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91" y="10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104871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70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71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71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4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4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4267200" y="1447800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0" y="381000"/>
            <a:ext cx="7629525" cy="1001556"/>
          </a:xfrm>
          <a:prstGeom prst="rect"/>
        </p:spPr>
        <p:txBody>
          <a:bodyPr bIns="0" lIns="0" rIns="0" rtlCol="0" tIns="16510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3213735">
              <a:spcBef>
                <a:spcPts val="130"/>
              </a:spcBef>
            </a:pPr>
            <a:r>
              <a:rPr b="1" cap="all" dirty="0" i="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cap="all" dirty="0" i="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  <a:latin typeface="Roboto" panose="020F0502020204030204" pitchFamily="2" charset="0"/>
              </a:rPr>
            </a:br>
            <a:endParaRPr b="1" cap="all" dirty="0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400" lang="en-US"/>
              <a:t>STUDENT NAME</a:t>
            </a:r>
            <a:r>
              <a:rPr dirty="0" sz="2400" lang="en-US"/>
              <a:t>:  </a:t>
            </a:r>
            <a:r>
              <a:rPr dirty="0" sz="2400" lang="en-US"/>
              <a:t>V</a:t>
            </a:r>
            <a:r>
              <a:rPr dirty="0" sz="2400" lang="en-US"/>
              <a:t>.</a:t>
            </a:r>
            <a:r>
              <a:rPr dirty="0" sz="2400" lang="en-US"/>
              <a:t>D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K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M</a:t>
            </a:r>
            <a:r>
              <a:rPr dirty="0" sz="2400" lang="en-US"/>
              <a:t>I</a:t>
            </a:r>
            <a:endParaRPr altLang="en-US" lang="zh-CN"/>
          </a:p>
          <a:p>
            <a:r>
              <a:rPr b="1" dirty="0" sz="2400" lang="en-US"/>
              <a:t>REGISTER NO AND NMID:</a:t>
            </a:r>
            <a:r>
              <a:rPr b="1" dirty="0" sz="2400" lang="en-US"/>
              <a:t>2</a:t>
            </a:r>
            <a:r>
              <a:rPr b="1" dirty="0" sz="2400" lang="en-US"/>
              <a:t>0</a:t>
            </a:r>
            <a:r>
              <a:rPr b="1" dirty="0" sz="2400" lang="en-US"/>
              <a:t>6</a:t>
            </a:r>
            <a:r>
              <a:rPr b="1" dirty="0" sz="2400" lang="en-US"/>
              <a:t>2</a:t>
            </a:r>
            <a:r>
              <a:rPr b="1" dirty="0" sz="2400" lang="en-US"/>
              <a:t>4</a:t>
            </a:r>
            <a:r>
              <a:rPr b="1" dirty="0" sz="2400" lang="en-US"/>
              <a:t>U</a:t>
            </a:r>
            <a:r>
              <a:rPr b="1" dirty="0" sz="2400" lang="en-US"/>
              <a:t>0</a:t>
            </a:r>
            <a:r>
              <a:rPr b="1" dirty="0" sz="2400" lang="en-US"/>
              <a:t>9</a:t>
            </a:r>
            <a:r>
              <a:rPr b="1" dirty="0" sz="2400" lang="en-US"/>
              <a:t>0</a:t>
            </a:r>
            <a:r>
              <a:rPr b="1" dirty="0" sz="2400" lang="en-US"/>
              <a:t>2</a:t>
            </a:r>
            <a:r>
              <a:rPr b="1" dirty="0" sz="2400" lang="en-US"/>
              <a:t>1</a:t>
            </a:r>
            <a:r>
              <a:rPr b="1" dirty="0" sz="2400" lang="en-US"/>
              <a:t> </a:t>
            </a:r>
            <a:r>
              <a:rPr b="1" dirty="0" sz="2400" lang="en-US"/>
              <a:t>A</a:t>
            </a:r>
            <a:r>
              <a:rPr b="1" dirty="0" sz="2400" lang="en-US"/>
              <a:t>N</a:t>
            </a:r>
            <a:r>
              <a:rPr b="1" dirty="0" sz="2400" lang="en-US"/>
              <a:t>D</a:t>
            </a:r>
            <a:r>
              <a:rPr b="1" dirty="0" sz="2400" lang="en-US"/>
              <a:t> </a:t>
            </a:r>
            <a:r>
              <a:rPr b="1" dirty="0" sz="2400" lang="en-US"/>
              <a:t>92B06FCD7E84E97A0CA49C07D7292D3E</a:t>
            </a:r>
            <a:endParaRPr altLang="en-US" lang="zh-CN"/>
          </a:p>
          <a:p>
            <a:r>
              <a:rPr b="1" dirty="0" sz="2400" lang="en-US"/>
              <a:t>DEPARTMENT:</a:t>
            </a:r>
            <a:r>
              <a:rPr dirty="0" sz="2400" lang="en-US"/>
              <a:t> 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C</a:t>
            </a:r>
            <a:r>
              <a:rPr dirty="0" sz="2400" lang="en-US"/>
              <a:t>H</a:t>
            </a:r>
            <a:r>
              <a:rPr dirty="0" sz="2400" lang="en-US"/>
              <a:t>E</a:t>
            </a:r>
            <a:r>
              <a:rPr dirty="0" sz="2400" lang="en-US"/>
              <a:t>L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OF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TER </a:t>
            </a:r>
            <a:r>
              <a:rPr dirty="0" sz="2400" lang="en-US"/>
              <a:t>A</a:t>
            </a:r>
            <a:r>
              <a:rPr dirty="0" sz="2400" lang="en-US"/>
              <a:t>P</a:t>
            </a:r>
            <a:r>
              <a:rPr dirty="0" sz="2400" lang="en-US"/>
              <a:t>PLICATION </a:t>
            </a:r>
            <a:endParaRPr altLang="en-US" lang="zh-CN"/>
          </a:p>
          <a:p>
            <a:r>
              <a:rPr b="1" dirty="0" sz="2400" lang="en-US"/>
              <a:t>COLLEGE:</a:t>
            </a:r>
            <a:r>
              <a:rPr dirty="0" sz="2400" lang="en-US"/>
              <a:t>  KAMBAN COLLEGE OF ARTS AND SCIENCE FOR       WOMEN/THIRUVALLUVAR UNIVERSITY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22301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IN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FEATURES AND FUNCTIONALITY</a:t>
            </a:r>
          </a:p>
        </p:txBody>
      </p:sp>
      <p:sp>
        <p:nvSpPr>
          <p:cNvPr id="1048672" name="Rectangle 2"/>
          <p:cNvSpPr/>
          <p:nvPr/>
        </p:nvSpPr>
        <p:spPr>
          <a:xfrm>
            <a:off x="1981200" y="1143000"/>
            <a:ext cx="6096000" cy="3444241"/>
          </a:xfrm>
          <a:prstGeom prst="rect"/>
        </p:spPr>
        <p:txBody>
          <a:bodyPr>
            <a:spAutoFit/>
          </a:bodyPr>
          <a:p>
            <a:pPr>
              <a:buFont typeface="Arial" pitchFamily="34" charset="0"/>
              <a:buChar char="•"/>
            </a:pPr>
            <a:r>
              <a:rPr dirty="0" sz="2400" lang="en-US"/>
              <a:t>Sticky navigation bar for easy browsing</a:t>
            </a:r>
          </a:p>
          <a:p>
            <a:pPr>
              <a:buFont typeface="Arial" pitchFamily="34" charset="0"/>
              <a:buChar char="•"/>
            </a:pPr>
            <a:endParaRPr dirty="0" sz="2400" lang="en-US"/>
          </a:p>
          <a:p>
            <a:pPr>
              <a:buFont typeface="Arial" pitchFamily="34" charset="0"/>
              <a:buChar char="•"/>
            </a:pPr>
            <a:r>
              <a:rPr dirty="0" sz="2400" lang="en-US"/>
              <a:t>Responsive design (mobile, tablet, desktop)</a:t>
            </a:r>
          </a:p>
          <a:p>
            <a:pPr>
              <a:buFont typeface="Arial" pitchFamily="34" charset="0"/>
              <a:buChar char="•"/>
            </a:pPr>
            <a:endParaRPr dirty="0" sz="2400" lang="en-US"/>
          </a:p>
          <a:p>
            <a:pPr>
              <a:buFont typeface="Arial" pitchFamily="34" charset="0"/>
              <a:buChar char="•"/>
            </a:pPr>
            <a:r>
              <a:rPr dirty="0" sz="2400" lang="en-US"/>
              <a:t>Interactive </a:t>
            </a:r>
            <a:r>
              <a:rPr b="1" dirty="0" sz="2400" lang="en-US"/>
              <a:t>About</a:t>
            </a:r>
            <a:r>
              <a:rPr dirty="0" sz="2400" lang="en-US"/>
              <a:t> section with profile info</a:t>
            </a:r>
          </a:p>
          <a:p>
            <a:pPr>
              <a:buFont typeface="Arial" pitchFamily="34" charset="0"/>
              <a:buChar char="•"/>
            </a:pPr>
            <a:endParaRPr dirty="0" sz="2400" lang="en-US"/>
          </a:p>
          <a:p>
            <a:pPr>
              <a:buFont typeface="Arial" pitchFamily="34" charset="0"/>
              <a:buChar char="•"/>
            </a:pPr>
            <a:r>
              <a:rPr b="1" dirty="0" sz="2400" lang="en-US"/>
              <a:t>Projects showcase</a:t>
            </a:r>
            <a:r>
              <a:rPr dirty="0" sz="2400" lang="en-US"/>
              <a:t> with Demo &amp; </a:t>
            </a:r>
            <a:r>
              <a:rPr dirty="0" sz="2400" lang="en-US" err="1"/>
              <a:t>GitHub</a:t>
            </a:r>
            <a:r>
              <a:rPr dirty="0" sz="2400" lang="en-US"/>
              <a:t> links</a:t>
            </a:r>
          </a:p>
          <a:p>
            <a:endParaRPr dirty="0" sz="2400" lang="en-US"/>
          </a:p>
          <a:p>
            <a:pPr>
              <a:buFont typeface="Arial" pitchFamily="34" charset="0"/>
              <a:buChar char="•"/>
            </a:pPr>
            <a:r>
              <a:rPr dirty="0" sz="2400" lang="en-US"/>
              <a:t>Contact form with validation</a:t>
            </a:r>
          </a:p>
          <a:p>
            <a:pPr>
              <a:buFont typeface="Arial" pitchFamily="34" charset="0"/>
              <a:buChar char="•"/>
            </a:pPr>
            <a:endParaRPr dirty="0" sz="2400" lang="en-US"/>
          </a:p>
          <a:p>
            <a:pPr>
              <a:buFont typeface="Arial" pitchFamily="34" charset="0"/>
              <a:buChar char="•"/>
            </a:pPr>
            <a:r>
              <a:rPr dirty="0" sz="2400" lang="en-US"/>
              <a:t>Footer with copyright details</a:t>
            </a:r>
          </a:p>
        </p:txBody>
      </p:sp>
      <p:pic>
        <p:nvPicPr>
          <p:cNvPr id="2097169" name="Picture 3" descr="We Are Timeless_ A Woman's Voice Carries on After…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001000" y="1219200"/>
            <a:ext cx="3200400" cy="47984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algn="tl" blurRad="152400" dir="900000" dist="12000" kx="110000" ky="200000" rotWithShape="0" sy="9800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dir="t" rig="threeP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244600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Objectives of the Project</a:t>
            </a:r>
            <a:br>
              <a:rPr cap="all" dirty="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</a:br>
            <a:endParaRPr cap="all" dirty="0" lang="en-US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74" name="Rectangle 1"/>
          <p:cNvSpPr>
            <a:spLocks noChangeArrowheads="1"/>
          </p:cNvSpPr>
          <p:nvPr/>
        </p:nvSpPr>
        <p:spPr bwMode="auto">
          <a:xfrm>
            <a:off x="1219200" y="2207507"/>
            <a:ext cx="4970780" cy="222504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Showcase academic and personal projects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Improve visibility for job opportunities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Build confidence in front-end development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Create a professional and interactive online portfolio</a:t>
            </a:r>
          </a:p>
        </p:txBody>
      </p:sp>
      <p:pic>
        <p:nvPicPr>
          <p:cNvPr id="2097170" name="Picture 3" descr="4 Steps for Good Enterprise Gamification Design_Marketing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077200" y="1219200"/>
            <a:ext cx="3931920" cy="294894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244600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Career Impact</a:t>
            </a:r>
            <a:br>
              <a:rPr cap="all" dirty="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</a:br>
            <a:endParaRPr cap="all" dirty="0" lang="en-US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76" name="Rectangle 1"/>
          <p:cNvSpPr>
            <a:spLocks noChangeArrowheads="1"/>
          </p:cNvSpPr>
          <p:nvPr/>
        </p:nvSpPr>
        <p:spPr bwMode="auto">
          <a:xfrm>
            <a:off x="1219200" y="2093664"/>
            <a:ext cx="8001000" cy="156464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Increases chances of getting internships and jobs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Acts as a </a:t>
            </a:r>
            <a:r>
              <a:rPr baseline="0" b="1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living resume</a:t>
            </a:r>
            <a:endParaRPr baseline="0" b="0" cap="none" dirty="0" sz="2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Helps in freelancing and client projects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Builds a </a:t>
            </a:r>
            <a:r>
              <a:rPr baseline="0" b="1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professional digital identity</a:t>
            </a:r>
            <a:endParaRPr baseline="0" b="0" cap="none" dirty="0" sz="2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097171" name="Picture 3" descr="باصرار توصل لهدفك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772400" y="2362200"/>
            <a:ext cx="4023360" cy="4023360"/>
          </a:xfrm>
          <a:prstGeom prst="rect"/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algn="tl" blurRad="36195" dir="11400000" dist="12700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dir="t" rig="sof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22301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Development Methodology</a:t>
            </a:r>
          </a:p>
        </p:txBody>
      </p:sp>
      <p:sp>
        <p:nvSpPr>
          <p:cNvPr id="1048678" name="Rectangle 1"/>
          <p:cNvSpPr>
            <a:spLocks noChangeArrowheads="1"/>
          </p:cNvSpPr>
          <p:nvPr/>
        </p:nvSpPr>
        <p:spPr bwMode="auto">
          <a:xfrm>
            <a:off x="1676400" y="2237432"/>
            <a:ext cx="5573962" cy="266954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Designing</a:t>
            </a: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Create UI/UX structure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Coding</a:t>
            </a: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Develop using HTML, CSS, JavaScript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Planning</a:t>
            </a: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Decide sections and layout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Testing</a:t>
            </a: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Check responsiveness and features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Deployment</a:t>
            </a: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Publish on </a:t>
            </a:r>
            <a:r>
              <a:rPr baseline="0" b="0" cap="none" dirty="0" sz="2800" i="0" kumimoji="0" lang="en-US" normalizeH="0" err="1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CodePen</a:t>
            </a: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/ </a:t>
            </a:r>
            <a:r>
              <a:rPr baseline="0" b="0" cap="none" dirty="0" sz="2800" i="0" kumimoji="0" lang="en-US" normalizeH="0" err="1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Pages</a:t>
            </a:r>
          </a:p>
        </p:txBody>
      </p:sp>
      <p:pic>
        <p:nvPicPr>
          <p:cNvPr id="2097172" name="Picture 3" descr="e87359a3-def2-401e-b275-0b20a74f1be0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162800" y="3657600"/>
            <a:ext cx="4846320" cy="3019278"/>
          </a:xfrm>
          <a:prstGeom prst="rect"/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algn="tl" blurRad="36195" dir="11400000" dist="12700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dir="t" rig="sof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22301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Scope of the Project</a:t>
            </a:r>
          </a:p>
        </p:txBody>
      </p:sp>
      <p:sp>
        <p:nvSpPr>
          <p:cNvPr id="1048680" name="Rectangle 2"/>
          <p:cNvSpPr/>
          <p:nvPr/>
        </p:nvSpPr>
        <p:spPr>
          <a:xfrm>
            <a:off x="2209800" y="1905000"/>
            <a:ext cx="6096000" cy="2123440"/>
          </a:xfrm>
          <a:prstGeom prst="rect"/>
        </p:spPr>
        <p:txBody>
          <a:bodyPr>
            <a:spAutoFit/>
          </a:bodyPr>
          <a:p>
            <a:pPr>
              <a:buFont typeface="Arial" pitchFamily="34" charset="0"/>
              <a:buChar char="•"/>
            </a:pPr>
            <a:r>
              <a:rPr b="1" dirty="0" sz="3200" lang="en-US"/>
              <a:t>In Scope:</a:t>
            </a:r>
            <a:r>
              <a:rPr dirty="0" sz="3200" lang="en-US"/>
              <a:t> Website design, responsiveness, project showcase, contact form</a:t>
            </a:r>
          </a:p>
          <a:p>
            <a:pPr>
              <a:buFont typeface="Arial" pitchFamily="34" charset="0"/>
              <a:buChar char="•"/>
            </a:pPr>
            <a:endParaRPr dirty="0" sz="3200" lang="en-US"/>
          </a:p>
          <a:p>
            <a:pPr>
              <a:buFont typeface="Arial" pitchFamily="34" charset="0"/>
              <a:buChar char="•"/>
            </a:pPr>
            <a:r>
              <a:rPr b="1" dirty="0" sz="3200" lang="en-US"/>
              <a:t>Out of Scope:</a:t>
            </a:r>
            <a:r>
              <a:rPr dirty="0" sz="3200" lang="en-US"/>
              <a:t> Backend integration, advanced database storage</a:t>
            </a:r>
          </a:p>
        </p:txBody>
      </p:sp>
      <p:pic>
        <p:nvPicPr>
          <p:cNvPr id="2097173" name="Picture 3" descr="Create Scope Documents in 5 Easy Steps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001000" y="1371600"/>
            <a:ext cx="3840480" cy="2549881"/>
          </a:xfrm>
          <a:prstGeom prst="ellipse"/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22301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Innovative Features</a:t>
            </a:r>
          </a:p>
        </p:txBody>
      </p:sp>
      <p:sp>
        <p:nvSpPr>
          <p:cNvPr id="1048682" name="Rectangle 1"/>
          <p:cNvSpPr>
            <a:spLocks noChangeArrowheads="1"/>
          </p:cNvSpPr>
          <p:nvPr/>
        </p:nvSpPr>
        <p:spPr bwMode="auto">
          <a:xfrm>
            <a:off x="1752600" y="1819701"/>
            <a:ext cx="5250180" cy="2669541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Interactive contact form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Responsive layout for all devices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cards with live demo &amp; </a:t>
            </a:r>
            <a:r>
              <a:rPr baseline="0" b="0" cap="none" dirty="0" sz="2800" i="0" kumimoji="0" lang="en-US" normalizeH="0" err="1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links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Sticky navigation bar for smooth browsing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22301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Software Architecture</a:t>
            </a:r>
          </a:p>
        </p:txBody>
      </p:sp>
      <p:sp>
        <p:nvSpPr>
          <p:cNvPr id="1048684" name="Rectangle 2"/>
          <p:cNvSpPr/>
          <p:nvPr/>
        </p:nvSpPr>
        <p:spPr>
          <a:xfrm>
            <a:off x="2438400" y="1676400"/>
            <a:ext cx="6096000" cy="1564640"/>
          </a:xfrm>
          <a:prstGeom prst="rect"/>
        </p:spPr>
        <p:txBody>
          <a:bodyPr wrap="square">
            <a:spAutoFit/>
          </a:bodyPr>
          <a:p>
            <a:pPr>
              <a:buFont typeface="Arial" pitchFamily="34" charset="0"/>
              <a:buChar char="•"/>
            </a:pPr>
            <a:r>
              <a:rPr dirty="0" sz="2800" lang="en-US"/>
              <a:t>Frontend-based portfolio hosted on </a:t>
            </a:r>
            <a:r>
              <a:rPr dirty="0" sz="2800" lang="en-US" err="1"/>
              <a:t>CodePen</a:t>
            </a:r>
            <a:r>
              <a:rPr dirty="0" sz="2800" lang="en-US"/>
              <a:t>/</a:t>
            </a:r>
            <a:r>
              <a:rPr dirty="0" sz="2800" lang="en-US" err="1"/>
              <a:t>GitHub</a:t>
            </a:r>
            <a:r>
              <a:rPr dirty="0" sz="2800" lang="en-US"/>
              <a:t> Pages.</a:t>
            </a:r>
          </a:p>
          <a:p>
            <a:pPr>
              <a:buFont typeface="Arial" pitchFamily="34" charset="0"/>
              <a:buChar char="•"/>
            </a:pPr>
            <a:endParaRPr dirty="0" sz="2800" lang="en-US"/>
          </a:p>
          <a:p>
            <a:pPr>
              <a:buFont typeface="Arial" pitchFamily="34" charset="0"/>
              <a:buChar char="•"/>
            </a:pPr>
            <a:r>
              <a:rPr dirty="0" sz="2800" lang="en-US"/>
              <a:t>Interactive UI with JavaScript </a:t>
            </a:r>
            <a:r>
              <a:rPr dirty="0" sz="2800" lang="en-US" err="1"/>
              <a:t>funct</a:t>
            </a:r>
            <a:endParaRPr dirty="0" sz="2800" lang="en-US"/>
          </a:p>
        </p:txBody>
      </p:sp>
      <p:pic>
        <p:nvPicPr>
          <p:cNvPr id="2097174" name="Picture 3" descr="JAVA SCRIPT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114800" y="3581400"/>
            <a:ext cx="3017520" cy="3017520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22301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Future Enhancements</a:t>
            </a:r>
          </a:p>
        </p:txBody>
      </p:sp>
      <p:sp>
        <p:nvSpPr>
          <p:cNvPr id="1048686" name="Rectangle 2"/>
          <p:cNvSpPr>
            <a:spLocks noChangeArrowheads="1"/>
          </p:cNvSpPr>
          <p:nvPr/>
        </p:nvSpPr>
        <p:spPr bwMode="auto">
          <a:xfrm>
            <a:off x="990600" y="2542689"/>
            <a:ext cx="8763000" cy="19329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AI-powered resume and project recommendations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Dark mode and customizable themes for better user experience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Adding blogging or article-writing feature inside the portfolio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Support for multimedia elements (videos, animations, 3D models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Integration of backend for storing user data and portfolio analytics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52401" y="4724400"/>
            <a:ext cx="1905000" cy="21336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49910"/>
          </a:xfrm>
          <a:prstGeom prst="rect"/>
        </p:spPr>
        <p:txBody>
          <a:bodyPr bIns="0" lIns="0" rIns="0" rtlCol="0" tIns="16510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cap="all" dirty="0" sz="4250" lang="en-IN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RESULTS AND SCREENSHOTS</a:t>
            </a:r>
            <a:endParaRPr cap="all" dirty="0" sz="4250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91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2" name="TextBox 8"/>
          <p:cNvSpPr txBox="1"/>
          <p:nvPr/>
        </p:nvSpPr>
        <p:spPr>
          <a:xfrm>
            <a:off x="2743200" y="2354703"/>
            <a:ext cx="8534018" cy="8280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Rectangle 16"/>
          <p:cNvSpPr/>
          <p:nvPr/>
        </p:nvSpPr>
        <p:spPr>
          <a:xfrm>
            <a:off x="1143000" y="1600200"/>
            <a:ext cx="6096000" cy="1844041"/>
          </a:xfrm>
          <a:prstGeom prst="rect"/>
        </p:spPr>
        <p:txBody>
          <a:bodyPr>
            <a:spAutoFit/>
          </a:bodyPr>
          <a:p>
            <a:r>
              <a:rPr dirty="0" sz="2400" lang="en-US"/>
              <a:t>✅ Portfolio website successfully developed and deployed</a:t>
            </a:r>
            <a:br>
              <a:rPr dirty="0" sz="2400" lang="en-US"/>
            </a:br>
            <a:r>
              <a:rPr dirty="0" sz="2400" lang="en-US"/>
              <a:t>✅ Showcases </a:t>
            </a:r>
            <a:r>
              <a:rPr b="1" dirty="0" sz="2400" lang="en-US"/>
              <a:t>Home, About, Projects, and Contact</a:t>
            </a:r>
            <a:r>
              <a:rPr dirty="0" sz="2400" lang="en-US"/>
              <a:t> sections</a:t>
            </a:r>
            <a:br>
              <a:rPr dirty="0" sz="2400" lang="en-US"/>
            </a:br>
            <a:r>
              <a:rPr dirty="0" sz="2400" lang="en-US"/>
              <a:t>✅ Fully </a:t>
            </a:r>
            <a:r>
              <a:rPr b="1" dirty="0" sz="2400" lang="en-US"/>
              <a:t>responsive design</a:t>
            </a:r>
            <a:r>
              <a:rPr dirty="0" sz="2400" lang="en-US"/>
              <a:t> (works on mobile, tablet, desktop)</a:t>
            </a:r>
            <a:br>
              <a:rPr dirty="0" sz="2400" lang="en-US"/>
            </a:br>
            <a:r>
              <a:rPr dirty="0" sz="2400" lang="en-US"/>
              <a:t>✅ Enhances </a:t>
            </a:r>
            <a:r>
              <a:rPr b="1" dirty="0" sz="2400" lang="en-US"/>
              <a:t>professional visibility</a:t>
            </a:r>
            <a:r>
              <a:rPr dirty="0" sz="2400" lang="en-US"/>
              <a:t> for job and internship opportunities</a:t>
            </a:r>
          </a:p>
          <a:p>
            <a:endParaRPr dirty="0" lang="en-US"/>
          </a:p>
        </p:txBody>
      </p:sp>
      <p:pic>
        <p:nvPicPr>
          <p:cNvPr id="209717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813562" y="1269063"/>
            <a:ext cx="3411397" cy="5015260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635635"/>
          </a:xfrm>
          <a:prstGeom prst="rect"/>
        </p:spPr>
        <p:txBody>
          <a:bodyPr bIns="0" lIns="0" rIns="0" rtlCol="0" tIns="13335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cap="all" dirty="0" lang="en-IN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CONCLUSION</a:t>
            </a:r>
            <a:endParaRPr cap="all" dirty="0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97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8" name="Rectangle 7"/>
          <p:cNvSpPr/>
          <p:nvPr/>
        </p:nvSpPr>
        <p:spPr>
          <a:xfrm>
            <a:off x="1981200" y="1219200"/>
            <a:ext cx="6096000" cy="3406141"/>
          </a:xfrm>
          <a:prstGeom prst="rect"/>
        </p:spPr>
        <p:txBody>
          <a:bodyPr>
            <a:spAutoFit/>
          </a:bodyPr>
          <a:p>
            <a:pPr>
              <a:buFont typeface="Arial" pitchFamily="34" charset="0"/>
              <a:buChar char="•"/>
            </a:pPr>
            <a:r>
              <a:rPr dirty="0" sz="2800" lang="en-US"/>
              <a:t>This digital portfolio provides a modern and interactive platform to showcase skills, projects, and achievements.</a:t>
            </a:r>
          </a:p>
          <a:p>
            <a:endParaRPr dirty="0" sz="2800" lang="en-US"/>
          </a:p>
          <a:p>
            <a:pPr>
              <a:buFont typeface="Arial" pitchFamily="34" charset="0"/>
              <a:buChar char="•"/>
            </a:pPr>
            <a:r>
              <a:rPr dirty="0" sz="2800" lang="en-US"/>
              <a:t>It demonstrates practical knowledge of HTML, CSS, and JavaScript, along with responsive web design.</a:t>
            </a:r>
          </a:p>
          <a:p>
            <a:endParaRPr dirty="0" sz="2800" lang="en-US"/>
          </a:p>
          <a:p>
            <a:pPr>
              <a:buFont typeface="Arial" pitchFamily="34" charset="0"/>
              <a:buChar char="•"/>
            </a:pPr>
            <a:r>
              <a:rPr dirty="0" sz="2800" lang="en-US"/>
              <a:t>The portfolio improves professional visibility by acting as a living resume, accessible anytime and anywhere.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grpSp>
        <p:nvGrpSpPr>
          <p:cNvPr id="3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Rectangle 22"/>
          <p:cNvSpPr/>
          <p:nvPr/>
        </p:nvSpPr>
        <p:spPr>
          <a:xfrm>
            <a:off x="2819400" y="1676400"/>
            <a:ext cx="6634480" cy="777240"/>
          </a:xfrm>
          <a:prstGeom prst="rect"/>
          <a:noFill/>
        </p:spPr>
        <p:txBody>
          <a:bodyPr bIns="45720" lIns="91440" rIns="91440" tIns="45720" wrap="non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algn="ctr"/>
            <a:r>
              <a:rPr b="1" cap="all" dirty="0" sz="5400" lang="en-US" spc="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Digital </a:t>
            </a:r>
            <a:r>
              <a:rPr b="1" cap="all" dirty="0" sz="540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portfolio</a:t>
            </a:r>
            <a:endParaRPr b="1" cap="all" dirty="0" sz="5400" lang="en-US" spc="0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pic>
        <p:nvPicPr>
          <p:cNvPr id="2097155" name="Picture 23" descr="Brown Beige Vintage Scrapbook Portfolio Cover A4 Document.jfif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762000" y="2819400"/>
            <a:ext cx="6629400" cy="3657600"/>
          </a:xfrm>
          <a:prstGeom prst="rect"/>
          <a:ln w="127000" cap="rnd">
            <a:solidFill>
              <a:srgbClr val="FFFFFF"/>
            </a:solidFill>
          </a:ln>
          <a:effectLst>
            <a:outerShdw algn="br" blurRad="76200" dir="10500000" dist="95250" kx="900000" rotWithShape="0" sx="97000" sy="23000">
              <a:srgbClr val="000000">
                <a:alpha val="20000"/>
              </a:srgbClr>
            </a:outerShdw>
          </a:effectLst>
          <a:scene3d>
            <a:camera prst="orthographicFront"/>
            <a:lightRig dir="t" rig="twoP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>
            <a:off x="3429000" y="2819400"/>
            <a:ext cx="4149969" cy="622300"/>
          </a:xfrm>
        </p:spPr>
        <p:txBody>
          <a:bodyPr/>
          <a:p>
            <a:r>
              <a:rPr dirty="0" lang="en-US">
                <a:solidFill>
                  <a:schemeClr val="tx2">
                    <a:lumMod val="60000"/>
                    <a:lumOff val="40000"/>
                  </a:schemeClr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Thank you</a:t>
            </a:r>
            <a:endParaRPr dirty="0" lang="en-IN">
              <a:solidFill>
                <a:schemeClr val="tx2">
                  <a:lumMod val="60000"/>
                  <a:lumOff val="40000"/>
                </a:schemeClr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6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356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1427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22301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Digital Portfolio</a:t>
            </a:r>
          </a:p>
        </p:txBody>
      </p:sp>
      <p:sp>
        <p:nvSpPr>
          <p:cNvPr id="1048644" name="Rectangle 2"/>
          <p:cNvSpPr/>
          <p:nvPr/>
        </p:nvSpPr>
        <p:spPr>
          <a:xfrm>
            <a:off x="1905000" y="1447800"/>
            <a:ext cx="6096000" cy="2669540"/>
          </a:xfrm>
          <a:prstGeom prst="rect"/>
        </p:spPr>
        <p:txBody>
          <a:bodyPr>
            <a:spAutoFit/>
          </a:bodyPr>
          <a:p>
            <a:pPr>
              <a:buFont typeface="Arial" pitchFamily="34" charset="0"/>
              <a:buChar char="•"/>
            </a:pPr>
            <a:r>
              <a:rPr dirty="0" sz="2800" lang="en-US"/>
              <a:t>A </a:t>
            </a:r>
            <a:r>
              <a:rPr b="1" dirty="0" sz="2800" lang="en-US"/>
              <a:t>digital portfolio</a:t>
            </a:r>
            <a:r>
              <a:rPr dirty="0" sz="2800" lang="en-US"/>
              <a:t> is an online collection of a person’s work, skills, achievements, and projects.</a:t>
            </a:r>
          </a:p>
          <a:p>
            <a:pPr>
              <a:buFont typeface="Arial" pitchFamily="34" charset="0"/>
              <a:buChar char="•"/>
            </a:pPr>
            <a:endParaRPr dirty="0" sz="2800" lang="en-US"/>
          </a:p>
          <a:p>
            <a:pPr>
              <a:buFont typeface="Arial" pitchFamily="34" charset="0"/>
              <a:buChar char="•"/>
            </a:pPr>
            <a:r>
              <a:rPr dirty="0" sz="2800" lang="en-US"/>
              <a:t>It serves as a </a:t>
            </a:r>
            <a:r>
              <a:rPr b="1" dirty="0" sz="2800" lang="en-US"/>
              <a:t>dynamic resume</a:t>
            </a:r>
            <a:r>
              <a:rPr dirty="0" sz="2800" lang="en-US"/>
              <a:t> that allows students, job seekers, and professionals to </a:t>
            </a:r>
            <a:r>
              <a:rPr b="1" dirty="0" sz="2800" lang="en-US"/>
              <a:t>showcase their talents interactively</a:t>
            </a:r>
            <a:r>
              <a:rPr dirty="0" sz="2800" lang="en-US"/>
              <a:t> through websites, images, documents, videos, and links.</a:t>
            </a:r>
          </a:p>
        </p:txBody>
      </p:sp>
      <p:pic>
        <p:nvPicPr>
          <p:cNvPr id="2097159" name="Picture 3" descr="images ppt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772400" y="2438400"/>
            <a:ext cx="4206240" cy="2057400"/>
          </a:xfrm>
          <a:prstGeom prst="rect"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8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5636895" cy="549910"/>
          </a:xfrm>
          <a:prstGeom prst="rect"/>
        </p:spPr>
        <p:txBody>
          <a:bodyPr bIns="0" lIns="0" rIns="0" rtlCol="0" tIns="16510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cap="all" dirty="0" sz="425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PROBLEM STATEMENT</a:t>
            </a:r>
            <a:endParaRPr cap="all" dirty="0" sz="4250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4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Rectangle 10"/>
          <p:cNvSpPr/>
          <p:nvPr/>
        </p:nvSpPr>
        <p:spPr>
          <a:xfrm>
            <a:off x="1447800" y="1524001"/>
            <a:ext cx="6134053" cy="2936240"/>
          </a:xfrm>
          <a:prstGeom prst="rect"/>
          <a:noFill/>
        </p:spPr>
        <p:txBody>
          <a:bodyPr bIns="45720" lIns="91440" rIns="91440" tIns="45720" wrap="square">
            <a:spAutoFit/>
          </a:bodyPr>
          <a:p>
            <a:pPr algn="ctr">
              <a:buFont typeface="Arial" pitchFamily="34" charset="0"/>
              <a:buChar char="•"/>
            </a:pPr>
            <a:r>
              <a:rPr dirty="0" sz="3200" lang="en-US"/>
              <a:t>Traditional resumes are static and cannot fully showcase skills or projects.</a:t>
            </a:r>
          </a:p>
          <a:p>
            <a:pPr algn="ctr">
              <a:buFont typeface="Arial" pitchFamily="34" charset="0"/>
              <a:buChar char="•"/>
            </a:pPr>
            <a:r>
              <a:rPr dirty="0" sz="3200" lang="en-US"/>
              <a:t>Students and professionals need a </a:t>
            </a:r>
            <a:r>
              <a:rPr b="1" dirty="0" sz="3200" lang="en-US"/>
              <a:t>digital portfolio</a:t>
            </a:r>
            <a:r>
              <a:rPr dirty="0" sz="3200" lang="en-US"/>
              <a:t> to present their work in a </a:t>
            </a:r>
            <a:r>
              <a:rPr b="1" dirty="0" sz="3200" lang="en-US"/>
              <a:t>dynamic, interactive, and accessible way</a:t>
            </a:r>
            <a:r>
              <a:rPr dirty="0" sz="3200" lang="en-US"/>
              <a:t> for employers and recruiters.</a:t>
            </a:r>
          </a:p>
          <a:p>
            <a:pPr algn="ctr"/>
            <a:endParaRPr b="1" cap="none" dirty="0" sz="3200" lang="en-US" spc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r="5400000" dist="762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cap="all" dirty="0" sz="425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PROJECT	OVERVIEW</a:t>
            </a:r>
          </a:p>
        </p:txBody>
      </p:sp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5" name="Rectangle 10"/>
          <p:cNvSpPr/>
          <p:nvPr/>
        </p:nvSpPr>
        <p:spPr>
          <a:xfrm>
            <a:off x="1752600" y="2209800"/>
            <a:ext cx="6781800" cy="2123440"/>
          </a:xfrm>
          <a:prstGeom prst="rect"/>
        </p:spPr>
        <p:txBody>
          <a:bodyPr wrap="square">
            <a:spAutoFit/>
          </a:bodyPr>
          <a:p>
            <a:pPr>
              <a:buFont typeface="Arial" pitchFamily="34" charset="0"/>
              <a:buChar char="•"/>
            </a:pPr>
            <a:r>
              <a:rPr dirty="0" sz="3200" lang="en-US"/>
              <a:t>This project is a </a:t>
            </a:r>
            <a:r>
              <a:rPr b="1" dirty="0" sz="3200" lang="en-US"/>
              <a:t>digital portfolio website</a:t>
            </a:r>
            <a:r>
              <a:rPr dirty="0" sz="3200" lang="en-US"/>
              <a:t> built using </a:t>
            </a:r>
            <a:r>
              <a:rPr b="1" dirty="0" sz="3200" lang="en-US"/>
              <a:t>HTML, CSS, and JavaScript</a:t>
            </a:r>
            <a:r>
              <a:rPr dirty="0" sz="3200" lang="en-US"/>
              <a:t>.</a:t>
            </a:r>
          </a:p>
          <a:p>
            <a:pPr>
              <a:buFont typeface="Arial" pitchFamily="34" charset="0"/>
              <a:buChar char="•"/>
            </a:pPr>
            <a:r>
              <a:rPr dirty="0" sz="3200" lang="en-US"/>
              <a:t>It includes sections like </a:t>
            </a:r>
            <a:r>
              <a:rPr b="1" dirty="0" sz="3200" lang="en-US"/>
              <a:t>Home, About, Projects, and Contact</a:t>
            </a:r>
            <a:r>
              <a:rPr dirty="0" sz="3200" lang="en-US"/>
              <a:t>, allowing users to easily explore skills, achievements, and project work.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829311"/>
          </a:xfrm>
          <a:prstGeom prst="rect"/>
        </p:spPr>
        <p:txBody>
          <a:bodyPr bIns="0" lIns="0" rIns="0" rtlCol="0" tIns="16510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cap="all" dirty="0" sz="320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WHO ARE THE END USERS?</a:t>
            </a:r>
          </a:p>
        </p:txBody>
      </p:sp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Rectangle 11"/>
          <p:cNvSpPr/>
          <p:nvPr/>
        </p:nvSpPr>
        <p:spPr>
          <a:xfrm>
            <a:off x="1371600" y="2057400"/>
            <a:ext cx="6400800" cy="2936240"/>
          </a:xfrm>
          <a:prstGeom prst="rect"/>
          <a:noFill/>
        </p:spPr>
        <p:txBody>
          <a:bodyPr bIns="45720" lIns="91440" rIns="91440" tIns="45720" wrap="square">
            <a:spAutoFit/>
          </a:bodyPr>
          <a:p>
            <a:pPr>
              <a:buFont typeface="Arial" pitchFamily="34" charset="0"/>
              <a:buChar char="•"/>
            </a:pPr>
            <a:r>
              <a:rPr b="1" dirty="0" sz="3200" lang="en-US"/>
              <a:t>Students</a:t>
            </a:r>
            <a:r>
              <a:rPr dirty="0" sz="3200" lang="en-US"/>
              <a:t> – to showcase academic and project work</a:t>
            </a:r>
          </a:p>
          <a:p>
            <a:pPr>
              <a:buFont typeface="Arial" pitchFamily="34" charset="0"/>
              <a:buChar char="•"/>
            </a:pPr>
            <a:r>
              <a:rPr b="1" dirty="0" sz="3200" lang="en-US"/>
              <a:t>Job Seekers</a:t>
            </a:r>
            <a:r>
              <a:rPr dirty="0" sz="3200" lang="en-US"/>
              <a:t> – to highlight skills for recruiters</a:t>
            </a:r>
          </a:p>
          <a:p>
            <a:pPr>
              <a:buFont typeface="Arial" pitchFamily="34" charset="0"/>
              <a:buChar char="•"/>
            </a:pPr>
            <a:r>
              <a:rPr b="1" dirty="0" sz="3200" lang="en-US"/>
              <a:t>Employers/Recruiters</a:t>
            </a:r>
            <a:r>
              <a:rPr dirty="0" sz="3200" lang="en-US"/>
              <a:t> – to evaluate candidates easily</a:t>
            </a:r>
          </a:p>
          <a:p>
            <a:pPr>
              <a:buFont typeface="Arial" pitchFamily="34" charset="0"/>
              <a:buChar char="•"/>
            </a:pPr>
            <a:r>
              <a:rPr b="1" dirty="0" sz="3200" lang="en-US"/>
              <a:t>Freelancers</a:t>
            </a:r>
            <a:r>
              <a:rPr dirty="0" sz="3200" lang="en-US"/>
              <a:t> – to present their work to clients</a:t>
            </a:r>
          </a:p>
          <a:p>
            <a:pPr algn="ctr"/>
            <a:endParaRPr b="1" cap="none" dirty="0" sz="3200" lang="en-US" spc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algn="tl" blurRad="50800" rotWithShape="0">
                  <a:srgbClr val="000000"/>
                </a:outerShdw>
              </a:effectLst>
            </a:endParaRPr>
          </a:p>
        </p:txBody>
      </p:sp>
      <p:pic>
        <p:nvPicPr>
          <p:cNvPr id="2097165" name="Picture 8" descr="Searching for jobs, recruitment or opportunity for candidate to finding right work and employer_.jfif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7802880" y="1219200"/>
            <a:ext cx="4389120" cy="4389120"/>
          </a:xfrm>
          <a:prstGeom prst="ellipse"/>
          <a:ln w="63500" cap="rnd">
            <a:solidFill>
              <a:srgbClr val="333333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381000" dir="5400000" dist="292100" rotWithShape="0" sx="-80000" sy="-18000">
              <a:srgbClr val="000000">
                <a:alpha val="22000"/>
              </a:srgbClr>
            </a:outerShdw>
          </a:effectLst>
          <a:scene3d>
            <a:camera prst="orthographicFront"/>
            <a:lightRig dir="t" rig="contrasting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70536"/>
          </a:xfrm>
          <a:prstGeom prst="rect"/>
        </p:spPr>
        <p:txBody>
          <a:bodyPr bIns="0" lIns="0" rIns="0" rtlCol="0" tIns="13335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cap="all" dirty="0" sz="3600" lang="en-IN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TOOLS AND TECHNIQUES</a:t>
            </a:r>
            <a:endParaRPr cap="all" dirty="0" sz="3600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dirty="0" spc="10"/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Rectangle 9"/>
          <p:cNvSpPr/>
          <p:nvPr/>
        </p:nvSpPr>
        <p:spPr>
          <a:xfrm>
            <a:off x="3276600" y="2057400"/>
            <a:ext cx="6096000" cy="1932941"/>
          </a:xfrm>
          <a:prstGeom prst="rect"/>
        </p:spPr>
        <p:txBody>
          <a:bodyPr>
            <a:spAutoFit/>
          </a:bodyPr>
          <a:p>
            <a:pPr>
              <a:buFont typeface="Arial" pitchFamily="34" charset="0"/>
              <a:buChar char="•"/>
            </a:pPr>
            <a:r>
              <a:rPr b="1" dirty="0" sz="2800" lang="en-US"/>
              <a:t>Languages:</a:t>
            </a:r>
            <a:r>
              <a:rPr dirty="0" sz="2800" lang="en-US"/>
              <a:t> HTML, CSS, JavaScript</a:t>
            </a:r>
          </a:p>
          <a:p>
            <a:pPr>
              <a:buFont typeface="Arial" pitchFamily="34" charset="0"/>
              <a:buChar char="•"/>
            </a:pPr>
            <a:r>
              <a:rPr b="1" dirty="0" sz="2800" lang="en-US"/>
              <a:t>Editor:</a:t>
            </a:r>
            <a:r>
              <a:rPr dirty="0" sz="2800" lang="en-US"/>
              <a:t> VS Code / </a:t>
            </a:r>
            <a:r>
              <a:rPr dirty="0" sz="2800" lang="en-US" err="1"/>
              <a:t>CodePen</a:t>
            </a:r>
            <a:endParaRPr dirty="0" sz="2800" lang="en-US"/>
          </a:p>
          <a:p>
            <a:pPr>
              <a:buFont typeface="Arial" pitchFamily="34" charset="0"/>
              <a:buChar char="•"/>
            </a:pPr>
            <a:r>
              <a:rPr b="1" dirty="0" sz="2800" lang="en-US"/>
              <a:t>Version Control:</a:t>
            </a:r>
            <a:r>
              <a:rPr dirty="0" sz="2800" lang="en-US"/>
              <a:t> </a:t>
            </a:r>
            <a:r>
              <a:rPr dirty="0" sz="2800" lang="en-US" err="1"/>
              <a:t>Git</a:t>
            </a:r>
            <a:r>
              <a:rPr dirty="0" sz="2800" lang="en-US"/>
              <a:t> &amp; </a:t>
            </a:r>
            <a:r>
              <a:rPr dirty="0" sz="2800" lang="en-US" err="1"/>
              <a:t>GitHub</a:t>
            </a:r>
            <a:endParaRPr dirty="0" sz="2800" lang="en-US"/>
          </a:p>
          <a:p>
            <a:pPr>
              <a:buFont typeface="Arial" pitchFamily="34" charset="0"/>
              <a:buChar char="•"/>
            </a:pPr>
            <a:r>
              <a:rPr b="1" dirty="0" sz="2800" lang="en-US"/>
              <a:t>Design Concepts:</a:t>
            </a:r>
            <a:r>
              <a:rPr dirty="0" sz="2800" lang="en-US"/>
              <a:t> Responsive Design, </a:t>
            </a:r>
            <a:r>
              <a:rPr dirty="0" sz="2800" lang="en-US" err="1"/>
              <a:t>Flexbox</a:t>
            </a:r>
            <a:r>
              <a:rPr dirty="0" sz="2800" lang="en-US"/>
              <a:t>, Grid Layout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7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8"/>
          <p:cNvSpPr txBox="1"/>
          <p:nvPr/>
        </p:nvSpPr>
        <p:spPr>
          <a:xfrm>
            <a:off x="739775" y="291147"/>
            <a:ext cx="8794750" cy="521336"/>
          </a:xfrm>
          <a:prstGeom prst="rect"/>
        </p:spPr>
        <p:txBody>
          <a:bodyPr bIns="0" lIns="0" rIns="0" rtlCol="0" tIns="13335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cap="all" dirty="0" sz="4000" lang="en-IN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  <a:latin typeface="Trebuchet MS"/>
                <a:cs typeface="Trebuchet MS"/>
              </a:rPr>
              <a:t>POTFOLIO DESIGN AND LAYOUT</a:t>
            </a:r>
            <a:endParaRPr b="1" cap="all" dirty="0" sz="4000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Rectangle 3"/>
          <p:cNvSpPr>
            <a:spLocks noChangeArrowheads="1"/>
          </p:cNvSpPr>
          <p:nvPr/>
        </p:nvSpPr>
        <p:spPr bwMode="auto">
          <a:xfrm>
            <a:off x="685800" y="2254994"/>
            <a:ext cx="7688580" cy="33934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About Section</a:t>
            </a: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Profile photo, bio, and career goals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Projects Section</a:t>
            </a: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Cards or gallery with project details, live demo, and </a:t>
            </a:r>
            <a:r>
              <a:rPr baseline="0" b="0" cap="none" dirty="0" sz="2000" i="0" kumimoji="0" lang="en-US" normalizeH="0" err="1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links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Contact Section</a:t>
            </a: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Simple contact form with validation, plus social links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Footer</a:t>
            </a: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Copyright and credits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Layout Style</a:t>
            </a: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Clean, modern UI with responsive design (works on mobile, tablet, and desktop)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Header / Home Section</a:t>
            </a: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Attractive title, tagline, and sticky navigation bar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Color Theme</a:t>
            </a:r>
            <a:r>
              <a:rPr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Blue gradient with professional fonts for readability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ramyamanikandan0000006@gmail.com</cp:lastModifiedBy>
  <dcterms:created xsi:type="dcterms:W3CDTF">2024-03-29T04:07:22Z</dcterms:created>
  <dcterms:modified xsi:type="dcterms:W3CDTF">2025-09-08T11:55:56Z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b34a0e3bc521485ebf10b3d3e65fe4ee</vt:lpwstr>
  </property>
</Properties>
</file>