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204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NAME:DHANALAKSHMI.M 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 dirty="0" smtClean="0"/>
              <a:t>NMID:24132011802522020 AND asanm20124132011802522020 </a:t>
            </a:r>
            <a:endParaRPr lang="en-US" sz="2400" dirty="0">
              <a:cs typeface="Calibri"/>
            </a:endParaRPr>
          </a:p>
          <a:p>
            <a:r>
              <a:rPr lang="en-US" sz="2400" dirty="0" smtClean="0"/>
              <a:t>DEPARTMENT:B.SC.COMPUTER SCIENCE </a:t>
            </a:r>
            <a:endParaRPr lang="en-US" sz="2400" dirty="0"/>
          </a:p>
          <a:p>
            <a:r>
              <a:rPr lang="en-US" sz="2400" dirty="0" smtClean="0"/>
              <a:t>COLLEGE:ARIGNAR ANNA ARTS COLLEGE VILLUPURAM/ANNAMALAI 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Screenshot (11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398" y="3214686"/>
            <a:ext cx="3071834" cy="2428892"/>
          </a:xfrm>
          <a:prstGeom prst="rect">
            <a:avLst/>
          </a:prstGeom>
        </p:spPr>
      </p:pic>
      <p:pic>
        <p:nvPicPr>
          <p:cNvPr id="11" name="Picture 10" descr="Screenshot (12)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52992" y="3214686"/>
            <a:ext cx="3000396" cy="2428868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452398" y="1428736"/>
            <a:ext cx="807249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he digital portfolio effectively displays personal information, skills, and projects in an interactive format. It provides a responsive and user-friendly interface for easy access across devices.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3836" y="2571744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The digital portfolio serves as an effective platform to showcase skills and projects, providing an engaging and professional online presence.</a:t>
            </a:r>
            <a:endParaRPr lang="en-US" sz="24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309654" y="3000372"/>
            <a:ext cx="47149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DIGITAL PORTFOLIO</a:t>
            </a:r>
            <a:endParaRPr lang="en-US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309654" y="2428868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Traditional resumes fail to showcase creativity and technical skills effectively. A personal portfolio website is needed to present projects, achievements, and contact details in an interactive and engaging way.</a:t>
            </a:r>
            <a:endParaRPr lang="en-US" sz="2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1095340" y="2857496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i="1" dirty="0" smtClean="0"/>
              <a:t>This project involves creating a digital portfolio website to showcase personal skills, achievements, and projects. It serves as an interactive platform for employers or collaborators to learn more and connect easily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881026" y="2714620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The primary end users of a digital portfolio are potential employers, recruiters, clients, and collaborators who want to evaluate skills and projects. It can also be used by peers, educators, or mentors for review and feedback.</a:t>
            </a:r>
            <a:endParaRPr lang="en-US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1166778" y="2967335"/>
            <a:ext cx="797722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digital portfolio is developed using HTML, CSS, and JavaScript for structure, design, and interactivity, along with responsive design techniques for accessibility across devices.</a:t>
            </a:r>
            <a:endParaRPr lang="en-US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1023902" y="250030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 smtClean="0"/>
              <a:t>The digital portfolio follows a clean, responsive layout with sections for introduction, skills, projects, and contact. A simple navigation menu and modern design elements ensure easy access and visual appeal.</a:t>
            </a:r>
            <a:endParaRPr lang="en-US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952464" y="2828836"/>
            <a:ext cx="8191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The digital portfolio showcases skills, projects, and achievements with an interactive, responsive design. It includes smooth navigation, project links, and a contact section for easy communication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348</Words>
  <Application>Microsoft Office PowerPoint</Application>
  <PresentationFormat>Custom</PresentationFormat>
  <Paragraphs>49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system-28</cp:lastModifiedBy>
  <cp:revision>25</cp:revision>
  <dcterms:created xsi:type="dcterms:W3CDTF">2024-03-29T15:07:22Z</dcterms:created>
  <dcterms:modified xsi:type="dcterms:W3CDTF">2025-09-02T09:41:39Z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