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4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4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54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9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53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1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50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1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0CAD-C16E-479E-B92A-87E7E9B5C45E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D4DCE1-E450-4BE8-BD8D-C67BA6F42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881-8785-BFFE-73E6-73790495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1CC0-D349-5C23-6BBF-B434C8CD6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Batch - AW2 </a:t>
            </a:r>
          </a:p>
          <a:p>
            <a:r>
              <a:rPr lang="en-IN" dirty="0"/>
              <a:t>Name- Dhananjay Kumar</a:t>
            </a:r>
          </a:p>
        </p:txBody>
      </p:sp>
    </p:spTree>
    <p:extLst>
      <p:ext uri="{BB962C8B-B14F-4D97-AF65-F5344CB8AC3E}">
        <p14:creationId xmlns:p14="http://schemas.microsoft.com/office/powerpoint/2010/main" val="39709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CBE-22F3-4B9A-B070-37741B0A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Stores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75AA70C-2D21-0FC3-CB53-509C8712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9855"/>
              </p:ext>
            </p:extLst>
          </p:nvPr>
        </p:nvGraphicFramePr>
        <p:xfrm>
          <a:off x="2592925" y="2316480"/>
          <a:ext cx="54186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30333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002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StoreName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7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Adyar 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12241430.060000004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Perinthalmanna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7722680.270000001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0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Trichy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7240638.87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7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Hilite</a:t>
                      </a:r>
                      <a:r>
                        <a:rPr lang="en-IN" dirty="0"/>
                        <a:t> 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6627877.99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RS Puram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6258223.889999999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16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2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B653-140E-9A09-A3F6-44922FBC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store is performing better in compared to the previous year. </a:t>
            </a: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D45C78-047C-38DB-DE99-D8A6D0A9D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07532"/>
              </p:ext>
            </p:extLst>
          </p:nvPr>
        </p:nvGraphicFramePr>
        <p:xfrm>
          <a:off x="2423886" y="2239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878">
                  <a:extLst>
                    <a:ext uri="{9D8B030D-6E8A-4147-A177-3AD203B41FA5}">
                      <a16:colId xmlns:a16="http://schemas.microsoft.com/office/drawing/2014/main" val="36178417"/>
                    </a:ext>
                  </a:extLst>
                </a:gridCol>
                <a:gridCol w="1417122">
                  <a:extLst>
                    <a:ext uri="{9D8B030D-6E8A-4147-A177-3AD203B41FA5}">
                      <a16:colId xmlns:a16="http://schemas.microsoft.com/office/drawing/2014/main" val="2844668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5478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3848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StoreName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Kottakkal</a:t>
                      </a:r>
                      <a:r>
                        <a:rPr lang="en-IN" dirty="0"/>
                        <a:t> Store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551631.07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174086.94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68.44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8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Focus Mall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1030016.4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391643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61.98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Hilite Mall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1106186.25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451249.48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59.21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Marina 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416452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183466.96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55.95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02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Adyar Chennai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977452.45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517049.38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Perinthalmanna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975881.25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628229.91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35.62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46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Trichy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447385.01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486273.15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-8.69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24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RS Puram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429411.88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576307.95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-34.21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1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Central Storage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60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6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5EEF-D27A-9689-D776-79412D2E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top 3 sales that happened in each region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55600-B610-F603-5C96-C402A653F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88" y="1905000"/>
            <a:ext cx="8260561" cy="4840184"/>
          </a:xfrm>
        </p:spPr>
      </p:pic>
    </p:spTree>
    <p:extLst>
      <p:ext uri="{BB962C8B-B14F-4D97-AF65-F5344CB8AC3E}">
        <p14:creationId xmlns:p14="http://schemas.microsoft.com/office/powerpoint/2010/main" val="399035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4CF3-EE80-3008-84E3-784C368B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the contribution of sales by region.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A6546F-ACA7-BD05-2602-1696646D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69806"/>
              </p:ext>
            </p:extLst>
          </p:nvPr>
        </p:nvGraphicFramePr>
        <p:xfrm>
          <a:off x="2589213" y="21336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78217497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37594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RegionName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6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TAMILNADU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37802305.82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3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25417318.60000001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4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TELANGANA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2573305.66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03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645828.8999999999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80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64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EDCF-EDD3-C2A6-6E92-1121FF65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low-performing stores by region.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4360E-9803-81E8-D55C-F9D63B3C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6087937" cy="49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122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126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Retail Store Analysis</vt:lpstr>
      <vt:lpstr>Top 5 Stores</vt:lpstr>
      <vt:lpstr>Which store is performing better in compared to the previous year. </vt:lpstr>
      <vt:lpstr>Display the top 3 sales that happened in each region</vt:lpstr>
      <vt:lpstr>Give the contribution of sales by region.</vt:lpstr>
      <vt:lpstr>Display low-performing stores by region.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Analysis</dc:title>
  <dc:creator>Dhananjay Kumar</dc:creator>
  <cp:lastModifiedBy>Dhananjay Kumar</cp:lastModifiedBy>
  <cp:revision>1</cp:revision>
  <dcterms:created xsi:type="dcterms:W3CDTF">2022-09-03T06:13:22Z</dcterms:created>
  <dcterms:modified xsi:type="dcterms:W3CDTF">2022-09-03T11:41:21Z</dcterms:modified>
</cp:coreProperties>
</file>