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6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0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17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2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0B2E-0605-4BD7-B3D1-944B9700BAB9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QUIZ-UNIT-II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17418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Binder performs the functions of</a:t>
            </a:r>
          </a:p>
          <a:p>
            <a:pPr>
              <a:defRPr/>
            </a:pPr>
            <a:r>
              <a:rPr lang="en-GB" dirty="0">
                <a:effectLst/>
              </a:rPr>
              <a:t>Allocation</a:t>
            </a:r>
          </a:p>
          <a:p>
            <a:pPr>
              <a:defRPr/>
            </a:pPr>
            <a:r>
              <a:rPr lang="en-GB" dirty="0">
                <a:effectLst/>
              </a:rPr>
              <a:t>Relocation</a:t>
            </a:r>
          </a:p>
          <a:p>
            <a:pPr>
              <a:defRPr/>
            </a:pPr>
            <a:r>
              <a:rPr lang="en-GB" dirty="0">
                <a:effectLst/>
              </a:rPr>
              <a:t>Linking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All of these</a:t>
            </a:r>
          </a:p>
          <a:p>
            <a:pPr>
              <a:defRPr/>
            </a:pPr>
            <a:endParaRPr lang="en-GB" dirty="0">
              <a:effectLst/>
            </a:endParaRP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50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A system program that set up an executable program in main memory ready for execution is</a:t>
            </a:r>
          </a:p>
          <a:p>
            <a:pPr>
              <a:defRPr/>
            </a:pPr>
            <a:r>
              <a:rPr lang="en-GB" dirty="0">
                <a:effectLst/>
              </a:rPr>
              <a:t>Assembler</a:t>
            </a:r>
          </a:p>
          <a:p>
            <a:pPr>
              <a:defRPr/>
            </a:pPr>
            <a:r>
              <a:rPr lang="en-GB" dirty="0">
                <a:effectLst/>
              </a:rPr>
              <a:t>Linker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Loader</a:t>
            </a:r>
          </a:p>
          <a:p>
            <a:pPr>
              <a:defRPr/>
            </a:pPr>
            <a:r>
              <a:rPr lang="en-GB" dirty="0">
                <a:effectLst/>
              </a:rPr>
              <a:t>text-editor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Which is not a </a:t>
            </a:r>
            <a:r>
              <a:rPr lang="en-US" dirty="0" err="1">
                <a:effectLst/>
              </a:rPr>
              <a:t>funciton</a:t>
            </a:r>
            <a:r>
              <a:rPr lang="en-US" dirty="0">
                <a:effectLst/>
              </a:rPr>
              <a:t> of a loader</a:t>
            </a:r>
          </a:p>
          <a:p>
            <a:pPr>
              <a:defRPr/>
            </a:pPr>
            <a:r>
              <a:rPr lang="en-GB" dirty="0">
                <a:effectLst/>
              </a:rPr>
              <a:t>Allocation</a:t>
            </a:r>
          </a:p>
          <a:p>
            <a:pPr>
              <a:defRPr/>
            </a:pPr>
            <a:r>
              <a:rPr lang="en-GB" dirty="0">
                <a:effectLst/>
              </a:rPr>
              <a:t>Relocation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Translation</a:t>
            </a:r>
          </a:p>
          <a:p>
            <a:pPr>
              <a:defRPr/>
            </a:pPr>
            <a:r>
              <a:rPr lang="en-GB" dirty="0">
                <a:effectLst/>
              </a:rPr>
              <a:t>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49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Loading process can be divided into two separate programs, to solve some problems. The first is binder the other is ?</a:t>
            </a:r>
          </a:p>
          <a:p>
            <a:pPr>
              <a:defRPr/>
            </a:pPr>
            <a:r>
              <a:rPr lang="en-GB" dirty="0">
                <a:effectLst/>
              </a:rPr>
              <a:t>Linkage editor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Module Loader</a:t>
            </a:r>
          </a:p>
          <a:p>
            <a:pPr>
              <a:defRPr/>
            </a:pPr>
            <a:r>
              <a:rPr lang="en-GB" dirty="0" err="1">
                <a:effectLst/>
              </a:rPr>
              <a:t>Relocator</a:t>
            </a:r>
            <a:endParaRPr lang="en-GB" dirty="0">
              <a:effectLst/>
            </a:endParaRPr>
          </a:p>
          <a:p>
            <a:pPr>
              <a:defRPr/>
            </a:pPr>
            <a:r>
              <a:rPr lang="en-GB" dirty="0">
                <a:effectLst/>
              </a:rPr>
              <a:t>None of these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Resolution of externally defined symbols is performed by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Linker</a:t>
            </a:r>
          </a:p>
          <a:p>
            <a:pPr>
              <a:defRPr/>
            </a:pPr>
            <a:r>
              <a:rPr lang="en-GB" dirty="0">
                <a:effectLst/>
              </a:rPr>
              <a:t>Loader</a:t>
            </a:r>
          </a:p>
          <a:p>
            <a:pPr>
              <a:defRPr/>
            </a:pPr>
            <a:r>
              <a:rPr lang="en-GB" dirty="0">
                <a:effectLst/>
              </a:rPr>
              <a:t>Assembler</a:t>
            </a:r>
          </a:p>
          <a:p>
            <a:pPr>
              <a:defRPr/>
            </a:pPr>
            <a:r>
              <a:rPr lang="en-GB" dirty="0">
                <a:effectLst/>
              </a:rPr>
              <a:t>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9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10" y="383959"/>
            <a:ext cx="8229600" cy="635952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Disadvantage of compile and go loading scheme is that</a:t>
            </a:r>
          </a:p>
          <a:p>
            <a:pPr>
              <a:defRPr/>
            </a:pPr>
            <a:r>
              <a:rPr lang="en-US" dirty="0">
                <a:effectLst/>
              </a:rPr>
              <a:t>a position of memory is wasted because the case occupied by the assembler is unavailable the object program</a:t>
            </a:r>
          </a:p>
          <a:p>
            <a:pPr>
              <a:defRPr/>
            </a:pPr>
            <a:r>
              <a:rPr lang="en-US" dirty="0">
                <a:effectLst/>
              </a:rPr>
              <a:t>t is necessary to retranslate the users program check every time it is run</a:t>
            </a:r>
          </a:p>
          <a:p>
            <a:pPr>
              <a:defRPr/>
            </a:pPr>
            <a:r>
              <a:rPr lang="en-US" dirty="0">
                <a:effectLst/>
              </a:rPr>
              <a:t>it is very difficult to handle multiple segments especially if the source programs are in different language and to produce overlay modular programs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all of the above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1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In an </a:t>
            </a:r>
            <a:r>
              <a:rPr lang="en-US" dirty="0" err="1">
                <a:effectLst/>
              </a:rPr>
              <a:t>aboslute</a:t>
            </a:r>
            <a:r>
              <a:rPr lang="en-US" dirty="0">
                <a:effectLst/>
              </a:rPr>
              <a:t> loading scheme, which loader </a:t>
            </a:r>
          </a:p>
          <a:p>
            <a:pPr>
              <a:defRPr/>
            </a:pPr>
            <a:r>
              <a:rPr lang="en-US" dirty="0">
                <a:effectLst/>
              </a:rPr>
              <a:t>function is accomplished by programmer?</a:t>
            </a:r>
          </a:p>
          <a:p>
            <a:pPr>
              <a:defRPr/>
            </a:pPr>
            <a:r>
              <a:rPr lang="en-GB" dirty="0">
                <a:effectLst/>
              </a:rPr>
              <a:t>Linking</a:t>
            </a:r>
          </a:p>
          <a:p>
            <a:pPr>
              <a:defRPr/>
            </a:pPr>
            <a:r>
              <a:rPr lang="en-GB" dirty="0">
                <a:effectLst/>
              </a:rPr>
              <a:t>Allocation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Both </a:t>
            </a:r>
            <a:r>
              <a:rPr lang="en-GB" dirty="0" err="1">
                <a:solidFill>
                  <a:srgbClr val="FF0000"/>
                </a:solidFill>
                <a:effectLst/>
              </a:rPr>
              <a:t>a&amp;b</a:t>
            </a:r>
            <a:endParaRPr lang="en-GB" dirty="0">
              <a:solidFill>
                <a:srgbClr val="FF0000"/>
              </a:solidFill>
              <a:effectLst/>
            </a:endParaRPr>
          </a:p>
          <a:p>
            <a:pPr>
              <a:defRPr/>
            </a:pPr>
            <a:r>
              <a:rPr lang="en-GB" dirty="0">
                <a:effectLst/>
              </a:rPr>
              <a:t>reallocation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Which of the following functions is performed by loader ?</a:t>
            </a:r>
          </a:p>
          <a:p>
            <a:pPr>
              <a:defRPr/>
            </a:pPr>
            <a:r>
              <a:rPr lang="en-US" dirty="0">
                <a:effectLst/>
              </a:rPr>
              <a:t>Adjust all address dependent locations, such as address constants, to correspond to the allocated space</a:t>
            </a:r>
          </a:p>
          <a:p>
            <a:pPr>
              <a:defRPr/>
            </a:pPr>
            <a:r>
              <a:rPr lang="en-US" dirty="0" err="1">
                <a:effectLst/>
              </a:rPr>
              <a:t>Physicaly</a:t>
            </a:r>
            <a:r>
              <a:rPr lang="en-US" dirty="0">
                <a:effectLst/>
              </a:rPr>
              <a:t> place the machine instructions and data into memory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effectLst/>
              </a:rPr>
              <a:t>All of the above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2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QUIZ-UNIT-II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QUIZ-UNIT-II</dc:title>
  <dc:creator>Shweta</dc:creator>
  <cp:lastModifiedBy>Pranav Wagh</cp:lastModifiedBy>
  <cp:revision>4</cp:revision>
  <dcterms:created xsi:type="dcterms:W3CDTF">2020-09-05T09:14:45Z</dcterms:created>
  <dcterms:modified xsi:type="dcterms:W3CDTF">2020-10-11T14:03:52Z</dcterms:modified>
</cp:coreProperties>
</file>