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</p:sldIdLst>
  <p:sldSz cx="18288000" cy="10287000"/>
  <p:notesSz cx="6858000" cy="9144000"/>
  <p:embeddedFontLst>
    <p:embeddedFont>
      <p:font typeface="Raleway" charset="1" panose="020B0503030101060003"/>
      <p:regular r:id="rId6"/>
    </p:embeddedFont>
    <p:embeddedFont>
      <p:font typeface="Raleway Bold" charset="1" panose="020B0803030101060003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Life Savers" charset="1" panose="03050602040302000004"/>
      <p:regular r:id="rId12"/>
    </p:embeddedFont>
    <p:embeddedFont>
      <p:font typeface="Life Savers Bold" charset="1" panose="030506020403020000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jpe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jpe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jpeg" Type="http://schemas.openxmlformats.org/officeDocument/2006/relationships/image"/><Relationship Id="rId5" Target="../media/image31.jpeg" Type="http://schemas.openxmlformats.org/officeDocument/2006/relationships/image"/><Relationship Id="rId6" Target="../media/image32.jpe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jpeg" Type="http://schemas.openxmlformats.org/officeDocument/2006/relationships/image"/><Relationship Id="rId7" Target="../media/image40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4717" r="1709" b="12349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2540468"/>
            <a:ext cx="5928475" cy="5206063"/>
            <a:chOff x="0" y="0"/>
            <a:chExt cx="7904634" cy="694141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7904634" cy="6057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9"/>
                </a:lnSpc>
              </a:pPr>
              <a:r>
                <a:rPr lang="en-US" sz="9999">
                  <a:solidFill>
                    <a:srgbClr val="FFFFFF"/>
                  </a:solidFill>
                  <a:latin typeface="Life Savers"/>
                </a:rPr>
                <a:t>UK's  Road</a:t>
              </a:r>
            </a:p>
            <a:p>
              <a:pPr algn="ctr">
                <a:lnSpc>
                  <a:spcPts val="11999"/>
                </a:lnSpc>
              </a:pPr>
              <a:r>
                <a:rPr lang="en-US" sz="9999">
                  <a:solidFill>
                    <a:srgbClr val="FFFFFF"/>
                  </a:solidFill>
                  <a:latin typeface="Life Savers"/>
                </a:rPr>
                <a:t>Accident</a:t>
              </a:r>
            </a:p>
            <a:p>
              <a:pPr algn="ctr">
                <a:lnSpc>
                  <a:spcPts val="11999"/>
                </a:lnSpc>
              </a:pPr>
              <a:r>
                <a:rPr lang="en-US" sz="9999">
                  <a:solidFill>
                    <a:srgbClr val="FFFFFF"/>
                  </a:solidFill>
                  <a:latin typeface="Life Savers"/>
                </a:rPr>
                <a:t>Analysis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475108" y="6528668"/>
              <a:ext cx="6954418" cy="412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10"/>
                </a:lnSpc>
              </a:pPr>
              <a:r>
                <a:rPr lang="en-US" sz="1800" spc="270">
                  <a:solidFill>
                    <a:srgbClr val="FFFFFF"/>
                  </a:solidFill>
                  <a:latin typeface="Raleway"/>
                </a:rPr>
                <a:t>-DHANANAJY METANGALE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68770">
            <a:off x="14282950" y="5177728"/>
            <a:ext cx="4005033" cy="48596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142" y="1301132"/>
            <a:ext cx="4054948" cy="4114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16913" y="2480009"/>
            <a:ext cx="2295406" cy="1592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sz="9300" u="sng">
                <a:solidFill>
                  <a:srgbClr val="2A3957"/>
                </a:solidFill>
                <a:latin typeface="Canva Sans Bold Italics"/>
              </a:rPr>
              <a:t>AIM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75102" y="2565734"/>
            <a:ext cx="11839695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A4C2DB"/>
                </a:solidFill>
                <a:latin typeface="Canva Sans Bold Italics"/>
              </a:rPr>
              <a:t>To Analyze the road accidents in UK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A4C2DB"/>
                </a:solidFill>
                <a:latin typeface="Canva Sans Bold Italics"/>
              </a:rPr>
              <a:t>and create a dynamic dashboard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6832532"/>
            <a:ext cx="16817865" cy="145115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238818" cy="209438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588982" y="1584720"/>
            <a:ext cx="41182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A3957"/>
                </a:solidFill>
                <a:latin typeface="Canva Sans Bold"/>
              </a:rPr>
              <a:t>Primary KPIs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28089" y="2162810"/>
            <a:ext cx="7280672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Total current year casualties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Total current year accidents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Current year Fatal Casualties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Current year Serious Casualties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Current year Slight Casualties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93541" y="394566"/>
            <a:ext cx="5494762" cy="507578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144000" y="1280355"/>
            <a:ext cx="4009320" cy="837999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97878">
            <a:off x="-485719" y="8047155"/>
            <a:ext cx="5008495" cy="242229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25924">
            <a:off x="15131628" y="160934"/>
            <a:ext cx="3003323" cy="223884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30400" y="8370501"/>
            <a:ext cx="3657600" cy="177559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741545" y="1979324"/>
            <a:ext cx="350139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 Italics"/>
              </a:rPr>
              <a:t>Secondary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 Italics"/>
              </a:rPr>
              <a:t>KPIs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71208" y="324107"/>
            <a:ext cx="7116792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86400" y="560668"/>
            <a:ext cx="7315200" cy="122725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383792" y="3386656"/>
            <a:ext cx="10909768" cy="54669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663461" y="722794"/>
            <a:ext cx="1505001" cy="903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1028700"/>
            <a:ext cx="1241921" cy="411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152581">
            <a:off x="14991105" y="7366352"/>
            <a:ext cx="3296895" cy="297446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6074435" y="690107"/>
            <a:ext cx="458902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 Italics"/>
              </a:rPr>
              <a:t>Monthly Trend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73829" y="0"/>
            <a:ext cx="5253121" cy="258835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087111" y="307029"/>
            <a:ext cx="4944550" cy="456265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451483" y="6038527"/>
            <a:ext cx="7255619" cy="371590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1804267" y="5287837"/>
            <a:ext cx="4860125" cy="446659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414336" y="-410817"/>
            <a:ext cx="2500111" cy="299917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-862079">
            <a:off x="429695" y="2190015"/>
            <a:ext cx="4463062" cy="2064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70"/>
              </a:lnSpc>
            </a:pPr>
            <a:r>
              <a:rPr lang="en-US" sz="7230">
                <a:solidFill>
                  <a:srgbClr val="FFFFFF"/>
                </a:solidFill>
                <a:latin typeface="Canva Sans Bold"/>
              </a:rPr>
              <a:t>Other Charts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502853"/>
            <a:ext cx="3751999" cy="328129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55645" y="6172200"/>
            <a:ext cx="4647105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633144" y="2682166"/>
            <a:ext cx="5389026" cy="492266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1092726" y="2682166"/>
            <a:ext cx="4886471" cy="500226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327657" y="46411"/>
            <a:ext cx="4323993" cy="177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6"/>
              </a:lnSpc>
            </a:pPr>
            <a:r>
              <a:rPr lang="en-US" sz="10404">
                <a:solidFill>
                  <a:srgbClr val="FFFFFF"/>
                </a:solidFill>
                <a:latin typeface="Canva Sans Bold"/>
              </a:rPr>
              <a:t>Slicers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1264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264019" y="1814471"/>
            <a:ext cx="9759962" cy="66580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DAFhM041m84</dc:identifier>
  <dcterms:modified xsi:type="dcterms:W3CDTF">2011-08-01T06:04:30Z</dcterms:modified>
  <cp:revision>1</cp:revision>
  <dc:title>UK's Road Accident Analysis</dc:title>
</cp:coreProperties>
</file>