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BF7F71F0-E812-46B4-A556-F34A54DC104E}" type="datetimeFigureOut">
              <a:rPr lang="en-US" smtClean="0"/>
              <a:pPr/>
              <a:t>7/8/2022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ACAFB942-EAE9-4BEF-B85C-A247315542C8}"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F7F71F0-E812-46B4-A556-F34A54DC104E}" type="datetimeFigureOut">
              <a:rPr lang="en-US" smtClean="0"/>
              <a:pPr/>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FB942-EAE9-4BEF-B85C-A247315542C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F7F71F0-E812-46B4-A556-F34A54DC104E}" type="datetimeFigureOut">
              <a:rPr lang="en-US" smtClean="0"/>
              <a:pPr/>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FB942-EAE9-4BEF-B85C-A247315542C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F7F71F0-E812-46B4-A556-F34A54DC104E}" type="datetimeFigureOut">
              <a:rPr lang="en-US" smtClean="0"/>
              <a:pPr/>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FB942-EAE9-4BEF-B85C-A247315542C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F7F71F0-E812-46B4-A556-F34A54DC104E}" type="datetimeFigureOut">
              <a:rPr lang="en-US" smtClean="0"/>
              <a:pPr/>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ACAFB942-EAE9-4BEF-B85C-A247315542C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F7F71F0-E812-46B4-A556-F34A54DC104E}" type="datetimeFigureOut">
              <a:rPr lang="en-US" smtClean="0"/>
              <a:pPr/>
              <a:t>7/8/2022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AFB942-EAE9-4BEF-B85C-A247315542C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F7F71F0-E812-46B4-A556-F34A54DC104E}" type="datetimeFigureOut">
              <a:rPr lang="en-US" smtClean="0"/>
              <a:pPr/>
              <a:t>7/8/2022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AFB942-EAE9-4BEF-B85C-A247315542C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F7F71F0-E812-46B4-A556-F34A54DC104E}" type="datetimeFigureOut">
              <a:rPr lang="en-US" smtClean="0"/>
              <a:pPr/>
              <a:t>7/8/2022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AFB942-EAE9-4BEF-B85C-A247315542C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7F71F0-E812-46B4-A556-F34A54DC104E}" type="datetimeFigureOut">
              <a:rPr lang="en-US" smtClean="0"/>
              <a:pPr/>
              <a:t>7/8/2022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AFB942-EAE9-4BEF-B85C-A247315542C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F7F71F0-E812-46B4-A556-F34A54DC104E}" type="datetimeFigureOut">
              <a:rPr lang="en-US" smtClean="0"/>
              <a:pPr/>
              <a:t>7/8/2022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AFB942-EAE9-4BEF-B85C-A247315542C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F7F71F0-E812-46B4-A556-F34A54DC104E}" type="datetimeFigureOut">
              <a:rPr lang="en-US" smtClean="0"/>
              <a:pPr/>
              <a:t>7/8/2022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AFB942-EAE9-4BEF-B85C-A247315542C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BF7F71F0-E812-46B4-A556-F34A54DC104E}" type="datetimeFigureOut">
              <a:rPr lang="en-US" smtClean="0"/>
              <a:pPr/>
              <a:t>7/8/2022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ACAFB942-EAE9-4BEF-B85C-A247315542C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redicting-car-price.herokuapp.com/" TargetMode="External"/><Relationship Id="rId2" Type="http://schemas.openxmlformats.org/officeDocument/2006/relationships/hyperlink" Target="https://github.com/dhananjay2312/car_price_predic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“Car Price Prediction Using ML”</a:t>
            </a:r>
            <a:endParaRPr lang="en-US" dirty="0"/>
          </a:p>
        </p:txBody>
      </p:sp>
      <p:pic>
        <p:nvPicPr>
          <p:cNvPr id="4" name="Picture 3" descr="b.jpg"/>
          <p:cNvPicPr>
            <a:picLocks noChangeAspect="1"/>
          </p:cNvPicPr>
          <p:nvPr/>
        </p:nvPicPr>
        <p:blipFill>
          <a:blip r:embed="rId2"/>
          <a:stretch>
            <a:fillRect/>
          </a:stretch>
        </p:blipFill>
        <p:spPr>
          <a:xfrm>
            <a:off x="3276600" y="3429000"/>
            <a:ext cx="2438400" cy="2438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1800" dirty="0"/>
              <a:t>We are about to deploy an ML model for car selling price prediction and analysis. This kind of system becomes handy for many people.</a:t>
            </a:r>
          </a:p>
          <a:p>
            <a:r>
              <a:rPr lang="en-US" sz="1800" dirty="0"/>
              <a:t>Imagine a situation where you have an old car and want to sell it. You may of course approach an agent for this and find the market price, but later may have to pay pocket money for his service in selling your car. But what if you can know your car selling price without the intervention of an agent. Or if you are an agent, definitely this will make your work easier. Yes, this system has already learned about previous selling prices over years of various cars</a:t>
            </a:r>
            <a:r>
              <a:rPr lang="en-US" sz="1800" dirty="0" smtClean="0"/>
              <a:t>.</a:t>
            </a:r>
          </a:p>
          <a:p>
            <a:r>
              <a:rPr lang="en-US" sz="1900" dirty="0"/>
              <a:t>So, to be clear, this deployed web application will provide you will the approximate selling price for your car based on the fuel type, years of service, showroom price, the number of previous owners, </a:t>
            </a:r>
            <a:r>
              <a:rPr lang="en-US" sz="1900" dirty="0" err="1"/>
              <a:t>kilometres</a:t>
            </a:r>
            <a:r>
              <a:rPr lang="en-US" sz="1900" dirty="0"/>
              <a:t> driven, if dealer/individual, and finally if the transmission type is manual/automatic. And that’s a brownie point.</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USED ALGORITHM</a:t>
            </a:r>
            <a:endParaRPr lang="en-US" dirty="0"/>
          </a:p>
        </p:txBody>
      </p:sp>
      <p:pic>
        <p:nvPicPr>
          <p:cNvPr id="4" name="Content Placeholder 3" descr="S1.PNG"/>
          <p:cNvPicPr>
            <a:picLocks noGrp="1" noChangeAspect="1"/>
          </p:cNvPicPr>
          <p:nvPr>
            <p:ph idx="1"/>
          </p:nvPr>
        </p:nvPicPr>
        <p:blipFill>
          <a:blip r:embed="rId2"/>
          <a:stretch>
            <a:fillRect/>
          </a:stretch>
        </p:blipFill>
        <p:spPr>
          <a:xfrm>
            <a:off x="990600" y="2057400"/>
            <a:ext cx="7274084" cy="283836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t>METHODOLOGY</a:t>
            </a:r>
            <a:endParaRPr lang="en-US" dirty="0"/>
          </a:p>
        </p:txBody>
      </p:sp>
      <p:pic>
        <p:nvPicPr>
          <p:cNvPr id="4" name="Content Placeholder 3" descr="s3.PNG"/>
          <p:cNvPicPr>
            <a:picLocks noGrp="1" noChangeAspect="1"/>
          </p:cNvPicPr>
          <p:nvPr>
            <p:ph idx="1"/>
          </p:nvPr>
        </p:nvPicPr>
        <p:blipFill>
          <a:blip r:embed="rId2"/>
          <a:stretch>
            <a:fillRect/>
          </a:stretch>
        </p:blipFill>
        <p:spPr>
          <a:xfrm>
            <a:off x="1432287" y="1981200"/>
            <a:ext cx="6279425" cy="3234649"/>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Used in many Websites:-</a:t>
            </a:r>
            <a:endParaRPr lang="en-US" dirty="0"/>
          </a:p>
        </p:txBody>
      </p:sp>
      <p:sp>
        <p:nvSpPr>
          <p:cNvPr id="3" name="Content Placeholder 2"/>
          <p:cNvSpPr>
            <a:spLocks noGrp="1"/>
          </p:cNvSpPr>
          <p:nvPr>
            <p:ph idx="1"/>
          </p:nvPr>
        </p:nvSpPr>
        <p:spPr/>
        <p:txBody>
          <a:bodyPr/>
          <a:lstStyle/>
          <a:p>
            <a:r>
              <a:rPr lang="en-US" dirty="0" smtClean="0"/>
              <a:t>Quikerindia.com</a:t>
            </a:r>
          </a:p>
          <a:p>
            <a:r>
              <a:rPr lang="en-US" dirty="0" smtClean="0"/>
              <a:t>Cars24.com</a:t>
            </a:r>
          </a:p>
          <a:p>
            <a:r>
              <a:rPr lang="en-US" dirty="0" smtClean="0"/>
              <a:t>Mahindra Company</a:t>
            </a:r>
          </a:p>
          <a:p>
            <a:r>
              <a:rPr lang="en-US" dirty="0" smtClean="0"/>
              <a:t>CarWale.com</a:t>
            </a:r>
          </a:p>
          <a:p>
            <a:r>
              <a:rPr lang="en-US" dirty="0" smtClean="0"/>
              <a:t>And Many More……….</a:t>
            </a:r>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Regression:-</a:t>
            </a:r>
            <a:endParaRPr lang="en-US" dirty="0"/>
          </a:p>
        </p:txBody>
      </p:sp>
      <p:pic>
        <p:nvPicPr>
          <p:cNvPr id="4" name="Content Placeholder 3" descr="random.png"/>
          <p:cNvPicPr>
            <a:picLocks noGrp="1" noChangeAspect="1"/>
          </p:cNvPicPr>
          <p:nvPr>
            <p:ph idx="1"/>
          </p:nvPr>
        </p:nvPicPr>
        <p:blipFill>
          <a:blip r:embed="rId2"/>
          <a:srcRect t="6473" b="2900"/>
          <a:stretch>
            <a:fillRect/>
          </a:stretch>
        </p:blipFill>
        <p:spPr>
          <a:xfrm>
            <a:off x="2347709" y="1905000"/>
            <a:ext cx="4448581" cy="426720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a:t>
            </a:r>
            <a:endParaRPr lang="en-US" dirty="0"/>
          </a:p>
        </p:txBody>
      </p:sp>
      <p:sp>
        <p:nvSpPr>
          <p:cNvPr id="3" name="Content Placeholder 2"/>
          <p:cNvSpPr>
            <a:spLocks noGrp="1"/>
          </p:cNvSpPr>
          <p:nvPr>
            <p:ph idx="1"/>
          </p:nvPr>
        </p:nvSpPr>
        <p:spPr/>
        <p:txBody>
          <a:bodyPr/>
          <a:lstStyle/>
          <a:p>
            <a:r>
              <a:rPr lang="en-US" dirty="0" err="1" smtClean="0">
                <a:solidFill>
                  <a:srgbClr val="FF0000"/>
                </a:solidFill>
              </a:rPr>
              <a:t>Git</a:t>
            </a:r>
            <a:r>
              <a:rPr lang="en-US" dirty="0" smtClean="0">
                <a:solidFill>
                  <a:srgbClr val="FF0000"/>
                </a:solidFill>
              </a:rPr>
              <a:t>-hub Link:-</a:t>
            </a:r>
            <a:r>
              <a:rPr lang="en-US" sz="1600" dirty="0" smtClean="0">
                <a:hlinkClick r:id="rId2"/>
              </a:rPr>
              <a:t>https://github.com/dhananjay2312/car_price_prediction</a:t>
            </a:r>
            <a:endParaRPr lang="en-US" sz="1600" dirty="0" smtClean="0"/>
          </a:p>
          <a:p>
            <a:endParaRPr lang="en-US" sz="1600" dirty="0" smtClean="0"/>
          </a:p>
          <a:p>
            <a:endParaRPr lang="en-US" sz="1600" dirty="0" smtClean="0"/>
          </a:p>
          <a:p>
            <a:endParaRPr lang="en-US" sz="1600" dirty="0" smtClean="0"/>
          </a:p>
          <a:p>
            <a:endParaRPr lang="en-US" sz="1600" dirty="0" smtClean="0"/>
          </a:p>
          <a:p>
            <a:r>
              <a:rPr lang="en-US" dirty="0" smtClean="0">
                <a:solidFill>
                  <a:srgbClr val="FF0000"/>
                </a:solidFill>
              </a:rPr>
              <a:t>Deployment Link:-</a:t>
            </a:r>
            <a:r>
              <a:rPr lang="en-US" sz="1600" dirty="0" smtClean="0">
                <a:solidFill>
                  <a:srgbClr val="FF0000"/>
                </a:solidFill>
                <a:hlinkClick r:id="rId3"/>
              </a:rPr>
              <a:t>https://predicting-car-price.herokuapp.com</a:t>
            </a:r>
            <a:endParaRPr lang="en-US" sz="1600" dirty="0" smtClean="0">
              <a:solidFill>
                <a:srgbClr val="FF0000"/>
              </a:solidFill>
            </a:endParaRPr>
          </a:p>
          <a:p>
            <a:endParaRPr lang="en-US" sz="1600" dirty="0" smtClean="0">
              <a:solidFill>
                <a:srgbClr val="FF0000"/>
              </a:solidFill>
            </a:endParaRPr>
          </a:p>
          <a:p>
            <a:endParaRPr lang="en-US" sz="1600" dirty="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model which we were making is to predict a value of second hand car using machine learning techniques. We have collected the data of cars from </a:t>
            </a:r>
            <a:r>
              <a:rPr lang="en-US" dirty="0" err="1" smtClean="0"/>
              <a:t>Kaggle</a:t>
            </a:r>
            <a:r>
              <a:rPr lang="en-US" dirty="0" smtClean="0"/>
              <a:t> having attributes like different cars and their year, </a:t>
            </a:r>
            <a:r>
              <a:rPr lang="en-US" dirty="0" err="1" smtClean="0"/>
              <a:t>kms</a:t>
            </a:r>
            <a:r>
              <a:rPr lang="en-US" dirty="0" smtClean="0"/>
              <a:t> driven, fuel type, transmission, etc. The data is then processed using different algorithms where results of each algorithms is compared, getting Random Forest algorithm as the most accurate amongst them, so we have used Random Forest because irrespective of size it runs efficiently and gives more accuracy than any other algorithm. Further it would be available in GUI as a Web-application developed using </a:t>
            </a:r>
            <a:r>
              <a:rPr lang="en-US" dirty="0" err="1" smtClean="0"/>
              <a:t>Pythonflask</a:t>
            </a:r>
            <a:r>
              <a:rPr lang="en-US" dirty="0" smtClean="0"/>
              <a:t> making it user friendly so that users could give input and get the price of a car according to it.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98</TotalTime>
  <Words>358</Words>
  <Application>Microsoft Office PowerPoint</Application>
  <PresentationFormat>On-screen Show (4:3)</PresentationFormat>
  <Paragraphs>24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Apex</vt:lpstr>
      <vt:lpstr>“Car Price Prediction Using ML”</vt:lpstr>
      <vt:lpstr>Introduction</vt:lpstr>
      <vt:lpstr>USED ALGORITHM</vt:lpstr>
      <vt:lpstr>METHODOLOGY</vt:lpstr>
      <vt:lpstr>Used in many Websites:-</vt:lpstr>
      <vt:lpstr>Random Forest Regression:-</vt:lpstr>
      <vt:lpstr>Link’s</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 Using ML”</dc:title>
  <dc:creator>admin</dc:creator>
  <cp:lastModifiedBy>admin</cp:lastModifiedBy>
  <cp:revision>13</cp:revision>
  <dcterms:created xsi:type="dcterms:W3CDTF">2022-07-07T13:41:23Z</dcterms:created>
  <dcterms:modified xsi:type="dcterms:W3CDTF">2022-07-08T15:01:58Z</dcterms:modified>
</cp:coreProperties>
</file>