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B3FD10-6B1B-4626-AEB8-C24F644E171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C154EA-E435-48AE-9D48-17C9A3E395F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Explorer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3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2B83-0389-4387-8E20-CC191CD69BE6}"/>
              </a:ext>
            </a:extLst>
          </p:cNvPr>
          <p:cNvSpPr txBox="1"/>
          <p:nvPr/>
        </p:nvSpPr>
        <p:spPr>
          <a:xfrm>
            <a:off x="467544" y="6926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For Posting Question</a:t>
            </a:r>
            <a:r>
              <a:rPr lang="en-US" dirty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4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10AED-0BEA-4825-B030-CC11D114AD97}"/>
              </a:ext>
            </a:extLst>
          </p:cNvPr>
          <p:cNvSpPr txBox="1"/>
          <p:nvPr/>
        </p:nvSpPr>
        <p:spPr>
          <a:xfrm>
            <a:off x="685800" y="764704"/>
            <a:ext cx="41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Questions List</a:t>
            </a:r>
            <a:r>
              <a:rPr lang="en-US" dirty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5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6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C4C71C-8C0E-451F-BC64-0CD84EB6F130}"/>
              </a:ext>
            </a:extLst>
          </p:cNvPr>
          <p:cNvSpPr txBox="1"/>
          <p:nvPr/>
        </p:nvSpPr>
        <p:spPr>
          <a:xfrm>
            <a:off x="611560" y="7647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Searching Question</a:t>
            </a:r>
            <a:r>
              <a:rPr lang="en-US" dirty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7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2C386-BD59-4A01-B5F3-7EA11624A535}"/>
              </a:ext>
            </a:extLst>
          </p:cNvPr>
          <p:cNvSpPr txBox="1"/>
          <p:nvPr/>
        </p:nvSpPr>
        <p:spPr>
          <a:xfrm>
            <a:off x="611560" y="8367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Student Profile</a:t>
            </a:r>
            <a:r>
              <a:rPr lang="en-US" dirty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8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D99ACF-1278-4AA0-AE1E-96D24BEB06DB}"/>
              </a:ext>
            </a:extLst>
          </p:cNvPr>
          <p:cNvSpPr txBox="1"/>
          <p:nvPr/>
        </p:nvSpPr>
        <p:spPr>
          <a:xfrm>
            <a:off x="611560" y="8367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Faculty Dashboard</a:t>
            </a:r>
            <a:r>
              <a:rPr lang="en-US" dirty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9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B29080-97F5-4EAE-B132-15F0DCC70D00}"/>
              </a:ext>
            </a:extLst>
          </p:cNvPr>
          <p:cNvSpPr txBox="1"/>
          <p:nvPr/>
        </p:nvSpPr>
        <p:spPr>
          <a:xfrm>
            <a:off x="685800" y="764704"/>
            <a:ext cx="36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Questions List for Faculty:</a:t>
            </a:r>
            <a:endParaRPr lang="en-IN" b="1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20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8438A-BB3E-4354-B110-CBC54E84732A}"/>
              </a:ext>
            </a:extLst>
          </p:cNvPr>
          <p:cNvSpPr txBox="1"/>
          <p:nvPr/>
        </p:nvSpPr>
        <p:spPr>
          <a:xfrm>
            <a:off x="685800" y="764704"/>
            <a:ext cx="338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Posting Answer</a:t>
            </a:r>
            <a:r>
              <a:rPr lang="en-US" dirty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21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22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D3663-AE9E-4AAE-A6AB-8C9407295A67}"/>
              </a:ext>
            </a:extLst>
          </p:cNvPr>
          <p:cNvSpPr txBox="1"/>
          <p:nvPr/>
        </p:nvSpPr>
        <p:spPr>
          <a:xfrm>
            <a:off x="611560" y="6926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Faculty Profile:</a:t>
            </a:r>
            <a:endParaRPr lang="en-IN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05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0222A8-FC0F-4950-B07C-BC68F3399789}"/>
              </a:ext>
            </a:extLst>
          </p:cNvPr>
          <p:cNvSpPr txBox="1"/>
          <p:nvPr/>
        </p:nvSpPr>
        <p:spPr>
          <a:xfrm>
            <a:off x="755576" y="51732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Login page</a:t>
            </a:r>
            <a:r>
              <a:rPr lang="en-US" dirty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06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27F06-8994-4563-A529-35E6717D2EC9}"/>
              </a:ext>
            </a:extLst>
          </p:cNvPr>
          <p:cNvSpPr txBox="1"/>
          <p:nvPr/>
        </p:nvSpPr>
        <p:spPr>
          <a:xfrm>
            <a:off x="685800" y="332656"/>
            <a:ext cx="251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Registration page</a:t>
            </a:r>
            <a:endParaRPr lang="en-IN" sz="20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07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870151-2A9C-4CC4-93E4-C890F7CA893E}"/>
              </a:ext>
            </a:extLst>
          </p:cNvPr>
          <p:cNvSpPr txBox="1"/>
          <p:nvPr/>
        </p:nvSpPr>
        <p:spPr>
          <a:xfrm>
            <a:off x="611560" y="40425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Admin login</a:t>
            </a:r>
            <a:endParaRPr lang="en-IN" sz="20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08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09BCC-4891-4038-BB4A-1811741CA538}"/>
              </a:ext>
            </a:extLst>
          </p:cNvPr>
          <p:cNvSpPr txBox="1"/>
          <p:nvPr/>
        </p:nvSpPr>
        <p:spPr>
          <a:xfrm>
            <a:off x="539552" y="62068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Registered Students</a:t>
            </a:r>
            <a:endParaRPr lang="en-IN" sz="20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09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AC09CB-B327-481C-BDCF-37D3139B724F}"/>
              </a:ext>
            </a:extLst>
          </p:cNvPr>
          <p:cNvSpPr txBox="1"/>
          <p:nvPr/>
        </p:nvSpPr>
        <p:spPr>
          <a:xfrm>
            <a:off x="899592" y="6206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Registered Faculties:</a:t>
            </a:r>
            <a:endParaRPr lang="en-IN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0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E3DB9B-9B6F-43A4-ADB8-7A384B70F6B0}"/>
              </a:ext>
            </a:extLst>
          </p:cNvPr>
          <p:cNvSpPr txBox="1"/>
          <p:nvPr/>
        </p:nvSpPr>
        <p:spPr>
          <a:xfrm>
            <a:off x="685800" y="764704"/>
            <a:ext cx="25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Questions List:</a:t>
            </a:r>
            <a:endParaRPr lang="en-IN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1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90861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94A472-4C51-42FC-B127-DC635F714D07}"/>
              </a:ext>
            </a:extLst>
          </p:cNvPr>
          <p:cNvSpPr txBox="1"/>
          <p:nvPr/>
        </p:nvSpPr>
        <p:spPr>
          <a:xfrm>
            <a:off x="539552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Admin Login:</a:t>
            </a:r>
            <a:endParaRPr lang="en-IN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2)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85800" y="1243013"/>
            <a:ext cx="7772400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FFF2F-76C8-4832-A715-A3EE1817440F}"/>
              </a:ext>
            </a:extLst>
          </p:cNvPr>
          <p:cNvSpPr txBox="1"/>
          <p:nvPr/>
        </p:nvSpPr>
        <p:spPr>
          <a:xfrm>
            <a:off x="685800" y="620688"/>
            <a:ext cx="36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Student Login:</a:t>
            </a:r>
            <a:endParaRPr lang="en-IN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</TotalTime>
  <Words>50</Words>
  <Application>Microsoft Office PowerPoint</Application>
  <PresentationFormat>On-screen Show (4:3)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Consolas</vt:lpstr>
      <vt:lpstr>Corbel</vt:lpstr>
      <vt:lpstr>Wingdings</vt:lpstr>
      <vt:lpstr>Wingdings 2</vt:lpstr>
      <vt:lpstr>Wingdings 3</vt:lpstr>
      <vt:lpstr>Metro</vt:lpstr>
      <vt:lpstr>Knowledge Explorer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Explorer</dc:title>
  <dc:creator>Vedant Palwankar</dc:creator>
  <cp:lastModifiedBy>Dhananjay Deshmukh</cp:lastModifiedBy>
  <cp:revision>17</cp:revision>
  <dcterms:created xsi:type="dcterms:W3CDTF">2022-04-09T06:23:26Z</dcterms:created>
  <dcterms:modified xsi:type="dcterms:W3CDTF">2022-04-09T14:44:23Z</dcterms:modified>
</cp:coreProperties>
</file>