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2" r:id="rId4"/>
  </p:sldMasterIdLst>
  <p:notesMasterIdLst>
    <p:notesMasterId r:id="rId17"/>
  </p:notesMasterIdLst>
  <p:sldIdLst>
    <p:sldId id="271" r:id="rId5"/>
    <p:sldId id="256" r:id="rId6"/>
    <p:sldId id="257" r:id="rId7"/>
    <p:sldId id="262" r:id="rId8"/>
    <p:sldId id="272" r:id="rId9"/>
    <p:sldId id="278" r:id="rId10"/>
    <p:sldId id="273" r:id="rId11"/>
    <p:sldId id="279" r:id="rId12"/>
    <p:sldId id="280" r:id="rId13"/>
    <p:sldId id="274" r:id="rId14"/>
    <p:sldId id="275" r:id="rId15"/>
    <p:sldId id="26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535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598" autoAdjust="0"/>
  </p:normalViewPr>
  <p:slideViewPr>
    <p:cSldViewPr snapToGrid="0" showGuides="1">
      <p:cViewPr varScale="1">
        <p:scale>
          <a:sx n="86" d="100"/>
          <a:sy n="86" d="100"/>
        </p:scale>
        <p:origin x="240" y="96"/>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09A0FA-2191-4F92-A1E4-6EB4598AC4EC}" type="datetimeFigureOut">
              <a:rPr lang="en-US" smtClean="0"/>
              <a:t>4/11/2022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3359F2-43EF-4812-9DC0-98C0B1A40681}" type="slidenum">
              <a:rPr lang="en-US" smtClean="0"/>
              <a:t>‹#›</a:t>
            </a:fld>
            <a:endParaRPr lang="en-US" dirty="0"/>
          </a:p>
        </p:txBody>
      </p:sp>
    </p:spTree>
    <p:extLst>
      <p:ext uri="{BB962C8B-B14F-4D97-AF65-F5344CB8AC3E}">
        <p14:creationId xmlns:p14="http://schemas.microsoft.com/office/powerpoint/2010/main" val="470111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31937252-EACE-4232-855F-5C47E3F8B087}"/>
              </a:ext>
            </a:extLst>
          </p:cNvPr>
          <p:cNvSpPr>
            <a:spLocks noGrp="1"/>
          </p:cNvSpPr>
          <p:nvPr>
            <p:ph type="ctrTitle"/>
          </p:nvPr>
        </p:nvSpPr>
        <p:spPr>
          <a:xfrm>
            <a:off x="581191" y="704088"/>
            <a:ext cx="10993549" cy="1499616"/>
          </a:xfrm>
        </p:spPr>
        <p:txBody>
          <a:bodyPr/>
          <a:lstStyle/>
          <a:p>
            <a:r>
              <a:rPr lang="en-US"/>
              <a:t>Click to edit Master title style</a:t>
            </a:r>
            <a:endParaRPr lang="en-US" dirty="0"/>
          </a:p>
        </p:txBody>
      </p:sp>
      <p:sp>
        <p:nvSpPr>
          <p:cNvPr id="16" name="Subtitle 2">
            <a:extLst>
              <a:ext uri="{FF2B5EF4-FFF2-40B4-BE49-F238E27FC236}">
                <a16:creationId xmlns:a16="http://schemas.microsoft.com/office/drawing/2014/main" id="{3507450D-E801-41C1-9FD7-923530A06BD4}"/>
              </a:ext>
            </a:extLst>
          </p:cNvPr>
          <p:cNvSpPr>
            <a:spLocks noGrp="1"/>
          </p:cNvSpPr>
          <p:nvPr>
            <p:ph type="subTitle" idx="1"/>
          </p:nvPr>
        </p:nvSpPr>
        <p:spPr>
          <a:xfrm>
            <a:off x="581194" y="2495445"/>
            <a:ext cx="10993546" cy="468233"/>
          </a:xfrm>
        </p:spPr>
        <p:txBody>
          <a:bodyPr/>
          <a:lstStyle>
            <a:lvl1pPr marL="0" indent="0">
              <a:buNone/>
              <a:defRPr/>
            </a:lvl1pPr>
          </a:lstStyle>
          <a:p>
            <a:r>
              <a:rPr lang="en-US"/>
              <a:t>Click to edit Master subtitle style</a:t>
            </a:r>
            <a:endParaRPr lang="en-US" dirty="0"/>
          </a:p>
        </p:txBody>
      </p:sp>
      <p:sp>
        <p:nvSpPr>
          <p:cNvPr id="25" name="Picture Placeholder 24">
            <a:extLst>
              <a:ext uri="{FF2B5EF4-FFF2-40B4-BE49-F238E27FC236}">
                <a16:creationId xmlns:a16="http://schemas.microsoft.com/office/drawing/2014/main" id="{CBA6DBC1-39A1-48A6-8B81-3CD966D06E81}"/>
              </a:ext>
            </a:extLst>
          </p:cNvPr>
          <p:cNvSpPr>
            <a:spLocks noGrp="1"/>
          </p:cNvSpPr>
          <p:nvPr>
            <p:ph type="pic" sz="quarter" idx="13"/>
          </p:nvPr>
        </p:nvSpPr>
        <p:spPr>
          <a:xfrm>
            <a:off x="448056" y="3081528"/>
            <a:ext cx="11265408" cy="3310128"/>
          </a:xfrm>
          <a:solidFill>
            <a:schemeClr val="accent2"/>
          </a:solidFill>
        </p:spPr>
        <p:txBody>
          <a:bodyPr/>
          <a:lstStyle/>
          <a:p>
            <a:r>
              <a:rPr lang="en-US"/>
              <a:t>Click icon to add picture</a:t>
            </a:r>
            <a:endParaRPr lang="en-US" dirty="0"/>
          </a:p>
        </p:txBody>
      </p:sp>
    </p:spTree>
    <p:extLst>
      <p:ext uri="{BB962C8B-B14F-4D97-AF65-F5344CB8AC3E}">
        <p14:creationId xmlns:p14="http://schemas.microsoft.com/office/powerpoint/2010/main" val="3425283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E7D0488-B202-4F7B-9F3C-5F3540449364}"/>
              </a:ext>
            </a:extLst>
          </p:cNvPr>
          <p:cNvSpPr>
            <a:spLocks noGrp="1"/>
          </p:cNvSpPr>
          <p:nvPr>
            <p:ph type="title"/>
          </p:nvPr>
        </p:nvSpPr>
        <p:spPr>
          <a:xfrm>
            <a:off x="581192" y="3986411"/>
            <a:ext cx="3568661" cy="1872388"/>
          </a:xfrm>
        </p:spPr>
        <p:txBody>
          <a:bodyPr anchor="ctr"/>
          <a:lstStyle/>
          <a:p>
            <a:pPr algn="r"/>
            <a:r>
              <a:rPr lang="en-US">
                <a:solidFill>
                  <a:schemeClr val="tx2"/>
                </a:solidFill>
              </a:rPr>
              <a:t>Click to edit Master title style</a:t>
            </a:r>
            <a:endParaRPr lang="en-US" dirty="0">
              <a:solidFill>
                <a:schemeClr val="tx2"/>
              </a:solidFill>
            </a:endParaRPr>
          </a:p>
        </p:txBody>
      </p:sp>
      <p:sp>
        <p:nvSpPr>
          <p:cNvPr id="12" name="Picture Placeholder 11">
            <a:extLst>
              <a:ext uri="{FF2B5EF4-FFF2-40B4-BE49-F238E27FC236}">
                <a16:creationId xmlns:a16="http://schemas.microsoft.com/office/drawing/2014/main" id="{5972A87D-479C-4157-A7C5-33D8FC7B2974}"/>
              </a:ext>
            </a:extLst>
          </p:cNvPr>
          <p:cNvSpPr>
            <a:spLocks noGrp="1"/>
          </p:cNvSpPr>
          <p:nvPr>
            <p:ph type="pic" sz="quarter" idx="13"/>
          </p:nvPr>
        </p:nvSpPr>
        <p:spPr>
          <a:xfrm>
            <a:off x="448056" y="768096"/>
            <a:ext cx="2578608" cy="2816352"/>
          </a:xfrm>
          <a:solidFill>
            <a:schemeClr val="accent2"/>
          </a:solidFill>
        </p:spPr>
        <p:txBody>
          <a:bodyPr/>
          <a:lstStyle/>
          <a:p>
            <a:r>
              <a:rPr lang="en-US"/>
              <a:t>Click icon to add picture</a:t>
            </a:r>
            <a:endParaRPr lang="en-US" dirty="0"/>
          </a:p>
        </p:txBody>
      </p:sp>
      <p:sp>
        <p:nvSpPr>
          <p:cNvPr id="13" name="Picture Placeholder 11">
            <a:extLst>
              <a:ext uri="{FF2B5EF4-FFF2-40B4-BE49-F238E27FC236}">
                <a16:creationId xmlns:a16="http://schemas.microsoft.com/office/drawing/2014/main" id="{78EE581A-A98D-4A1B-B826-3C60801D6672}"/>
              </a:ext>
            </a:extLst>
          </p:cNvPr>
          <p:cNvSpPr>
            <a:spLocks noGrp="1"/>
          </p:cNvSpPr>
          <p:nvPr>
            <p:ph type="pic" sz="quarter" idx="14"/>
          </p:nvPr>
        </p:nvSpPr>
        <p:spPr>
          <a:xfrm>
            <a:off x="3352800" y="768096"/>
            <a:ext cx="2578608" cy="2816352"/>
          </a:xfrm>
          <a:solidFill>
            <a:schemeClr val="accent2"/>
          </a:solidFill>
        </p:spPr>
        <p:txBody>
          <a:bodyPr/>
          <a:lstStyle/>
          <a:p>
            <a:r>
              <a:rPr lang="en-US"/>
              <a:t>Click icon to add picture</a:t>
            </a:r>
            <a:endParaRPr lang="en-US" dirty="0"/>
          </a:p>
        </p:txBody>
      </p:sp>
      <p:sp>
        <p:nvSpPr>
          <p:cNvPr id="14" name="Picture Placeholder 11">
            <a:extLst>
              <a:ext uri="{FF2B5EF4-FFF2-40B4-BE49-F238E27FC236}">
                <a16:creationId xmlns:a16="http://schemas.microsoft.com/office/drawing/2014/main" id="{16AE88BE-E502-4D34-AAE9-6EE48F1ACE29}"/>
              </a:ext>
            </a:extLst>
          </p:cNvPr>
          <p:cNvSpPr>
            <a:spLocks noGrp="1"/>
          </p:cNvSpPr>
          <p:nvPr>
            <p:ph type="pic" sz="quarter" idx="15"/>
          </p:nvPr>
        </p:nvSpPr>
        <p:spPr>
          <a:xfrm>
            <a:off x="6257544" y="768096"/>
            <a:ext cx="2578608" cy="2816352"/>
          </a:xfrm>
          <a:solidFill>
            <a:schemeClr val="accent2"/>
          </a:solidFill>
        </p:spPr>
        <p:txBody>
          <a:bodyPr/>
          <a:lstStyle/>
          <a:p>
            <a:r>
              <a:rPr lang="en-US"/>
              <a:t>Click icon to add picture</a:t>
            </a:r>
            <a:endParaRPr lang="en-US" dirty="0"/>
          </a:p>
        </p:txBody>
      </p:sp>
      <p:sp>
        <p:nvSpPr>
          <p:cNvPr id="16" name="Picture Placeholder 11">
            <a:extLst>
              <a:ext uri="{FF2B5EF4-FFF2-40B4-BE49-F238E27FC236}">
                <a16:creationId xmlns:a16="http://schemas.microsoft.com/office/drawing/2014/main" id="{9FD0C6B3-E0D9-4177-8079-178D1B0F530D}"/>
              </a:ext>
            </a:extLst>
          </p:cNvPr>
          <p:cNvSpPr>
            <a:spLocks noGrp="1"/>
          </p:cNvSpPr>
          <p:nvPr>
            <p:ph type="pic" sz="quarter" idx="16"/>
          </p:nvPr>
        </p:nvSpPr>
        <p:spPr>
          <a:xfrm>
            <a:off x="9162288" y="768096"/>
            <a:ext cx="2578608" cy="2816352"/>
          </a:xfrm>
          <a:solidFill>
            <a:schemeClr val="accent2"/>
          </a:solidFill>
        </p:spPr>
        <p:txBody>
          <a:bodyPr/>
          <a:lstStyle/>
          <a:p>
            <a:r>
              <a:rPr lang="en-US"/>
              <a:t>Click icon to add picture</a:t>
            </a:r>
            <a:endParaRPr lang="en-US" dirty="0"/>
          </a:p>
        </p:txBody>
      </p:sp>
      <p:sp>
        <p:nvSpPr>
          <p:cNvPr id="10" name="Content Placeholder 2">
            <a:extLst>
              <a:ext uri="{FF2B5EF4-FFF2-40B4-BE49-F238E27FC236}">
                <a16:creationId xmlns:a16="http://schemas.microsoft.com/office/drawing/2014/main" id="{53AD8A25-150B-42DF-B6CC-FB1E5225D517}"/>
              </a:ext>
            </a:extLst>
          </p:cNvPr>
          <p:cNvSpPr>
            <a:spLocks noGrp="1"/>
          </p:cNvSpPr>
          <p:nvPr>
            <p:ph idx="1"/>
          </p:nvPr>
        </p:nvSpPr>
        <p:spPr>
          <a:xfrm>
            <a:off x="4520392" y="3956050"/>
            <a:ext cx="7225075" cy="1902749"/>
          </a:xfrm>
        </p:spPr>
        <p:txBody>
          <a:bodyPr>
            <a:normAutofit/>
          </a:bodyPr>
          <a:lstStyle>
            <a:lvl1pPr marL="0" indent="0">
              <a:buNone/>
              <a:defRPr/>
            </a:lvl1pPr>
          </a:lstStyle>
          <a:p>
            <a:pPr lvl="0"/>
            <a:r>
              <a:rPr lang="en-US"/>
              <a:t>Click to edit Master text styles</a:t>
            </a:r>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06992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20F9CA6-0CB1-4A9E-96E4-67800B107E21}"/>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05826FB8-73AC-4F8B-BD9C-B5E87FC9C6A9}"/>
              </a:ext>
              <a:ext uri="{C183D7F6-B498-43B3-948B-1728B52AA6E4}">
                <adec:decorative xmlns:adec="http://schemas.microsoft.com/office/drawing/2017/decorative" val="1"/>
              </a:ext>
            </a:extLst>
          </p:cNvPr>
          <p:cNvSpPr/>
          <p:nvPr userDrawn="1"/>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itle 1">
            <a:extLst>
              <a:ext uri="{FF2B5EF4-FFF2-40B4-BE49-F238E27FC236}">
                <a16:creationId xmlns:a16="http://schemas.microsoft.com/office/drawing/2014/main" id="{D0F196A1-2430-4797-B656-A38302FAFF33}"/>
              </a:ext>
            </a:extLst>
          </p:cNvPr>
          <p:cNvSpPr>
            <a:spLocks noGrp="1"/>
          </p:cNvSpPr>
          <p:nvPr>
            <p:ph type="title"/>
          </p:nvPr>
        </p:nvSpPr>
        <p:spPr>
          <a:xfrm>
            <a:off x="609906" y="702156"/>
            <a:ext cx="3568661" cy="1188720"/>
          </a:xfrm>
        </p:spPr>
        <p:txBody>
          <a:bodyPr/>
          <a:lstStyle/>
          <a:p>
            <a:r>
              <a:rPr lang="en-US"/>
              <a:t>Click to edit Master title style</a:t>
            </a:r>
            <a:endParaRPr lang="en-US" dirty="0"/>
          </a:p>
        </p:txBody>
      </p:sp>
      <p:sp>
        <p:nvSpPr>
          <p:cNvPr id="6" name="Content Placeholder 2">
            <a:extLst>
              <a:ext uri="{FF2B5EF4-FFF2-40B4-BE49-F238E27FC236}">
                <a16:creationId xmlns:a16="http://schemas.microsoft.com/office/drawing/2014/main" id="{F7AE5FA5-AF50-4B00-8E20-1B20A667A3BF}"/>
              </a:ext>
            </a:extLst>
          </p:cNvPr>
          <p:cNvSpPr>
            <a:spLocks noGrp="1"/>
          </p:cNvSpPr>
          <p:nvPr>
            <p:ph idx="1"/>
          </p:nvPr>
        </p:nvSpPr>
        <p:spPr>
          <a:xfrm>
            <a:off x="609906" y="2340864"/>
            <a:ext cx="3568661" cy="3634486"/>
          </a:xfrm>
        </p:spPr>
        <p:txBody>
          <a:bodyPr>
            <a:normAutofit/>
          </a:bodyPr>
          <a:lstStyle>
            <a:lvl1pPr marL="0" indent="0">
              <a:buNone/>
              <a:defRPr/>
            </a:lvl1pPr>
          </a:lstStyle>
          <a:p>
            <a:pPr lvl="0"/>
            <a:r>
              <a:rPr lang="en-US"/>
              <a:t>Click to edit Master text styles</a:t>
            </a:r>
          </a:p>
        </p:txBody>
      </p:sp>
      <p:sp>
        <p:nvSpPr>
          <p:cNvPr id="3" name="Footer Placeholder 2"/>
          <p:cNvSpPr>
            <a:spLocks noGrp="1"/>
          </p:cNvSpPr>
          <p:nvPr>
            <p:ph type="ftr" sz="quarter" idx="11"/>
          </p:nvPr>
        </p:nvSpPr>
        <p:spPr/>
        <p:txBody>
          <a:bodyPr/>
          <a:lstStyle/>
          <a:p>
            <a:r>
              <a:rPr lang="en-US" dirty="0"/>
              <a:t>Sample Footer Text</a:t>
            </a:r>
          </a:p>
        </p:txBody>
      </p:sp>
      <p:sp>
        <p:nvSpPr>
          <p:cNvPr id="13" name="Picture Placeholder 12">
            <a:extLst>
              <a:ext uri="{FF2B5EF4-FFF2-40B4-BE49-F238E27FC236}">
                <a16:creationId xmlns:a16="http://schemas.microsoft.com/office/drawing/2014/main" id="{83237575-909D-45C0-B594-0B7A40F04B52}"/>
              </a:ext>
            </a:extLst>
          </p:cNvPr>
          <p:cNvSpPr>
            <a:spLocks noGrp="1"/>
          </p:cNvSpPr>
          <p:nvPr>
            <p:ph type="pic" sz="quarter" idx="13"/>
          </p:nvPr>
        </p:nvSpPr>
        <p:spPr>
          <a:xfrm>
            <a:off x="4657344" y="0"/>
            <a:ext cx="7534656" cy="6858000"/>
          </a:xfrm>
          <a:solidFill>
            <a:schemeClr val="accent2"/>
          </a:solidFill>
        </p:spPr>
        <p:txBody>
          <a:bodyPr/>
          <a:lstStyle/>
          <a:p>
            <a:r>
              <a:rPr lang="en-US"/>
              <a:t>Click icon to add picture</a:t>
            </a:r>
            <a:endParaRPr lang="en-US" dirty="0"/>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2254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a:extLst>
              <a:ext uri="{C183D7F6-B498-43B3-948B-1728B52AA6E4}">
                <adec:decorative xmlns:adec="http://schemas.microsoft.com/office/drawing/2017/decorative" val="1"/>
              </a:ext>
            </a:extLst>
          </p:cNvPr>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9084393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dirty="0"/>
              <a:t>Sample Footer Text</a:t>
            </a:r>
          </a:p>
        </p:txBody>
      </p:sp>
      <p:sp>
        <p:nvSpPr>
          <p:cNvPr id="5" name="Date Placeholder 4"/>
          <p:cNvSpPr>
            <a:spLocks noGrp="1"/>
          </p:cNvSpPr>
          <p:nvPr>
            <p:ph type="dt" sz="half" idx="10"/>
          </p:nvPr>
        </p:nvSpPr>
        <p:spPr/>
        <p:txBody>
          <a:bodyPr/>
          <a:lstStyle/>
          <a:p>
            <a:r>
              <a:rPr lang="en-US" dirty="0"/>
              <a:t>20XX</a:t>
            </a:r>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679185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078986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a:extLst>
              <a:ext uri="{C183D7F6-B498-43B3-948B-1728B52AA6E4}">
                <adec:decorative xmlns:adec="http://schemas.microsoft.com/office/drawing/2017/decorative" val="1"/>
              </a:ext>
            </a:extLst>
          </p:cNvPr>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r>
              <a:rPr lang="en-US" dirty="0"/>
              <a:t>Sample Footer Text</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r>
              <a:rPr lang="en-US" dirty="0"/>
              <a:t>20XX</a:t>
            </a:r>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9284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pPr algn="l"/>
            <a:r>
              <a:rPr lang="en-US" dirty="0"/>
              <a:t>Sample Footer Text</a:t>
            </a:r>
          </a:p>
        </p:txBody>
      </p:sp>
      <p:sp>
        <p:nvSpPr>
          <p:cNvPr id="5" name="Date Placeholder 4"/>
          <p:cNvSpPr>
            <a:spLocks noGrp="1"/>
          </p:cNvSpPr>
          <p:nvPr>
            <p:ph type="dt" sz="half" idx="10"/>
          </p:nvPr>
        </p:nvSpPr>
        <p:spPr/>
        <p:txBody>
          <a:bodyPr/>
          <a:lstStyle/>
          <a:p>
            <a:r>
              <a:rPr lang="en-US" dirty="0"/>
              <a:t>20XX</a:t>
            </a:r>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16506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26BD44-2224-46FF-A4E7-9C9FFE19726B}"/>
              </a:ext>
            </a:extLst>
          </p:cNvPr>
          <p:cNvSpPr>
            <a:spLocks noGrp="1"/>
          </p:cNvSpPr>
          <p:nvPr>
            <p:ph type="title"/>
          </p:nvPr>
        </p:nvSpPr>
        <p:spPr>
          <a:xfrm>
            <a:off x="581192" y="702155"/>
            <a:ext cx="3424138" cy="1500131"/>
          </a:xfrm>
        </p:spPr>
        <p:txBody>
          <a:bodyPr/>
          <a:lstStyle>
            <a:lvl1pPr>
              <a:defRPr/>
            </a:lvl1pPr>
          </a:lstStyle>
          <a:p>
            <a:r>
              <a:rPr lang="en-US"/>
              <a:t>Click to edit Master title style</a:t>
            </a:r>
            <a:endParaRPr lang="en-US" dirty="0"/>
          </a:p>
        </p:txBody>
      </p:sp>
      <p:sp>
        <p:nvSpPr>
          <p:cNvPr id="6" name="Content Placeholder 5">
            <a:extLst>
              <a:ext uri="{FF2B5EF4-FFF2-40B4-BE49-F238E27FC236}">
                <a16:creationId xmlns:a16="http://schemas.microsoft.com/office/drawing/2014/main" id="{728249B4-F572-49E8-9B53-CB4E629EB93F}"/>
              </a:ext>
            </a:extLst>
          </p:cNvPr>
          <p:cNvSpPr>
            <a:spLocks noGrp="1"/>
          </p:cNvSpPr>
          <p:nvPr>
            <p:ph idx="1"/>
          </p:nvPr>
        </p:nvSpPr>
        <p:spPr>
          <a:xfrm>
            <a:off x="581193" y="2414788"/>
            <a:ext cx="3424138" cy="3975776"/>
          </a:xfrm>
        </p:spPr>
        <p:txBody>
          <a:bodyPr/>
          <a:lstStyle>
            <a:lvl1pPr marL="0" indent="0">
              <a:buNone/>
              <a:defRPr/>
            </a:lvl1pPr>
          </a:lstStyle>
          <a:p>
            <a:pPr lvl="0"/>
            <a:r>
              <a:rPr lang="en-US"/>
              <a:t>Click to edit Master text styles</a:t>
            </a:r>
          </a:p>
        </p:txBody>
      </p:sp>
      <p:sp>
        <p:nvSpPr>
          <p:cNvPr id="10" name="Picture Placeholder 9">
            <a:extLst>
              <a:ext uri="{FF2B5EF4-FFF2-40B4-BE49-F238E27FC236}">
                <a16:creationId xmlns:a16="http://schemas.microsoft.com/office/drawing/2014/main" id="{06C12940-675F-4BDC-8733-71FEBC2FDCCF}"/>
              </a:ext>
            </a:extLst>
          </p:cNvPr>
          <p:cNvSpPr>
            <a:spLocks noGrp="1"/>
          </p:cNvSpPr>
          <p:nvPr>
            <p:ph type="pic" sz="quarter" idx="13"/>
          </p:nvPr>
        </p:nvSpPr>
        <p:spPr>
          <a:xfrm>
            <a:off x="4242815" y="640080"/>
            <a:ext cx="3703320" cy="5751576"/>
          </a:xfrm>
          <a:solidFill>
            <a:schemeClr val="accent2"/>
          </a:solidFill>
        </p:spPr>
        <p:txBody>
          <a:bodyPr/>
          <a:lstStyle/>
          <a:p>
            <a:r>
              <a:rPr lang="en-US"/>
              <a:t>Click icon to add picture</a:t>
            </a:r>
            <a:endParaRPr lang="en-US" dirty="0"/>
          </a:p>
        </p:txBody>
      </p:sp>
      <p:sp>
        <p:nvSpPr>
          <p:cNvPr id="11" name="Picture Placeholder 9">
            <a:extLst>
              <a:ext uri="{FF2B5EF4-FFF2-40B4-BE49-F238E27FC236}">
                <a16:creationId xmlns:a16="http://schemas.microsoft.com/office/drawing/2014/main" id="{63AD391F-F462-4773-B9C7-B512F55F6812}"/>
              </a:ext>
            </a:extLst>
          </p:cNvPr>
          <p:cNvSpPr>
            <a:spLocks noGrp="1"/>
          </p:cNvSpPr>
          <p:nvPr>
            <p:ph type="pic" sz="quarter" idx="14"/>
          </p:nvPr>
        </p:nvSpPr>
        <p:spPr>
          <a:xfrm>
            <a:off x="8046720" y="640080"/>
            <a:ext cx="3703320" cy="5751576"/>
          </a:xfrm>
          <a:solidFill>
            <a:schemeClr val="accent2"/>
          </a:solidFill>
        </p:spPr>
        <p:txBody>
          <a:bodyPr/>
          <a:lstStyle/>
          <a:p>
            <a:r>
              <a:rPr lang="en-US"/>
              <a:t>Click icon to add picture</a:t>
            </a:r>
            <a:endParaRPr lang="en-US" dirty="0"/>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8979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9CC542F-D03C-4537-9B6E-7F653B651524}"/>
              </a:ext>
            </a:extLst>
          </p:cNvPr>
          <p:cNvSpPr>
            <a:spLocks noGrp="1"/>
          </p:cNvSpPr>
          <p:nvPr>
            <p:ph type="title"/>
          </p:nvPr>
        </p:nvSpPr>
        <p:spPr>
          <a:xfrm>
            <a:off x="581192" y="730730"/>
            <a:ext cx="3475915" cy="1478341"/>
          </a:xfrm>
        </p:spPr>
        <p:txBody>
          <a:bodyPr>
            <a:normAutofit/>
          </a:bodyPr>
          <a:lstStyle/>
          <a:p>
            <a:r>
              <a:rPr lang="en-US">
                <a:solidFill>
                  <a:schemeClr val="tx2"/>
                </a:solidFill>
              </a:rPr>
              <a:t>Click to edit Master title style</a:t>
            </a:r>
            <a:endParaRPr lang="en-US" dirty="0">
              <a:solidFill>
                <a:schemeClr val="tx2"/>
              </a:solidFill>
            </a:endParaRPr>
          </a:p>
        </p:txBody>
      </p:sp>
      <p:sp>
        <p:nvSpPr>
          <p:cNvPr id="6" name="Content Placeholder 2" descr="Tag=AccentColor&#10;Flavor=Light&#10;Target=Bullets">
            <a:extLst>
              <a:ext uri="{FF2B5EF4-FFF2-40B4-BE49-F238E27FC236}">
                <a16:creationId xmlns:a16="http://schemas.microsoft.com/office/drawing/2014/main" id="{C768CCB8-0718-4D4E-8EE1-1D287550057B}"/>
              </a:ext>
            </a:extLst>
          </p:cNvPr>
          <p:cNvSpPr>
            <a:spLocks noGrp="1"/>
          </p:cNvSpPr>
          <p:nvPr>
            <p:ph idx="1"/>
          </p:nvPr>
        </p:nvSpPr>
        <p:spPr>
          <a:xfrm>
            <a:off x="581192" y="2180496"/>
            <a:ext cx="3475915" cy="3678303"/>
          </a:xfrm>
        </p:spPr>
        <p:txBody>
          <a:bodyPr>
            <a:normAutofit/>
          </a:bodyPr>
          <a:lstStyle>
            <a:lvl1pPr marL="0" indent="0">
              <a:buNone/>
              <a:defRPr/>
            </a:lvl1pPr>
          </a:lstStyle>
          <a:p>
            <a:pPr lvl="0"/>
            <a:r>
              <a:rPr lang="en-US"/>
              <a:t>Click to edit Master text styles</a:t>
            </a:r>
          </a:p>
        </p:txBody>
      </p:sp>
      <p:sp>
        <p:nvSpPr>
          <p:cNvPr id="11" name="Picture Placeholder 10">
            <a:extLst>
              <a:ext uri="{FF2B5EF4-FFF2-40B4-BE49-F238E27FC236}">
                <a16:creationId xmlns:a16="http://schemas.microsoft.com/office/drawing/2014/main" id="{5C3A8825-378F-41FE-A716-644287762A49}"/>
              </a:ext>
            </a:extLst>
          </p:cNvPr>
          <p:cNvSpPr>
            <a:spLocks noGrp="1"/>
          </p:cNvSpPr>
          <p:nvPr>
            <p:ph type="pic" sz="quarter" idx="13"/>
          </p:nvPr>
        </p:nvSpPr>
        <p:spPr>
          <a:xfrm>
            <a:off x="4241800" y="630936"/>
            <a:ext cx="7504113" cy="3520440"/>
          </a:xfrm>
          <a:solidFill>
            <a:schemeClr val="accent2"/>
          </a:solidFill>
        </p:spPr>
        <p:txBody>
          <a:bodyPr/>
          <a:lstStyle/>
          <a:p>
            <a:r>
              <a:rPr lang="en-US"/>
              <a:t>Click icon to add picture</a:t>
            </a:r>
            <a:endParaRPr lang="en-US" dirty="0"/>
          </a:p>
        </p:txBody>
      </p:sp>
      <p:sp>
        <p:nvSpPr>
          <p:cNvPr id="12" name="Picture Placeholder 10">
            <a:extLst>
              <a:ext uri="{FF2B5EF4-FFF2-40B4-BE49-F238E27FC236}">
                <a16:creationId xmlns:a16="http://schemas.microsoft.com/office/drawing/2014/main" id="{2E6B2055-B099-48CF-84C8-2AF6D5618697}"/>
              </a:ext>
            </a:extLst>
          </p:cNvPr>
          <p:cNvSpPr>
            <a:spLocks noGrp="1"/>
          </p:cNvSpPr>
          <p:nvPr>
            <p:ph type="pic" sz="quarter" idx="14"/>
          </p:nvPr>
        </p:nvSpPr>
        <p:spPr>
          <a:xfrm>
            <a:off x="4242816" y="4234252"/>
            <a:ext cx="3703320" cy="2139696"/>
          </a:xfrm>
          <a:solidFill>
            <a:schemeClr val="accent2"/>
          </a:solidFill>
        </p:spPr>
        <p:txBody>
          <a:bodyPr/>
          <a:lstStyle/>
          <a:p>
            <a:r>
              <a:rPr lang="en-US"/>
              <a:t>Click icon to add picture</a:t>
            </a:r>
            <a:endParaRPr lang="en-US" dirty="0"/>
          </a:p>
        </p:txBody>
      </p:sp>
      <p:sp>
        <p:nvSpPr>
          <p:cNvPr id="13" name="Picture Placeholder 10">
            <a:extLst>
              <a:ext uri="{FF2B5EF4-FFF2-40B4-BE49-F238E27FC236}">
                <a16:creationId xmlns:a16="http://schemas.microsoft.com/office/drawing/2014/main" id="{EED74C29-FF8A-4470-8221-FD11E7FB7D76}"/>
              </a:ext>
            </a:extLst>
          </p:cNvPr>
          <p:cNvSpPr>
            <a:spLocks noGrp="1"/>
          </p:cNvSpPr>
          <p:nvPr>
            <p:ph type="pic" sz="quarter" idx="15"/>
          </p:nvPr>
        </p:nvSpPr>
        <p:spPr>
          <a:xfrm>
            <a:off x="8046720" y="4233672"/>
            <a:ext cx="3703320" cy="2139696"/>
          </a:xfrm>
          <a:solidFill>
            <a:schemeClr val="accent2"/>
          </a:solidFill>
        </p:spPr>
        <p:txBody>
          <a:bodyPr/>
          <a:lstStyle/>
          <a:p>
            <a:r>
              <a:rPr lang="en-US"/>
              <a:t>Click icon to add picture</a:t>
            </a:r>
            <a:endParaRPr lang="en-US" dirty="0"/>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74943644"/>
      </p:ext>
    </p:extLst>
  </p:cSld>
  <p:clrMapOvr>
    <a:masterClrMapping/>
  </p:clrMapOvr>
  <p:extLst>
    <p:ext uri="{DCECCB84-F9BA-43D5-87BE-67443E8EF086}">
      <p15:sldGuideLst xmlns:p15="http://schemas.microsoft.com/office/powerpoint/2012/main">
        <p15:guide id="1" orient="horz"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E787D40-90B5-470E-95A2-784F1CB479C9}"/>
              </a:ext>
            </a:extLst>
          </p:cNvPr>
          <p:cNvSpPr>
            <a:spLocks noGrp="1"/>
          </p:cNvSpPr>
          <p:nvPr>
            <p:ph type="ctrTitle"/>
          </p:nvPr>
        </p:nvSpPr>
        <p:spPr>
          <a:xfrm>
            <a:off x="581191" y="4322102"/>
            <a:ext cx="10993549" cy="1153609"/>
          </a:xfrm>
        </p:spPr>
        <p:txBody>
          <a:bodyPr/>
          <a:lstStyle/>
          <a:p>
            <a:r>
              <a:rPr lang="en-US"/>
              <a:t>Click to edit Master title style</a:t>
            </a:r>
            <a:endParaRPr lang="en-US" dirty="0"/>
          </a:p>
        </p:txBody>
      </p:sp>
      <p:sp>
        <p:nvSpPr>
          <p:cNvPr id="6" name="Subtitle 2">
            <a:extLst>
              <a:ext uri="{FF2B5EF4-FFF2-40B4-BE49-F238E27FC236}">
                <a16:creationId xmlns:a16="http://schemas.microsoft.com/office/drawing/2014/main" id="{DDD90A03-8871-46F6-B527-27A279CAF3FE}"/>
              </a:ext>
            </a:extLst>
          </p:cNvPr>
          <p:cNvSpPr>
            <a:spLocks noGrp="1"/>
          </p:cNvSpPr>
          <p:nvPr>
            <p:ph type="subTitle" idx="1"/>
          </p:nvPr>
        </p:nvSpPr>
        <p:spPr>
          <a:xfrm>
            <a:off x="581194" y="5475712"/>
            <a:ext cx="10993546" cy="590321"/>
          </a:xfrm>
        </p:spPr>
        <p:txBody>
          <a:bodyPr/>
          <a:lstStyle>
            <a:lvl1pPr marL="0" indent="0">
              <a:buNone/>
              <a:defRPr/>
            </a:lvl1pPr>
          </a:lstStyle>
          <a:p>
            <a:r>
              <a:rPr lang="en-US"/>
              <a:t>Click to edit Master subtitle style</a:t>
            </a:r>
            <a:endParaRPr lang="en-US" dirty="0"/>
          </a:p>
        </p:txBody>
      </p:sp>
      <p:sp>
        <p:nvSpPr>
          <p:cNvPr id="9" name="Picture Placeholder 8">
            <a:extLst>
              <a:ext uri="{FF2B5EF4-FFF2-40B4-BE49-F238E27FC236}">
                <a16:creationId xmlns:a16="http://schemas.microsoft.com/office/drawing/2014/main" id="{18C0DC8A-3006-4A75-A9BA-FCA96D2C38A9}"/>
              </a:ext>
            </a:extLst>
          </p:cNvPr>
          <p:cNvSpPr>
            <a:spLocks noGrp="1"/>
          </p:cNvSpPr>
          <p:nvPr>
            <p:ph type="pic" sz="quarter" idx="13"/>
          </p:nvPr>
        </p:nvSpPr>
        <p:spPr>
          <a:xfrm>
            <a:off x="449580" y="603504"/>
            <a:ext cx="11292840" cy="3557016"/>
          </a:xfrm>
          <a:solidFill>
            <a:schemeClr val="accent2"/>
          </a:solidFill>
        </p:spPr>
        <p:txBody>
          <a:bodyPr/>
          <a:lstStyle/>
          <a:p>
            <a:r>
              <a:rPr lang="en-US"/>
              <a:t>Click icon to add picture</a:t>
            </a:r>
            <a:endParaRPr lang="en-US" dirty="0"/>
          </a:p>
        </p:txBody>
      </p:sp>
    </p:spTree>
    <p:extLst>
      <p:ext uri="{BB962C8B-B14F-4D97-AF65-F5344CB8AC3E}">
        <p14:creationId xmlns:p14="http://schemas.microsoft.com/office/powerpoint/2010/main" val="3518504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31520"/>
            <a:ext cx="11029616" cy="987552"/>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r>
              <a:rPr lang="en-US" dirty="0"/>
              <a:t>Sample Footer Text</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r>
              <a:rPr lang="en-US" dirty="0"/>
              <a:t>20XX</a:t>
            </a:r>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66887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9AD7E45-24A5-4020-858E-57CFA0955730}"/>
              </a:ext>
            </a:extLst>
          </p:cNvPr>
          <p:cNvSpPr>
            <a:spLocks noGrp="1"/>
          </p:cNvSpPr>
          <p:nvPr>
            <p:ph type="ctrTitle"/>
          </p:nvPr>
        </p:nvSpPr>
        <p:spPr>
          <a:xfrm>
            <a:off x="581191" y="1020431"/>
            <a:ext cx="10993549" cy="1475013"/>
          </a:xfrm>
        </p:spPr>
        <p:txBody>
          <a:bodyPr/>
          <a:lstStyle/>
          <a:p>
            <a:r>
              <a:rPr lang="en-US"/>
              <a:t>Click to edit Master title style</a:t>
            </a:r>
            <a:endParaRPr lang="en-US" dirty="0"/>
          </a:p>
        </p:txBody>
      </p:sp>
      <p:sp>
        <p:nvSpPr>
          <p:cNvPr id="6" name="Subtitle 2">
            <a:extLst>
              <a:ext uri="{FF2B5EF4-FFF2-40B4-BE49-F238E27FC236}">
                <a16:creationId xmlns:a16="http://schemas.microsoft.com/office/drawing/2014/main" id="{9C213B6D-04F4-4E9D-AD86-E50884CB4CB3}"/>
              </a:ext>
            </a:extLst>
          </p:cNvPr>
          <p:cNvSpPr>
            <a:spLocks noGrp="1"/>
          </p:cNvSpPr>
          <p:nvPr>
            <p:ph type="subTitle" idx="1"/>
          </p:nvPr>
        </p:nvSpPr>
        <p:spPr>
          <a:xfrm>
            <a:off x="581194" y="2495445"/>
            <a:ext cx="10993546" cy="468233"/>
          </a:xfrm>
        </p:spPr>
        <p:txBody>
          <a:bodyPr/>
          <a:lstStyle>
            <a:lvl1pPr marL="0" indent="0">
              <a:buNone/>
              <a:defRPr/>
            </a:lvl1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52DB8B62-62C2-4723-85AF-F5D87B489A63}"/>
              </a:ext>
            </a:extLst>
          </p:cNvPr>
          <p:cNvSpPr>
            <a:spLocks noGrp="1"/>
          </p:cNvSpPr>
          <p:nvPr>
            <p:ph type="pic" sz="quarter" idx="13"/>
          </p:nvPr>
        </p:nvSpPr>
        <p:spPr>
          <a:xfrm>
            <a:off x="448056" y="3081528"/>
            <a:ext cx="5486400" cy="3310128"/>
          </a:xfrm>
          <a:solidFill>
            <a:schemeClr val="accent2"/>
          </a:solidFill>
        </p:spPr>
        <p:txBody>
          <a:bodyPr/>
          <a:lstStyle/>
          <a:p>
            <a:r>
              <a:rPr lang="en-US"/>
              <a:t>Click icon to add picture</a:t>
            </a:r>
            <a:endParaRPr lang="en-US" dirty="0"/>
          </a:p>
        </p:txBody>
      </p:sp>
      <p:sp>
        <p:nvSpPr>
          <p:cNvPr id="11" name="Picture Placeholder 9">
            <a:extLst>
              <a:ext uri="{FF2B5EF4-FFF2-40B4-BE49-F238E27FC236}">
                <a16:creationId xmlns:a16="http://schemas.microsoft.com/office/drawing/2014/main" id="{D1329640-D9D1-44D4-8E40-04E753A2B826}"/>
              </a:ext>
            </a:extLst>
          </p:cNvPr>
          <p:cNvSpPr>
            <a:spLocks noGrp="1"/>
          </p:cNvSpPr>
          <p:nvPr>
            <p:ph type="pic" sz="quarter" idx="14"/>
          </p:nvPr>
        </p:nvSpPr>
        <p:spPr>
          <a:xfrm>
            <a:off x="6254496" y="3081528"/>
            <a:ext cx="5486400" cy="3310128"/>
          </a:xfrm>
          <a:solidFill>
            <a:schemeClr val="accent2"/>
          </a:solidFill>
        </p:spPr>
        <p:txBody>
          <a:bodyPr/>
          <a:lstStyle/>
          <a:p>
            <a:r>
              <a:rPr lang="en-US"/>
              <a:t>Click icon to add picture</a:t>
            </a:r>
            <a:endParaRPr lang="en-US" dirty="0"/>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57857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15" name="SmartArt Placeholder 14">
            <a:extLst>
              <a:ext uri="{FF2B5EF4-FFF2-40B4-BE49-F238E27FC236}">
                <a16:creationId xmlns:a16="http://schemas.microsoft.com/office/drawing/2014/main" id="{1A07AFA2-B97F-4965-B3E3-0399F8696B92}"/>
              </a:ext>
            </a:extLst>
          </p:cNvPr>
          <p:cNvSpPr>
            <a:spLocks noGrp="1"/>
          </p:cNvSpPr>
          <p:nvPr>
            <p:ph type="dgm" sz="quarter" idx="13"/>
          </p:nvPr>
        </p:nvSpPr>
        <p:spPr>
          <a:xfrm>
            <a:off x="576263" y="2290762"/>
            <a:ext cx="2286000" cy="2514600"/>
          </a:xfrm>
          <a:solidFill>
            <a:schemeClr val="accent2"/>
          </a:solidFill>
        </p:spPr>
        <p:txBody>
          <a:bodyPr/>
          <a:lstStyle/>
          <a:p>
            <a:r>
              <a:rPr lang="en-US"/>
              <a:t>Click icon to add SmartArt graphic</a:t>
            </a:r>
            <a:endParaRPr lang="en-US" dirty="0"/>
          </a:p>
        </p:txBody>
      </p:sp>
      <p:sp>
        <p:nvSpPr>
          <p:cNvPr id="16" name="SmartArt Placeholder 14">
            <a:extLst>
              <a:ext uri="{FF2B5EF4-FFF2-40B4-BE49-F238E27FC236}">
                <a16:creationId xmlns:a16="http://schemas.microsoft.com/office/drawing/2014/main" id="{FBD83F25-25EA-4FCB-9180-B7567885BE7A}"/>
              </a:ext>
            </a:extLst>
          </p:cNvPr>
          <p:cNvSpPr>
            <a:spLocks noGrp="1"/>
          </p:cNvSpPr>
          <p:nvPr>
            <p:ph type="dgm" sz="quarter" idx="14"/>
          </p:nvPr>
        </p:nvSpPr>
        <p:spPr>
          <a:xfrm>
            <a:off x="3486759" y="2290762"/>
            <a:ext cx="2286000" cy="2514600"/>
          </a:xfrm>
          <a:solidFill>
            <a:schemeClr val="accent2"/>
          </a:solidFill>
        </p:spPr>
        <p:txBody>
          <a:bodyPr/>
          <a:lstStyle/>
          <a:p>
            <a:r>
              <a:rPr lang="en-US"/>
              <a:t>Click icon to add SmartArt graphic</a:t>
            </a:r>
            <a:endParaRPr lang="en-US" dirty="0"/>
          </a:p>
        </p:txBody>
      </p:sp>
      <p:sp>
        <p:nvSpPr>
          <p:cNvPr id="17" name="SmartArt Placeholder 14">
            <a:extLst>
              <a:ext uri="{FF2B5EF4-FFF2-40B4-BE49-F238E27FC236}">
                <a16:creationId xmlns:a16="http://schemas.microsoft.com/office/drawing/2014/main" id="{C19AF1FD-578A-4AC1-8006-BF395C098188}"/>
              </a:ext>
            </a:extLst>
          </p:cNvPr>
          <p:cNvSpPr>
            <a:spLocks noGrp="1"/>
          </p:cNvSpPr>
          <p:nvPr>
            <p:ph type="dgm" sz="quarter" idx="15"/>
          </p:nvPr>
        </p:nvSpPr>
        <p:spPr>
          <a:xfrm>
            <a:off x="6397255" y="2290762"/>
            <a:ext cx="2286000" cy="2514600"/>
          </a:xfrm>
          <a:solidFill>
            <a:schemeClr val="accent2"/>
          </a:solidFill>
        </p:spPr>
        <p:txBody>
          <a:bodyPr/>
          <a:lstStyle/>
          <a:p>
            <a:r>
              <a:rPr lang="en-US"/>
              <a:t>Click icon to add SmartArt graphic</a:t>
            </a:r>
            <a:endParaRPr lang="en-US" dirty="0"/>
          </a:p>
        </p:txBody>
      </p:sp>
      <p:sp>
        <p:nvSpPr>
          <p:cNvPr id="18" name="SmartArt Placeholder 14">
            <a:extLst>
              <a:ext uri="{FF2B5EF4-FFF2-40B4-BE49-F238E27FC236}">
                <a16:creationId xmlns:a16="http://schemas.microsoft.com/office/drawing/2014/main" id="{A30FAB41-D651-4537-9674-A090F9541E38}"/>
              </a:ext>
            </a:extLst>
          </p:cNvPr>
          <p:cNvSpPr>
            <a:spLocks noGrp="1"/>
          </p:cNvSpPr>
          <p:nvPr>
            <p:ph type="dgm" sz="quarter" idx="16"/>
          </p:nvPr>
        </p:nvSpPr>
        <p:spPr>
          <a:xfrm>
            <a:off x="9307750" y="2290762"/>
            <a:ext cx="2286000" cy="2514600"/>
          </a:xfrm>
          <a:solidFill>
            <a:schemeClr val="accent2"/>
          </a:solidFill>
        </p:spPr>
        <p:txBody>
          <a:bodyPr/>
          <a:lstStyle/>
          <a:p>
            <a:r>
              <a:rPr lang="en-US"/>
              <a:t>Click icon to add SmartArt graphic</a:t>
            </a:r>
            <a:endParaRPr lang="en-US" dirty="0"/>
          </a:p>
        </p:txBody>
      </p:sp>
      <p:sp>
        <p:nvSpPr>
          <p:cNvPr id="20" name="Text Placeholder 19">
            <a:extLst>
              <a:ext uri="{FF2B5EF4-FFF2-40B4-BE49-F238E27FC236}">
                <a16:creationId xmlns:a16="http://schemas.microsoft.com/office/drawing/2014/main" id="{6FF70985-87A5-4813-BB21-CD79732947F5}"/>
              </a:ext>
            </a:extLst>
          </p:cNvPr>
          <p:cNvSpPr>
            <a:spLocks noGrp="1"/>
          </p:cNvSpPr>
          <p:nvPr>
            <p:ph type="body" sz="quarter" idx="17" hasCustomPrompt="1"/>
          </p:nvPr>
        </p:nvSpPr>
        <p:spPr>
          <a:xfrm>
            <a:off x="576263" y="4943475"/>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dirty="0"/>
              <a:t>Name</a:t>
            </a:r>
          </a:p>
        </p:txBody>
      </p:sp>
      <p:sp>
        <p:nvSpPr>
          <p:cNvPr id="22" name="Text Placeholder 21">
            <a:extLst>
              <a:ext uri="{FF2B5EF4-FFF2-40B4-BE49-F238E27FC236}">
                <a16:creationId xmlns:a16="http://schemas.microsoft.com/office/drawing/2014/main" id="{8F30C930-1919-4A13-98BD-6CB6119CC11A}"/>
              </a:ext>
            </a:extLst>
          </p:cNvPr>
          <p:cNvSpPr>
            <a:spLocks noGrp="1"/>
          </p:cNvSpPr>
          <p:nvPr>
            <p:ph type="body" sz="quarter" idx="18" hasCustomPrompt="1"/>
          </p:nvPr>
        </p:nvSpPr>
        <p:spPr>
          <a:xfrm>
            <a:off x="575894" y="5447348"/>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dirty="0"/>
              <a:t>Title</a:t>
            </a:r>
          </a:p>
        </p:txBody>
      </p:sp>
      <p:sp>
        <p:nvSpPr>
          <p:cNvPr id="23" name="Text Placeholder 19">
            <a:extLst>
              <a:ext uri="{FF2B5EF4-FFF2-40B4-BE49-F238E27FC236}">
                <a16:creationId xmlns:a16="http://schemas.microsoft.com/office/drawing/2014/main" id="{6E4126AC-7681-4156-8274-2A6414894394}"/>
              </a:ext>
            </a:extLst>
          </p:cNvPr>
          <p:cNvSpPr>
            <a:spLocks noGrp="1"/>
          </p:cNvSpPr>
          <p:nvPr>
            <p:ph type="body" sz="quarter" idx="19" hasCustomPrompt="1"/>
          </p:nvPr>
        </p:nvSpPr>
        <p:spPr>
          <a:xfrm>
            <a:off x="3487128" y="4943475"/>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dirty="0"/>
              <a:t>Name</a:t>
            </a:r>
          </a:p>
        </p:txBody>
      </p:sp>
      <p:sp>
        <p:nvSpPr>
          <p:cNvPr id="24" name="Text Placeholder 21">
            <a:extLst>
              <a:ext uri="{FF2B5EF4-FFF2-40B4-BE49-F238E27FC236}">
                <a16:creationId xmlns:a16="http://schemas.microsoft.com/office/drawing/2014/main" id="{D03485ED-1755-41FA-942B-ED95B3913DBF}"/>
              </a:ext>
            </a:extLst>
          </p:cNvPr>
          <p:cNvSpPr>
            <a:spLocks noGrp="1"/>
          </p:cNvSpPr>
          <p:nvPr>
            <p:ph type="body" sz="quarter" idx="20" hasCustomPrompt="1"/>
          </p:nvPr>
        </p:nvSpPr>
        <p:spPr>
          <a:xfrm>
            <a:off x="3486759" y="5447348"/>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dirty="0"/>
              <a:t>Title</a:t>
            </a:r>
          </a:p>
        </p:txBody>
      </p:sp>
      <p:sp>
        <p:nvSpPr>
          <p:cNvPr id="25" name="Text Placeholder 19">
            <a:extLst>
              <a:ext uri="{FF2B5EF4-FFF2-40B4-BE49-F238E27FC236}">
                <a16:creationId xmlns:a16="http://schemas.microsoft.com/office/drawing/2014/main" id="{42AFEFC9-586E-4B97-AD51-F02AC6AC6A60}"/>
              </a:ext>
            </a:extLst>
          </p:cNvPr>
          <p:cNvSpPr>
            <a:spLocks noGrp="1"/>
          </p:cNvSpPr>
          <p:nvPr>
            <p:ph type="body" sz="quarter" idx="21" hasCustomPrompt="1"/>
          </p:nvPr>
        </p:nvSpPr>
        <p:spPr>
          <a:xfrm>
            <a:off x="6397624" y="4943475"/>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dirty="0"/>
              <a:t>Name</a:t>
            </a:r>
          </a:p>
        </p:txBody>
      </p:sp>
      <p:sp>
        <p:nvSpPr>
          <p:cNvPr id="26" name="Text Placeholder 21">
            <a:extLst>
              <a:ext uri="{FF2B5EF4-FFF2-40B4-BE49-F238E27FC236}">
                <a16:creationId xmlns:a16="http://schemas.microsoft.com/office/drawing/2014/main" id="{E94B1769-BE23-4EBA-A0DA-9A01476DAC50}"/>
              </a:ext>
            </a:extLst>
          </p:cNvPr>
          <p:cNvSpPr>
            <a:spLocks noGrp="1"/>
          </p:cNvSpPr>
          <p:nvPr>
            <p:ph type="body" sz="quarter" idx="22" hasCustomPrompt="1"/>
          </p:nvPr>
        </p:nvSpPr>
        <p:spPr>
          <a:xfrm>
            <a:off x="6397255" y="5447348"/>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dirty="0"/>
              <a:t>Title</a:t>
            </a:r>
          </a:p>
        </p:txBody>
      </p:sp>
      <p:sp>
        <p:nvSpPr>
          <p:cNvPr id="27" name="Text Placeholder 19">
            <a:extLst>
              <a:ext uri="{FF2B5EF4-FFF2-40B4-BE49-F238E27FC236}">
                <a16:creationId xmlns:a16="http://schemas.microsoft.com/office/drawing/2014/main" id="{9A7362AB-6137-4C5C-9219-392C3875AD9B}"/>
              </a:ext>
            </a:extLst>
          </p:cNvPr>
          <p:cNvSpPr>
            <a:spLocks noGrp="1"/>
          </p:cNvSpPr>
          <p:nvPr>
            <p:ph type="body" sz="quarter" idx="23" hasCustomPrompt="1"/>
          </p:nvPr>
        </p:nvSpPr>
        <p:spPr>
          <a:xfrm>
            <a:off x="9308119" y="4957131"/>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dirty="0"/>
              <a:t>Name</a:t>
            </a:r>
          </a:p>
        </p:txBody>
      </p:sp>
      <p:sp>
        <p:nvSpPr>
          <p:cNvPr id="28" name="Text Placeholder 21">
            <a:extLst>
              <a:ext uri="{FF2B5EF4-FFF2-40B4-BE49-F238E27FC236}">
                <a16:creationId xmlns:a16="http://schemas.microsoft.com/office/drawing/2014/main" id="{DA6F45F2-E17A-4027-AAA9-B9B703C26A2F}"/>
              </a:ext>
            </a:extLst>
          </p:cNvPr>
          <p:cNvSpPr>
            <a:spLocks noGrp="1"/>
          </p:cNvSpPr>
          <p:nvPr>
            <p:ph type="body" sz="quarter" idx="24" hasCustomPrompt="1"/>
          </p:nvPr>
        </p:nvSpPr>
        <p:spPr>
          <a:xfrm>
            <a:off x="9307750" y="5461004"/>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dirty="0"/>
              <a:t>Title</a:t>
            </a:r>
          </a:p>
        </p:txBody>
      </p:sp>
      <p:sp>
        <p:nvSpPr>
          <p:cNvPr id="4" name="Footer Placeholder 3"/>
          <p:cNvSpPr>
            <a:spLocks noGrp="1"/>
          </p:cNvSpPr>
          <p:nvPr>
            <p:ph type="ftr" sz="quarter" idx="11"/>
          </p:nvPr>
        </p:nvSpPr>
        <p:spPr/>
        <p:txBody>
          <a:bodyPr/>
          <a:lstStyle/>
          <a:p>
            <a:r>
              <a:rPr lang="en-US" dirty="0"/>
              <a:t>Sample Footer Text</a:t>
            </a:r>
          </a:p>
        </p:txBody>
      </p:sp>
      <p:sp>
        <p:nvSpPr>
          <p:cNvPr id="3" name="Date Placeholder 2"/>
          <p:cNvSpPr>
            <a:spLocks noGrp="1"/>
          </p:cNvSpPr>
          <p:nvPr>
            <p:ph type="dt" sz="half" idx="10"/>
          </p:nvPr>
        </p:nvSpPr>
        <p:spPr/>
        <p:txBody>
          <a:bodyPr/>
          <a:lstStyle/>
          <a:p>
            <a:r>
              <a:rPr lang="en-US" dirty="0"/>
              <a:t>20XX</a:t>
            </a:r>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9263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Sample Footer Text</a:t>
            </a:r>
          </a:p>
        </p:txBody>
      </p:sp>
      <p:sp>
        <p:nvSpPr>
          <p:cNvPr id="7" name="Date Placeholder 6"/>
          <p:cNvSpPr>
            <a:spLocks noGrp="1"/>
          </p:cNvSpPr>
          <p:nvPr>
            <p:ph type="dt" sz="half" idx="10"/>
          </p:nvPr>
        </p:nvSpPr>
        <p:spPr/>
        <p:txBody>
          <a:bodyPr/>
          <a:lstStyle/>
          <a:p>
            <a:r>
              <a:rPr lang="en-US" dirty="0"/>
              <a:t>20XX</a:t>
            </a:r>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14280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3200400"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32004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2343" y="2250891"/>
            <a:ext cx="320040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4412341" y="2926051"/>
            <a:ext cx="32004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4F00371C-297D-40EF-8A7B-A4A10A3E0F58}"/>
              </a:ext>
            </a:extLst>
          </p:cNvPr>
          <p:cNvSpPr>
            <a:spLocks noGrp="1"/>
          </p:cNvSpPr>
          <p:nvPr>
            <p:ph type="body" sz="quarter" idx="13"/>
          </p:nvPr>
        </p:nvSpPr>
        <p:spPr>
          <a:xfrm>
            <a:off x="8243499" y="2250891"/>
            <a:ext cx="320040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11" name="Content Placeholder 5">
            <a:extLst>
              <a:ext uri="{FF2B5EF4-FFF2-40B4-BE49-F238E27FC236}">
                <a16:creationId xmlns:a16="http://schemas.microsoft.com/office/drawing/2014/main" id="{54C654D6-9180-439B-AA80-A486173B740A}"/>
              </a:ext>
            </a:extLst>
          </p:cNvPr>
          <p:cNvSpPr>
            <a:spLocks noGrp="1"/>
          </p:cNvSpPr>
          <p:nvPr>
            <p:ph sz="quarter" idx="14"/>
          </p:nvPr>
        </p:nvSpPr>
        <p:spPr>
          <a:xfrm>
            <a:off x="8243497" y="2926051"/>
            <a:ext cx="32004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Sample Footer Text</a:t>
            </a:r>
          </a:p>
        </p:txBody>
      </p:sp>
      <p:sp>
        <p:nvSpPr>
          <p:cNvPr id="7" name="Date Placeholder 6"/>
          <p:cNvSpPr>
            <a:spLocks noGrp="1"/>
          </p:cNvSpPr>
          <p:nvPr>
            <p:ph type="dt" sz="half" idx="10"/>
          </p:nvPr>
        </p:nvSpPr>
        <p:spPr/>
        <p:txBody>
          <a:bodyPr/>
          <a:lstStyle/>
          <a:p>
            <a:r>
              <a:rPr lang="en-US" dirty="0"/>
              <a:t>20XX</a:t>
            </a:r>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9735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A78C165-B12A-4B46-AC7E-8E730F42CBBA}"/>
              </a:ext>
            </a:extLst>
          </p:cNvPr>
          <p:cNvCxnSpPr>
            <a:cxnSpLocks/>
          </p:cNvCxnSpPr>
          <p:nvPr userDrawn="1"/>
        </p:nvCxnSpPr>
        <p:spPr>
          <a:xfrm>
            <a:off x="4241830" y="495574"/>
            <a:ext cx="3703320" cy="0"/>
          </a:xfrm>
          <a:prstGeom prst="line">
            <a:avLst/>
          </a:prstGeom>
          <a:ln w="82550" cap="flat">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15F2DE1-F272-49DD-84C1-C2FB82B723E3}"/>
              </a:ext>
            </a:extLst>
          </p:cNvPr>
          <p:cNvCxnSpPr>
            <a:cxnSpLocks/>
          </p:cNvCxnSpPr>
          <p:nvPr userDrawn="1"/>
        </p:nvCxnSpPr>
        <p:spPr>
          <a:xfrm>
            <a:off x="8042147" y="495574"/>
            <a:ext cx="3703320" cy="0"/>
          </a:xfrm>
          <a:prstGeom prst="line">
            <a:avLst/>
          </a:prstGeom>
          <a:ln w="82550" cap="flat">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20BB053-86D6-405E-A719-7B6EF23E7207}"/>
              </a:ext>
            </a:extLst>
          </p:cNvPr>
          <p:cNvCxnSpPr>
            <a:cxnSpLocks/>
          </p:cNvCxnSpPr>
          <p:nvPr userDrawn="1"/>
        </p:nvCxnSpPr>
        <p:spPr>
          <a:xfrm>
            <a:off x="437009" y="495574"/>
            <a:ext cx="3703320" cy="0"/>
          </a:xfrm>
          <a:prstGeom prst="line">
            <a:avLst/>
          </a:prstGeom>
          <a:ln w="82550" cap="flat">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r>
              <a:rPr lang="en-US" dirty="0"/>
              <a:t>20XX</a:t>
            </a:r>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r>
              <a:rPr lang="en-US" dirty="0"/>
              <a:t>Sample Footer Text</a:t>
            </a:r>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179292126"/>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7" r:id="rId3"/>
    <p:sldLayoutId id="2147483780" r:id="rId4"/>
    <p:sldLayoutId id="2147483764" r:id="rId5"/>
    <p:sldLayoutId id="2147483783" r:id="rId6"/>
    <p:sldLayoutId id="2147483784" r:id="rId7"/>
    <p:sldLayoutId id="2147483767" r:id="rId8"/>
    <p:sldLayoutId id="2147483782" r:id="rId9"/>
    <p:sldLayoutId id="2147483778" r:id="rId10"/>
    <p:sldLayoutId id="2147483779" r:id="rId11"/>
    <p:sldLayoutId id="2147483765" r:id="rId12"/>
    <p:sldLayoutId id="2147483766" r:id="rId13"/>
    <p:sldLayoutId id="2147483769" r:id="rId14"/>
    <p:sldLayoutId id="2147483770" r:id="rId15"/>
    <p:sldLayoutId id="2147483771" r:id="rId16"/>
  </p:sldLayoutIdLst>
  <p:hf hdr="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eg"/><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image" Target="../media/image9.webp"/><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7778A71-81CE-4F0A-BCA3-9D934E95AE9D}"/>
              </a:ext>
            </a:extLst>
          </p:cNvPr>
          <p:cNvSpPr>
            <a:spLocks noGrp="1"/>
          </p:cNvSpPr>
          <p:nvPr>
            <p:ph type="dt" sz="half" idx="10"/>
          </p:nvPr>
        </p:nvSpPr>
        <p:spPr/>
        <p:txBody>
          <a:bodyPr/>
          <a:lstStyle/>
          <a:p>
            <a:r>
              <a:rPr lang="en-US"/>
              <a:t>20XX</a:t>
            </a:r>
            <a:endParaRPr lang="en-US" dirty="0"/>
          </a:p>
        </p:txBody>
      </p:sp>
      <p:sp>
        <p:nvSpPr>
          <p:cNvPr id="4" name="Slide Number Placeholder 3">
            <a:extLst>
              <a:ext uri="{FF2B5EF4-FFF2-40B4-BE49-F238E27FC236}">
                <a16:creationId xmlns:a16="http://schemas.microsoft.com/office/drawing/2014/main" id="{012B722C-653B-408F-BF4E-1FFABAD7E7C6}"/>
              </a:ext>
            </a:extLst>
          </p:cNvPr>
          <p:cNvSpPr>
            <a:spLocks noGrp="1"/>
          </p:cNvSpPr>
          <p:nvPr>
            <p:ph type="sldNum" sz="quarter" idx="12"/>
          </p:nvPr>
        </p:nvSpPr>
        <p:spPr/>
        <p:txBody>
          <a:bodyPr/>
          <a:lstStyle/>
          <a:p>
            <a:fld id="{3A98EE3D-8CD1-4C3F-BD1C-C98C9596463C}" type="slidenum">
              <a:rPr lang="en-US" smtClean="0"/>
              <a:t>1</a:t>
            </a:fld>
            <a:endParaRPr lang="en-US" dirty="0"/>
          </a:p>
        </p:txBody>
      </p:sp>
      <p:pic>
        <p:nvPicPr>
          <p:cNvPr id="5" name="Picture 4">
            <a:extLst>
              <a:ext uri="{FF2B5EF4-FFF2-40B4-BE49-F238E27FC236}">
                <a16:creationId xmlns:a16="http://schemas.microsoft.com/office/drawing/2014/main" id="{34232947-CF71-4E36-B2F0-84A2B7B44C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7610" y="982921"/>
            <a:ext cx="1418389" cy="1971906"/>
          </a:xfrm>
          <a:prstGeom prst="rect">
            <a:avLst/>
          </a:prstGeom>
        </p:spPr>
      </p:pic>
      <p:sp>
        <p:nvSpPr>
          <p:cNvPr id="7" name="TextBox 6">
            <a:extLst>
              <a:ext uri="{FF2B5EF4-FFF2-40B4-BE49-F238E27FC236}">
                <a16:creationId xmlns:a16="http://schemas.microsoft.com/office/drawing/2014/main" id="{173EDA1D-8EB3-401F-9096-AA34B6C77246}"/>
              </a:ext>
            </a:extLst>
          </p:cNvPr>
          <p:cNvSpPr txBox="1"/>
          <p:nvPr/>
        </p:nvSpPr>
        <p:spPr>
          <a:xfrm>
            <a:off x="1912618" y="3117029"/>
            <a:ext cx="8366761" cy="2123658"/>
          </a:xfrm>
          <a:prstGeom prst="rect">
            <a:avLst/>
          </a:prstGeom>
          <a:noFill/>
        </p:spPr>
        <p:txBody>
          <a:bodyPr wrap="square">
            <a:spAutoFit/>
          </a:bodyPr>
          <a:lstStyle/>
          <a:p>
            <a:pPr algn="ctr">
              <a:lnSpc>
                <a:spcPct val="150000"/>
              </a:lnSpc>
            </a:pPr>
            <a:r>
              <a:rPr lang="en-US" sz="3200" b="1" dirty="0">
                <a:latin typeface="+mj-lt"/>
              </a:rPr>
              <a:t>Vishwakarma Institute of Technology</a:t>
            </a:r>
          </a:p>
          <a:p>
            <a:pPr algn="ctr">
              <a:lnSpc>
                <a:spcPct val="150000"/>
              </a:lnSpc>
            </a:pPr>
            <a:r>
              <a:rPr lang="en-US" sz="2400" b="1" dirty="0">
                <a:latin typeface="+mj-lt"/>
              </a:rPr>
              <a:t>Electronics and Telecommunication Engineering</a:t>
            </a:r>
          </a:p>
          <a:p>
            <a:pPr algn="ctr"/>
            <a:r>
              <a:rPr lang="en-US" sz="2400" b="1" dirty="0">
                <a:solidFill>
                  <a:schemeClr val="accent1"/>
                </a:solidFill>
                <a:latin typeface="+mj-lt"/>
              </a:rPr>
              <a:t>Div.: </a:t>
            </a:r>
            <a:r>
              <a:rPr lang="en-US" sz="2400" b="1" dirty="0">
                <a:latin typeface="+mj-lt"/>
              </a:rPr>
              <a:t>SY_A</a:t>
            </a:r>
          </a:p>
          <a:p>
            <a:pPr algn="ctr"/>
            <a:r>
              <a:rPr lang="en-US" sz="2400" b="1" dirty="0">
                <a:solidFill>
                  <a:schemeClr val="accent1"/>
                </a:solidFill>
                <a:latin typeface="+mj-lt"/>
              </a:rPr>
              <a:t>Course Name: </a:t>
            </a:r>
            <a:r>
              <a:rPr lang="en-US" sz="2400" b="1" dirty="0">
                <a:latin typeface="+mj-lt"/>
              </a:rPr>
              <a:t>Software Development Project</a:t>
            </a:r>
          </a:p>
        </p:txBody>
      </p:sp>
    </p:spTree>
    <p:extLst>
      <p:ext uri="{BB962C8B-B14F-4D97-AF65-F5344CB8AC3E}">
        <p14:creationId xmlns:p14="http://schemas.microsoft.com/office/powerpoint/2010/main" val="1539463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EDD40-3BDA-456D-A64B-F198B1BBD533}"/>
              </a:ext>
            </a:extLst>
          </p:cNvPr>
          <p:cNvSpPr>
            <a:spLocks noGrp="1"/>
          </p:cNvSpPr>
          <p:nvPr>
            <p:ph type="title"/>
          </p:nvPr>
        </p:nvSpPr>
        <p:spPr>
          <a:xfrm>
            <a:off x="646039" y="707851"/>
            <a:ext cx="11029616" cy="548641"/>
          </a:xfrm>
        </p:spPr>
        <p:txBody>
          <a:bodyPr/>
          <a:lstStyle/>
          <a:p>
            <a:pPr algn="ctr"/>
            <a:r>
              <a:rPr lang="en-US" b="1" u="sng" dirty="0"/>
              <a:t>Class</a:t>
            </a:r>
            <a:r>
              <a:rPr lang="en-US" b="1" dirty="0"/>
              <a:t> </a:t>
            </a:r>
            <a:r>
              <a:rPr lang="en-US" b="1" u="sng" dirty="0"/>
              <a:t>Diagram</a:t>
            </a:r>
            <a:endParaRPr lang="en-IN" b="1" u="sng" dirty="0"/>
          </a:p>
        </p:txBody>
      </p:sp>
      <p:graphicFrame>
        <p:nvGraphicFramePr>
          <p:cNvPr id="7" name="Table 7">
            <a:extLst>
              <a:ext uri="{FF2B5EF4-FFF2-40B4-BE49-F238E27FC236}">
                <a16:creationId xmlns:a16="http://schemas.microsoft.com/office/drawing/2014/main" id="{B001A3E4-8DF8-44EC-91EA-17C9FE991948}"/>
              </a:ext>
            </a:extLst>
          </p:cNvPr>
          <p:cNvGraphicFramePr>
            <a:graphicFrameLocks noGrp="1"/>
          </p:cNvGraphicFramePr>
          <p:nvPr>
            <p:ph idx="1"/>
            <p:extLst>
              <p:ext uri="{D42A27DB-BD31-4B8C-83A1-F6EECF244321}">
                <p14:modId xmlns:p14="http://schemas.microsoft.com/office/powerpoint/2010/main" val="411481888"/>
              </p:ext>
            </p:extLst>
          </p:nvPr>
        </p:nvGraphicFramePr>
        <p:xfrm>
          <a:off x="8109322" y="2930442"/>
          <a:ext cx="3617155" cy="3029971"/>
        </p:xfrm>
        <a:graphic>
          <a:graphicData uri="http://schemas.openxmlformats.org/drawingml/2006/table">
            <a:tbl>
              <a:tblPr firstRow="1" bandRow="1">
                <a:tableStyleId>{5C22544A-7EE6-4342-B048-85BDC9FD1C3A}</a:tableStyleId>
              </a:tblPr>
              <a:tblGrid>
                <a:gridCol w="3617155">
                  <a:extLst>
                    <a:ext uri="{9D8B030D-6E8A-4147-A177-3AD203B41FA5}">
                      <a16:colId xmlns:a16="http://schemas.microsoft.com/office/drawing/2014/main" val="1307086970"/>
                    </a:ext>
                  </a:extLst>
                </a:gridCol>
              </a:tblGrid>
              <a:tr h="371744">
                <a:tc>
                  <a:txBody>
                    <a:bodyPr/>
                    <a:lstStyle/>
                    <a:p>
                      <a:pPr algn="ctr"/>
                      <a:r>
                        <a:rPr lang="en-US" dirty="0"/>
                        <a:t>Patient</a:t>
                      </a:r>
                      <a:endParaRPr lang="en-IN" dirty="0"/>
                    </a:p>
                  </a:txBody>
                  <a:tcPr/>
                </a:tc>
                <a:extLst>
                  <a:ext uri="{0D108BD9-81ED-4DB2-BD59-A6C34878D82A}">
                    <a16:rowId xmlns:a16="http://schemas.microsoft.com/office/drawing/2014/main" val="466289601"/>
                  </a:ext>
                </a:extLst>
              </a:tr>
              <a:tr h="641641">
                <a:tc>
                  <a:txBody>
                    <a:bodyPr/>
                    <a:lstStyle/>
                    <a:p>
                      <a:pPr algn="ctr"/>
                      <a:r>
                        <a:rPr lang="en-US" dirty="0"/>
                        <a:t>Username : varchar</a:t>
                      </a:r>
                    </a:p>
                    <a:p>
                      <a:pPr algn="ctr"/>
                      <a:r>
                        <a:rPr lang="en-US" dirty="0"/>
                        <a:t>Password : varchar</a:t>
                      </a:r>
                      <a:endParaRPr lang="en-IN" dirty="0"/>
                    </a:p>
                  </a:txBody>
                  <a:tcPr/>
                </a:tc>
                <a:extLst>
                  <a:ext uri="{0D108BD9-81ED-4DB2-BD59-A6C34878D82A}">
                    <a16:rowId xmlns:a16="http://schemas.microsoft.com/office/drawing/2014/main" val="1814326156"/>
                  </a:ext>
                </a:extLst>
              </a:tr>
              <a:tr h="2016586">
                <a:tc>
                  <a:txBody>
                    <a:bodyPr/>
                    <a:lstStyle/>
                    <a:p>
                      <a:pPr algn="l"/>
                      <a:r>
                        <a:rPr lang="en-US" dirty="0"/>
                        <a:t>+ register                                   ()</a:t>
                      </a:r>
                    </a:p>
                    <a:p>
                      <a:pPr algn="l"/>
                      <a:r>
                        <a:rPr lang="en-US" dirty="0"/>
                        <a:t>+ login                                       ()</a:t>
                      </a:r>
                    </a:p>
                    <a:p>
                      <a:pPr algn="l"/>
                      <a:r>
                        <a:rPr lang="en-US" dirty="0"/>
                        <a:t>+ make an appointment               ()</a:t>
                      </a:r>
                    </a:p>
                    <a:p>
                      <a:pPr algn="l"/>
                      <a:r>
                        <a:rPr lang="en-US" dirty="0"/>
                        <a:t>+ view status                              ()</a:t>
                      </a:r>
                    </a:p>
                    <a:p>
                      <a:pPr algn="l"/>
                      <a:r>
                        <a:rPr lang="en-US" dirty="0"/>
                        <a:t>+ view doctors                           ()</a:t>
                      </a:r>
                    </a:p>
                    <a:p>
                      <a:pPr algn="l"/>
                      <a:r>
                        <a:rPr lang="en-US" dirty="0"/>
                        <a:t>+ contact with admin                  ()         </a:t>
                      </a:r>
                    </a:p>
                    <a:p>
                      <a:pPr algn="l"/>
                      <a:r>
                        <a:rPr lang="en-US" dirty="0"/>
                        <a:t>+ logout</a:t>
                      </a:r>
                      <a:endParaRPr lang="en-IN" dirty="0"/>
                    </a:p>
                  </a:txBody>
                  <a:tcPr/>
                </a:tc>
                <a:extLst>
                  <a:ext uri="{0D108BD9-81ED-4DB2-BD59-A6C34878D82A}">
                    <a16:rowId xmlns:a16="http://schemas.microsoft.com/office/drawing/2014/main" val="2228410488"/>
                  </a:ext>
                </a:extLst>
              </a:tr>
            </a:tbl>
          </a:graphicData>
        </a:graphic>
      </p:graphicFrame>
      <p:sp>
        <p:nvSpPr>
          <p:cNvPr id="6" name="Slide Number Placeholder 5">
            <a:extLst>
              <a:ext uri="{FF2B5EF4-FFF2-40B4-BE49-F238E27FC236}">
                <a16:creationId xmlns:a16="http://schemas.microsoft.com/office/drawing/2014/main" id="{CFE22AA6-C9F5-4ABC-9C9D-B652C95880DB}"/>
              </a:ext>
            </a:extLst>
          </p:cNvPr>
          <p:cNvSpPr>
            <a:spLocks noGrp="1"/>
          </p:cNvSpPr>
          <p:nvPr>
            <p:ph type="sldNum" sz="quarter" idx="12"/>
          </p:nvPr>
        </p:nvSpPr>
        <p:spPr/>
        <p:txBody>
          <a:bodyPr/>
          <a:lstStyle/>
          <a:p>
            <a:fld id="{3A98EE3D-8CD1-4C3F-BD1C-C98C9596463C}" type="slidenum">
              <a:rPr lang="en-US" smtClean="0"/>
              <a:t>10</a:t>
            </a:fld>
            <a:endParaRPr lang="en-US" dirty="0"/>
          </a:p>
        </p:txBody>
      </p:sp>
      <p:graphicFrame>
        <p:nvGraphicFramePr>
          <p:cNvPr id="8" name="Table 8">
            <a:extLst>
              <a:ext uri="{FF2B5EF4-FFF2-40B4-BE49-F238E27FC236}">
                <a16:creationId xmlns:a16="http://schemas.microsoft.com/office/drawing/2014/main" id="{8674F18F-AE6A-498A-8068-31D447F5B882}"/>
              </a:ext>
            </a:extLst>
          </p:cNvPr>
          <p:cNvGraphicFramePr>
            <a:graphicFrameLocks noGrp="1"/>
          </p:cNvGraphicFramePr>
          <p:nvPr>
            <p:extLst>
              <p:ext uri="{D42A27DB-BD31-4B8C-83A1-F6EECF244321}">
                <p14:modId xmlns:p14="http://schemas.microsoft.com/office/powerpoint/2010/main" val="2187511061"/>
              </p:ext>
            </p:extLst>
          </p:nvPr>
        </p:nvGraphicFramePr>
        <p:xfrm>
          <a:off x="4301394" y="2947744"/>
          <a:ext cx="3625328" cy="2473960"/>
        </p:xfrm>
        <a:graphic>
          <a:graphicData uri="http://schemas.openxmlformats.org/drawingml/2006/table">
            <a:tbl>
              <a:tblPr firstRow="1" bandRow="1">
                <a:tableStyleId>{F5AB1C69-6EDB-4FF4-983F-18BD219EF322}</a:tableStyleId>
              </a:tblPr>
              <a:tblGrid>
                <a:gridCol w="3625328">
                  <a:extLst>
                    <a:ext uri="{9D8B030D-6E8A-4147-A177-3AD203B41FA5}">
                      <a16:colId xmlns:a16="http://schemas.microsoft.com/office/drawing/2014/main" val="514821768"/>
                    </a:ext>
                  </a:extLst>
                </a:gridCol>
              </a:tblGrid>
              <a:tr h="370840">
                <a:tc>
                  <a:txBody>
                    <a:bodyPr/>
                    <a:lstStyle/>
                    <a:p>
                      <a:pPr algn="ctr"/>
                      <a:r>
                        <a:rPr lang="en-US" dirty="0"/>
                        <a:t>Admin</a:t>
                      </a:r>
                      <a:endParaRPr lang="en-IN" dirty="0"/>
                    </a:p>
                  </a:txBody>
                  <a:tcPr/>
                </a:tc>
                <a:extLst>
                  <a:ext uri="{0D108BD9-81ED-4DB2-BD59-A6C34878D82A}">
                    <a16:rowId xmlns:a16="http://schemas.microsoft.com/office/drawing/2014/main" val="531431890"/>
                  </a:ext>
                </a:extLst>
              </a:tr>
              <a:tr h="370840">
                <a:tc>
                  <a:txBody>
                    <a:bodyPr/>
                    <a:lstStyle/>
                    <a:p>
                      <a:pPr algn="ctr"/>
                      <a:r>
                        <a:rPr lang="en-US" dirty="0"/>
                        <a:t>Username : varchar</a:t>
                      </a:r>
                    </a:p>
                    <a:p>
                      <a:pPr algn="ctr"/>
                      <a:r>
                        <a:rPr lang="en-US" dirty="0"/>
                        <a:t>Password : varchar</a:t>
                      </a:r>
                      <a:endParaRPr lang="en-IN" dirty="0"/>
                    </a:p>
                  </a:txBody>
                  <a:tcPr/>
                </a:tc>
                <a:extLst>
                  <a:ext uri="{0D108BD9-81ED-4DB2-BD59-A6C34878D82A}">
                    <a16:rowId xmlns:a16="http://schemas.microsoft.com/office/drawing/2014/main" val="1650373029"/>
                  </a:ext>
                </a:extLst>
              </a:tr>
              <a:tr h="370840">
                <a:tc>
                  <a:txBody>
                    <a:bodyPr/>
                    <a:lstStyle/>
                    <a:p>
                      <a:r>
                        <a:rPr lang="en-US" dirty="0"/>
                        <a:t>+ login                                         ()</a:t>
                      </a:r>
                    </a:p>
                    <a:p>
                      <a:r>
                        <a:rPr lang="en-US" dirty="0"/>
                        <a:t>+ view patients                             ()</a:t>
                      </a:r>
                    </a:p>
                    <a:p>
                      <a:r>
                        <a:rPr lang="en-IN" dirty="0"/>
                        <a:t>+ view doctors                             ()</a:t>
                      </a:r>
                    </a:p>
                    <a:p>
                      <a:r>
                        <a:rPr lang="en-IN" dirty="0"/>
                        <a:t>+ contact with user                      ()</a:t>
                      </a:r>
                    </a:p>
                    <a:p>
                      <a:r>
                        <a:rPr lang="en-IN" dirty="0"/>
                        <a:t>+ logout</a:t>
                      </a:r>
                    </a:p>
                  </a:txBody>
                  <a:tcPr/>
                </a:tc>
                <a:extLst>
                  <a:ext uri="{0D108BD9-81ED-4DB2-BD59-A6C34878D82A}">
                    <a16:rowId xmlns:a16="http://schemas.microsoft.com/office/drawing/2014/main" val="1524386085"/>
                  </a:ext>
                </a:extLst>
              </a:tr>
            </a:tbl>
          </a:graphicData>
        </a:graphic>
      </p:graphicFrame>
      <p:sp>
        <p:nvSpPr>
          <p:cNvPr id="9" name="Rectangle: Diagonal Corners Snipped 8">
            <a:extLst>
              <a:ext uri="{FF2B5EF4-FFF2-40B4-BE49-F238E27FC236}">
                <a16:creationId xmlns:a16="http://schemas.microsoft.com/office/drawing/2014/main" id="{8570555B-C97D-4C56-BFD1-63854D3065A9}"/>
              </a:ext>
            </a:extLst>
          </p:cNvPr>
          <p:cNvSpPr/>
          <p:nvPr/>
        </p:nvSpPr>
        <p:spPr>
          <a:xfrm>
            <a:off x="4082678" y="1588762"/>
            <a:ext cx="4026644" cy="365125"/>
          </a:xfrm>
          <a:prstGeom prst="snip2Diag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Doctor’s Appointment Booking System</a:t>
            </a:r>
            <a:endParaRPr lang="en-IN" dirty="0"/>
          </a:p>
        </p:txBody>
      </p:sp>
      <p:sp>
        <p:nvSpPr>
          <p:cNvPr id="10" name="Arrow: Left 9">
            <a:extLst>
              <a:ext uri="{FF2B5EF4-FFF2-40B4-BE49-F238E27FC236}">
                <a16:creationId xmlns:a16="http://schemas.microsoft.com/office/drawing/2014/main" id="{D3425361-B748-4C83-8C17-8904B35828CE}"/>
              </a:ext>
            </a:extLst>
          </p:cNvPr>
          <p:cNvSpPr/>
          <p:nvPr/>
        </p:nvSpPr>
        <p:spPr>
          <a:xfrm rot="18516986">
            <a:off x="3363650" y="2245133"/>
            <a:ext cx="599943" cy="555295"/>
          </a:xfrm>
          <a:prstGeom prst="lef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dirty="0"/>
          </a:p>
        </p:txBody>
      </p:sp>
      <p:sp>
        <p:nvSpPr>
          <p:cNvPr id="11" name="Arrow: Left 10">
            <a:extLst>
              <a:ext uri="{FF2B5EF4-FFF2-40B4-BE49-F238E27FC236}">
                <a16:creationId xmlns:a16="http://schemas.microsoft.com/office/drawing/2014/main" id="{BF9738E5-CF1F-4023-8664-50E6BAF7A61B}"/>
              </a:ext>
            </a:extLst>
          </p:cNvPr>
          <p:cNvSpPr/>
          <p:nvPr/>
        </p:nvSpPr>
        <p:spPr>
          <a:xfrm rot="13585387">
            <a:off x="8267588" y="2197999"/>
            <a:ext cx="563873" cy="537883"/>
          </a:xfrm>
          <a:prstGeom prst="lef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dirty="0"/>
          </a:p>
        </p:txBody>
      </p:sp>
      <p:graphicFrame>
        <p:nvGraphicFramePr>
          <p:cNvPr id="12" name="Table 7">
            <a:extLst>
              <a:ext uri="{FF2B5EF4-FFF2-40B4-BE49-F238E27FC236}">
                <a16:creationId xmlns:a16="http://schemas.microsoft.com/office/drawing/2014/main" id="{3A091706-E7F0-4AA1-B32A-CAE9F84E410C}"/>
              </a:ext>
            </a:extLst>
          </p:cNvPr>
          <p:cNvGraphicFramePr>
            <a:graphicFrameLocks/>
          </p:cNvGraphicFramePr>
          <p:nvPr>
            <p:extLst>
              <p:ext uri="{D42A27DB-BD31-4B8C-83A1-F6EECF244321}">
                <p14:modId xmlns:p14="http://schemas.microsoft.com/office/powerpoint/2010/main" val="86468347"/>
              </p:ext>
            </p:extLst>
          </p:nvPr>
        </p:nvGraphicFramePr>
        <p:xfrm>
          <a:off x="490989" y="2947744"/>
          <a:ext cx="3617155" cy="2308551"/>
        </p:xfrm>
        <a:graphic>
          <a:graphicData uri="http://schemas.openxmlformats.org/drawingml/2006/table">
            <a:tbl>
              <a:tblPr firstRow="1" bandRow="1">
                <a:tableStyleId>{21E4AEA4-8DFA-4A89-87EB-49C32662AFE0}</a:tableStyleId>
              </a:tblPr>
              <a:tblGrid>
                <a:gridCol w="3617155">
                  <a:extLst>
                    <a:ext uri="{9D8B030D-6E8A-4147-A177-3AD203B41FA5}">
                      <a16:colId xmlns:a16="http://schemas.microsoft.com/office/drawing/2014/main" val="1307086970"/>
                    </a:ext>
                  </a:extLst>
                </a:gridCol>
              </a:tblGrid>
              <a:tr h="325416">
                <a:tc>
                  <a:txBody>
                    <a:bodyPr/>
                    <a:lstStyle/>
                    <a:p>
                      <a:pPr algn="ctr"/>
                      <a:r>
                        <a:rPr lang="en-US" dirty="0"/>
                        <a:t>Doctor</a:t>
                      </a:r>
                      <a:endParaRPr lang="en-IN" dirty="0"/>
                    </a:p>
                  </a:txBody>
                  <a:tcPr/>
                </a:tc>
                <a:extLst>
                  <a:ext uri="{0D108BD9-81ED-4DB2-BD59-A6C34878D82A}">
                    <a16:rowId xmlns:a16="http://schemas.microsoft.com/office/drawing/2014/main" val="466289601"/>
                  </a:ext>
                </a:extLst>
              </a:tr>
              <a:tr h="569478">
                <a:tc>
                  <a:txBody>
                    <a:bodyPr/>
                    <a:lstStyle/>
                    <a:p>
                      <a:pPr algn="ctr"/>
                      <a:r>
                        <a:rPr lang="en-US" dirty="0"/>
                        <a:t>Username : varchar</a:t>
                      </a:r>
                    </a:p>
                    <a:p>
                      <a:pPr algn="ctr"/>
                      <a:r>
                        <a:rPr lang="en-US" dirty="0"/>
                        <a:t>Password : varchar</a:t>
                      </a:r>
                      <a:endParaRPr lang="en-IN" dirty="0"/>
                    </a:p>
                  </a:txBody>
                  <a:tcPr/>
                </a:tc>
                <a:extLst>
                  <a:ext uri="{0D108BD9-81ED-4DB2-BD59-A6C34878D82A}">
                    <a16:rowId xmlns:a16="http://schemas.microsoft.com/office/drawing/2014/main" val="1814326156"/>
                  </a:ext>
                </a:extLst>
              </a:tr>
              <a:tr h="1302711">
                <a:tc>
                  <a:txBody>
                    <a:bodyPr/>
                    <a:lstStyle/>
                    <a:p>
                      <a:pPr algn="l"/>
                      <a:r>
                        <a:rPr lang="en-US" dirty="0"/>
                        <a:t>+ register                                   ()</a:t>
                      </a:r>
                    </a:p>
                    <a:p>
                      <a:pPr algn="l"/>
                      <a:r>
                        <a:rPr lang="en-US" dirty="0"/>
                        <a:t>+ login                                       ()</a:t>
                      </a:r>
                    </a:p>
                    <a:p>
                      <a:pPr algn="l"/>
                      <a:r>
                        <a:rPr lang="en-US" dirty="0"/>
                        <a:t>+ view request                           ()        </a:t>
                      </a:r>
                    </a:p>
                    <a:p>
                      <a:pPr algn="l"/>
                      <a:r>
                        <a:rPr lang="en-US" dirty="0"/>
                        <a:t>+ logout</a:t>
                      </a:r>
                      <a:endParaRPr lang="en-IN" dirty="0"/>
                    </a:p>
                  </a:txBody>
                  <a:tcPr/>
                </a:tc>
                <a:extLst>
                  <a:ext uri="{0D108BD9-81ED-4DB2-BD59-A6C34878D82A}">
                    <a16:rowId xmlns:a16="http://schemas.microsoft.com/office/drawing/2014/main" val="2228410488"/>
                  </a:ext>
                </a:extLst>
              </a:tr>
            </a:tbl>
          </a:graphicData>
        </a:graphic>
      </p:graphicFrame>
      <p:sp>
        <p:nvSpPr>
          <p:cNvPr id="13" name="Arrow: Left 12">
            <a:extLst>
              <a:ext uri="{FF2B5EF4-FFF2-40B4-BE49-F238E27FC236}">
                <a16:creationId xmlns:a16="http://schemas.microsoft.com/office/drawing/2014/main" id="{B3338B37-007E-4D43-96B7-48CE134CA03E}"/>
              </a:ext>
            </a:extLst>
          </p:cNvPr>
          <p:cNvSpPr/>
          <p:nvPr/>
        </p:nvSpPr>
        <p:spPr>
          <a:xfrm rot="16200000">
            <a:off x="5835857" y="2281026"/>
            <a:ext cx="599943" cy="555295"/>
          </a:xfrm>
          <a:prstGeom prst="lef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dirty="0"/>
          </a:p>
        </p:txBody>
      </p:sp>
    </p:spTree>
    <p:extLst>
      <p:ext uri="{BB962C8B-B14F-4D97-AF65-F5344CB8AC3E}">
        <p14:creationId xmlns:p14="http://schemas.microsoft.com/office/powerpoint/2010/main" val="1093431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D332E-E577-4AD1-8ED9-9E99BA6F1530}"/>
              </a:ext>
            </a:extLst>
          </p:cNvPr>
          <p:cNvSpPr>
            <a:spLocks noGrp="1"/>
          </p:cNvSpPr>
          <p:nvPr>
            <p:ph type="title"/>
          </p:nvPr>
        </p:nvSpPr>
        <p:spPr>
          <a:xfrm>
            <a:off x="581191" y="625542"/>
            <a:ext cx="11029616" cy="514216"/>
          </a:xfrm>
        </p:spPr>
        <p:txBody>
          <a:bodyPr>
            <a:noAutofit/>
          </a:bodyPr>
          <a:lstStyle/>
          <a:p>
            <a:pPr algn="ctr"/>
            <a:r>
              <a:rPr lang="en-US" b="1" u="sng" dirty="0"/>
              <a:t>References</a:t>
            </a:r>
            <a:endParaRPr lang="en-IN" b="1" u="sng" dirty="0"/>
          </a:p>
        </p:txBody>
      </p:sp>
      <p:sp>
        <p:nvSpPr>
          <p:cNvPr id="3" name="Content Placeholder 2">
            <a:extLst>
              <a:ext uri="{FF2B5EF4-FFF2-40B4-BE49-F238E27FC236}">
                <a16:creationId xmlns:a16="http://schemas.microsoft.com/office/drawing/2014/main" id="{BA99BAAC-18D1-4063-B82F-9DBCF0985B29}"/>
              </a:ext>
            </a:extLst>
          </p:cNvPr>
          <p:cNvSpPr>
            <a:spLocks noGrp="1"/>
          </p:cNvSpPr>
          <p:nvPr>
            <p:ph idx="1"/>
          </p:nvPr>
        </p:nvSpPr>
        <p:spPr>
          <a:xfrm>
            <a:off x="581192" y="1269402"/>
            <a:ext cx="11029615" cy="4705948"/>
          </a:xfrm>
        </p:spPr>
        <p:txBody>
          <a:bodyPr/>
          <a:lstStyle/>
          <a:p>
            <a:r>
              <a:rPr lang="en-US" sz="1800" dirty="0" err="1"/>
              <a:t>A.N.Ramamani</a:t>
            </a:r>
            <a:r>
              <a:rPr lang="en-US" sz="1800" dirty="0"/>
              <a:t>, </a:t>
            </a:r>
            <a:r>
              <a:rPr lang="en-US" sz="1800" dirty="0" err="1"/>
              <a:t>Dwarampudi</a:t>
            </a:r>
            <a:r>
              <a:rPr lang="en-US" sz="1800" dirty="0"/>
              <a:t> Sai </a:t>
            </a:r>
            <a:r>
              <a:rPr lang="en-US" sz="1800" dirty="0" err="1"/>
              <a:t>Veerendra</a:t>
            </a:r>
            <a:r>
              <a:rPr lang="en-US" sz="1800" dirty="0"/>
              <a:t> Reddy, Secure Web Application for Online Doctor Appointment System, JETIR May 2020, Volume 7, Issue 5</a:t>
            </a:r>
          </a:p>
          <a:p>
            <a:r>
              <a:rPr lang="en-US" sz="1800" dirty="0"/>
              <a:t>Wang Jack Huan, Dr </a:t>
            </a:r>
            <a:r>
              <a:rPr lang="en-US" sz="1800" dirty="0" err="1"/>
              <a:t>Kuruvikulam</a:t>
            </a:r>
            <a:r>
              <a:rPr lang="en-US" sz="1800" dirty="0"/>
              <a:t> Chandrasekaran Arun, A study and an implementation of online doctor consultation system, Journal of Applied Technology and Innovation (e -ISSN: 2600-7304) vo5. 1, no. 1, (2021)</a:t>
            </a:r>
          </a:p>
          <a:p>
            <a:r>
              <a:rPr lang="en-US" sz="1800" dirty="0" err="1"/>
              <a:t>Akinode,John</a:t>
            </a:r>
            <a:r>
              <a:rPr lang="en-US" sz="1800" dirty="0"/>
              <a:t> Lekan, </a:t>
            </a:r>
            <a:r>
              <a:rPr lang="en-US" sz="1800" dirty="0" err="1"/>
              <a:t>Oloruntoba</a:t>
            </a:r>
            <a:r>
              <a:rPr lang="en-US" sz="1800" dirty="0"/>
              <a:t> S.A, Design and Implementation of a Patient Appointment and Scheduling System, IARJSET, Vol. 4, Issue 12, December 2017</a:t>
            </a:r>
          </a:p>
          <a:p>
            <a:r>
              <a:rPr lang="en-US" dirty="0" err="1"/>
              <a:t>Nazia</a:t>
            </a:r>
            <a:r>
              <a:rPr lang="en-US" dirty="0"/>
              <a:t> S, Ekta Sarda, Online Appointment Scheduling System for Hospitals–An Analytical Study, International Journal of Innovations in Engineering and Technology (IJIET) ,2014</a:t>
            </a:r>
          </a:p>
          <a:p>
            <a:r>
              <a:rPr lang="en-US" dirty="0"/>
              <a:t>Online Doctor Appointment. 2013. </a:t>
            </a:r>
            <a:r>
              <a:rPr lang="en-US" dirty="0" err="1"/>
              <a:t>DocAppointments</a:t>
            </a:r>
            <a:r>
              <a:rPr lang="en-US" dirty="0"/>
              <a:t>. com.au. [Online]. Available : http:// docappointments.com.au/. [Accessed: 20- October- 2015].</a:t>
            </a:r>
          </a:p>
          <a:p>
            <a:r>
              <a:rPr lang="en-US" dirty="0"/>
              <a:t>DI, P., 2011. Hospital waiting time: the forgotten premise of healthcare service delivery?. 24(7), pp. 506-522.</a:t>
            </a:r>
          </a:p>
          <a:p>
            <a:r>
              <a:rPr lang="en-US" dirty="0"/>
              <a:t>Diwakar Gupta And Brian Denton,2008 Appointment Scheduling In Health Care: Challenges And Opportunities IEEE Transactions, Volume 40 ,Issue 9.</a:t>
            </a:r>
            <a:endParaRPr lang="en-IN" dirty="0"/>
          </a:p>
        </p:txBody>
      </p:sp>
      <p:sp>
        <p:nvSpPr>
          <p:cNvPr id="4" name="Footer Placeholder 3">
            <a:extLst>
              <a:ext uri="{FF2B5EF4-FFF2-40B4-BE49-F238E27FC236}">
                <a16:creationId xmlns:a16="http://schemas.microsoft.com/office/drawing/2014/main" id="{8EBEA113-2201-43BB-A8EC-523D28D2BBC7}"/>
              </a:ext>
            </a:extLst>
          </p:cNvPr>
          <p:cNvSpPr>
            <a:spLocks noGrp="1"/>
          </p:cNvSpPr>
          <p:nvPr>
            <p:ph type="ftr" sz="quarter" idx="11"/>
          </p:nvPr>
        </p:nvSpPr>
        <p:spPr/>
        <p:txBody>
          <a:bodyPr/>
          <a:lstStyle/>
          <a:p>
            <a:r>
              <a:rPr lang="en-US"/>
              <a:t>Sample Footer Text</a:t>
            </a:r>
            <a:endParaRPr lang="en-US" dirty="0"/>
          </a:p>
        </p:txBody>
      </p:sp>
      <p:sp>
        <p:nvSpPr>
          <p:cNvPr id="5" name="Date Placeholder 4">
            <a:extLst>
              <a:ext uri="{FF2B5EF4-FFF2-40B4-BE49-F238E27FC236}">
                <a16:creationId xmlns:a16="http://schemas.microsoft.com/office/drawing/2014/main" id="{9F1CC117-E710-40D6-9259-74115F938AD6}"/>
              </a:ext>
            </a:extLst>
          </p:cNvPr>
          <p:cNvSpPr>
            <a:spLocks noGrp="1"/>
          </p:cNvSpPr>
          <p:nvPr>
            <p:ph type="dt" sz="half" idx="10"/>
          </p:nvPr>
        </p:nvSpPr>
        <p:spPr/>
        <p:txBody>
          <a:bodyPr/>
          <a:lstStyle/>
          <a:p>
            <a:r>
              <a:rPr lang="en-US"/>
              <a:t>20XX</a:t>
            </a:r>
            <a:endParaRPr lang="en-US" dirty="0"/>
          </a:p>
        </p:txBody>
      </p:sp>
      <p:sp>
        <p:nvSpPr>
          <p:cNvPr id="6" name="Slide Number Placeholder 5">
            <a:extLst>
              <a:ext uri="{FF2B5EF4-FFF2-40B4-BE49-F238E27FC236}">
                <a16:creationId xmlns:a16="http://schemas.microsoft.com/office/drawing/2014/main" id="{510DCB3D-DD76-4697-9C60-A39F13BF57A1}"/>
              </a:ext>
            </a:extLst>
          </p:cNvPr>
          <p:cNvSpPr>
            <a:spLocks noGrp="1"/>
          </p:cNvSpPr>
          <p:nvPr>
            <p:ph type="sldNum" sz="quarter" idx="12"/>
          </p:nvPr>
        </p:nvSpPr>
        <p:spPr/>
        <p:txBody>
          <a:bodyPr/>
          <a:lstStyle/>
          <a:p>
            <a:fld id="{3A98EE3D-8CD1-4C3F-BD1C-C98C9596463C}" type="slidenum">
              <a:rPr lang="en-US" smtClean="0"/>
              <a:t>11</a:t>
            </a:fld>
            <a:endParaRPr lang="en-US" dirty="0"/>
          </a:p>
        </p:txBody>
      </p:sp>
    </p:spTree>
    <p:extLst>
      <p:ext uri="{BB962C8B-B14F-4D97-AF65-F5344CB8AC3E}">
        <p14:creationId xmlns:p14="http://schemas.microsoft.com/office/powerpoint/2010/main" val="504725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0FB38-0113-4F80-BBD4-A9C97FF40720}"/>
              </a:ext>
            </a:extLst>
          </p:cNvPr>
          <p:cNvSpPr>
            <a:spLocks noGrp="1"/>
          </p:cNvSpPr>
          <p:nvPr>
            <p:ph type="title"/>
          </p:nvPr>
        </p:nvSpPr>
        <p:spPr>
          <a:xfrm>
            <a:off x="581192" y="1429966"/>
            <a:ext cx="3568661" cy="622274"/>
          </a:xfrm>
        </p:spPr>
        <p:txBody>
          <a:bodyPr>
            <a:normAutofit/>
          </a:bodyPr>
          <a:lstStyle/>
          <a:p>
            <a:pPr algn="ctr"/>
            <a:r>
              <a:rPr lang="en-US" sz="3200" b="1" dirty="0"/>
              <a:t>Thank you</a:t>
            </a:r>
          </a:p>
        </p:txBody>
      </p:sp>
      <p:sp>
        <p:nvSpPr>
          <p:cNvPr id="8" name="Footer Placeholder 7">
            <a:extLst>
              <a:ext uri="{FF2B5EF4-FFF2-40B4-BE49-F238E27FC236}">
                <a16:creationId xmlns:a16="http://schemas.microsoft.com/office/drawing/2014/main" id="{D3E3ABAA-EBF5-4FC5-BEEE-FBA5A228E046}"/>
              </a:ext>
            </a:extLst>
          </p:cNvPr>
          <p:cNvSpPr>
            <a:spLocks noGrp="1"/>
          </p:cNvSpPr>
          <p:nvPr>
            <p:ph type="ftr" sz="quarter" idx="11"/>
          </p:nvPr>
        </p:nvSpPr>
        <p:spPr>
          <a:xfrm>
            <a:off x="581192" y="6423914"/>
            <a:ext cx="6917210" cy="365125"/>
          </a:xfrm>
        </p:spPr>
        <p:txBody>
          <a:bodyPr/>
          <a:lstStyle/>
          <a:p>
            <a:r>
              <a:rPr lang="en-US" dirty="0"/>
              <a:t>Sample Footer Text</a:t>
            </a:r>
          </a:p>
        </p:txBody>
      </p:sp>
      <p:pic>
        <p:nvPicPr>
          <p:cNvPr id="6" name="Picture Placeholder 5" descr="A doctor talking to a patient&#10;">
            <a:extLst>
              <a:ext uri="{FF2B5EF4-FFF2-40B4-BE49-F238E27FC236}">
                <a16:creationId xmlns:a16="http://schemas.microsoft.com/office/drawing/2014/main" id="{AC4A1F6E-E065-4C87-B012-9FBDEC8C1ED7}"/>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4657344" y="0"/>
            <a:ext cx="7534656" cy="6858000"/>
          </a:xfrm>
        </p:spPr>
      </p:pic>
    </p:spTree>
    <p:extLst>
      <p:ext uri="{BB962C8B-B14F-4D97-AF65-F5344CB8AC3E}">
        <p14:creationId xmlns:p14="http://schemas.microsoft.com/office/powerpoint/2010/main" val="2261619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59453A-78E9-42AE-AE23-C9D218CBC378}"/>
              </a:ext>
            </a:extLst>
          </p:cNvPr>
          <p:cNvSpPr>
            <a:spLocks noGrp="1"/>
          </p:cNvSpPr>
          <p:nvPr>
            <p:ph type="ctrTitle"/>
          </p:nvPr>
        </p:nvSpPr>
        <p:spPr>
          <a:xfrm>
            <a:off x="504379" y="1246871"/>
            <a:ext cx="10993549" cy="741680"/>
          </a:xfrm>
        </p:spPr>
        <p:txBody>
          <a:bodyPr/>
          <a:lstStyle/>
          <a:p>
            <a:r>
              <a:rPr lang="en-US" b="1" dirty="0"/>
              <a:t>Doctor’s Appointment Booking System</a:t>
            </a:r>
          </a:p>
        </p:txBody>
      </p:sp>
      <p:pic>
        <p:nvPicPr>
          <p:cNvPr id="8" name="Picture Placeholder 7" descr="Medical equipment with a stethoscope">
            <a:extLst>
              <a:ext uri="{FF2B5EF4-FFF2-40B4-BE49-F238E27FC236}">
                <a16:creationId xmlns:a16="http://schemas.microsoft.com/office/drawing/2014/main" id="{D9011B7D-CD6B-49C3-8163-9672E7B5EB9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448056" y="3081528"/>
            <a:ext cx="11265408" cy="3310128"/>
          </a:xfrm>
        </p:spPr>
      </p:pic>
      <p:graphicFrame>
        <p:nvGraphicFramePr>
          <p:cNvPr id="2" name="Table 2">
            <a:extLst>
              <a:ext uri="{FF2B5EF4-FFF2-40B4-BE49-F238E27FC236}">
                <a16:creationId xmlns:a16="http://schemas.microsoft.com/office/drawing/2014/main" id="{1B44212F-42DD-4F0B-971A-D63D5DCA5733}"/>
              </a:ext>
            </a:extLst>
          </p:cNvPr>
          <p:cNvGraphicFramePr>
            <a:graphicFrameLocks noGrp="1"/>
          </p:cNvGraphicFramePr>
          <p:nvPr>
            <p:extLst>
              <p:ext uri="{D42A27DB-BD31-4B8C-83A1-F6EECF244321}">
                <p14:modId xmlns:p14="http://schemas.microsoft.com/office/powerpoint/2010/main" val="1461235839"/>
              </p:ext>
            </p:extLst>
          </p:nvPr>
        </p:nvGraphicFramePr>
        <p:xfrm>
          <a:off x="6001154" y="2301658"/>
          <a:ext cx="5712310" cy="741680"/>
        </p:xfrm>
        <a:graphic>
          <a:graphicData uri="http://schemas.openxmlformats.org/drawingml/2006/table">
            <a:tbl>
              <a:tblPr firstRow="1" bandRow="1">
                <a:tableStyleId>{5C22544A-7EE6-4342-B048-85BDC9FD1C3A}</a:tableStyleId>
              </a:tblPr>
              <a:tblGrid>
                <a:gridCol w="1012181">
                  <a:extLst>
                    <a:ext uri="{9D8B030D-6E8A-4147-A177-3AD203B41FA5}">
                      <a16:colId xmlns:a16="http://schemas.microsoft.com/office/drawing/2014/main" val="4047790598"/>
                    </a:ext>
                  </a:extLst>
                </a:gridCol>
                <a:gridCol w="1673607">
                  <a:extLst>
                    <a:ext uri="{9D8B030D-6E8A-4147-A177-3AD203B41FA5}">
                      <a16:colId xmlns:a16="http://schemas.microsoft.com/office/drawing/2014/main" val="3817167091"/>
                    </a:ext>
                  </a:extLst>
                </a:gridCol>
                <a:gridCol w="3026522">
                  <a:extLst>
                    <a:ext uri="{9D8B030D-6E8A-4147-A177-3AD203B41FA5}">
                      <a16:colId xmlns:a16="http://schemas.microsoft.com/office/drawing/2014/main" val="3094510668"/>
                    </a:ext>
                  </a:extLst>
                </a:gridCol>
              </a:tblGrid>
              <a:tr h="370840">
                <a:tc>
                  <a:txBody>
                    <a:bodyPr/>
                    <a:lstStyle/>
                    <a:p>
                      <a:pPr algn="ctr"/>
                      <a:r>
                        <a:rPr lang="en-US" b="1" dirty="0"/>
                        <a:t>Roll no</a:t>
                      </a:r>
                      <a:endParaRPr lang="en-IN" b="1" dirty="0"/>
                    </a:p>
                  </a:txBody>
                  <a:tcPr/>
                </a:tc>
                <a:tc>
                  <a:txBody>
                    <a:bodyPr/>
                    <a:lstStyle/>
                    <a:p>
                      <a:pPr algn="ctr"/>
                      <a:r>
                        <a:rPr lang="en-US" b="1" dirty="0"/>
                        <a:t>Gr. no</a:t>
                      </a:r>
                      <a:endParaRPr lang="en-IN" b="1" dirty="0"/>
                    </a:p>
                  </a:txBody>
                  <a:tcPr/>
                </a:tc>
                <a:tc>
                  <a:txBody>
                    <a:bodyPr/>
                    <a:lstStyle/>
                    <a:p>
                      <a:pPr algn="ctr"/>
                      <a:r>
                        <a:rPr lang="en-US" b="1" dirty="0"/>
                        <a:t>Name</a:t>
                      </a:r>
                      <a:endParaRPr lang="en-IN" b="1" dirty="0"/>
                    </a:p>
                  </a:txBody>
                  <a:tcPr/>
                </a:tc>
                <a:extLst>
                  <a:ext uri="{0D108BD9-81ED-4DB2-BD59-A6C34878D82A}">
                    <a16:rowId xmlns:a16="http://schemas.microsoft.com/office/drawing/2014/main" val="2021434906"/>
                  </a:ext>
                </a:extLst>
              </a:tr>
              <a:tr h="370840">
                <a:tc>
                  <a:txBody>
                    <a:bodyPr/>
                    <a:lstStyle/>
                    <a:p>
                      <a:pPr algn="ctr"/>
                      <a:r>
                        <a:rPr lang="en-US" b="0" dirty="0"/>
                        <a:t>51</a:t>
                      </a:r>
                      <a:endParaRPr lang="en-IN" b="0" dirty="0"/>
                    </a:p>
                  </a:txBody>
                  <a:tcPr/>
                </a:tc>
                <a:tc>
                  <a:txBody>
                    <a:bodyPr/>
                    <a:lstStyle/>
                    <a:p>
                      <a:pPr algn="ctr"/>
                      <a:r>
                        <a:rPr lang="en-US" b="0" dirty="0"/>
                        <a:t>12010843</a:t>
                      </a:r>
                      <a:endParaRPr lang="en-IN" b="0" dirty="0"/>
                    </a:p>
                  </a:txBody>
                  <a:tcPr/>
                </a:tc>
                <a:tc>
                  <a:txBody>
                    <a:bodyPr/>
                    <a:lstStyle/>
                    <a:p>
                      <a:pPr algn="ctr"/>
                      <a:r>
                        <a:rPr lang="en-US" b="0" dirty="0"/>
                        <a:t>Aditya Desai</a:t>
                      </a:r>
                      <a:endParaRPr lang="en-IN" b="0" dirty="0"/>
                    </a:p>
                  </a:txBody>
                  <a:tcPr/>
                </a:tc>
                <a:extLst>
                  <a:ext uri="{0D108BD9-81ED-4DB2-BD59-A6C34878D82A}">
                    <a16:rowId xmlns:a16="http://schemas.microsoft.com/office/drawing/2014/main" val="2624989628"/>
                  </a:ext>
                </a:extLst>
              </a:tr>
            </a:tbl>
          </a:graphicData>
        </a:graphic>
      </p:graphicFrame>
      <p:sp>
        <p:nvSpPr>
          <p:cNvPr id="3" name="TextBox 2">
            <a:extLst>
              <a:ext uri="{FF2B5EF4-FFF2-40B4-BE49-F238E27FC236}">
                <a16:creationId xmlns:a16="http://schemas.microsoft.com/office/drawing/2014/main" id="{554FB717-9063-4738-B91E-956025225228}"/>
              </a:ext>
            </a:extLst>
          </p:cNvPr>
          <p:cNvSpPr txBox="1"/>
          <p:nvPr/>
        </p:nvSpPr>
        <p:spPr>
          <a:xfrm>
            <a:off x="688489" y="2560320"/>
            <a:ext cx="3098203" cy="369332"/>
          </a:xfrm>
          <a:prstGeom prst="rect">
            <a:avLst/>
          </a:prstGeom>
          <a:noFill/>
        </p:spPr>
        <p:txBody>
          <a:bodyPr wrap="square" rtlCol="0">
            <a:spAutoFit/>
          </a:bodyPr>
          <a:lstStyle/>
          <a:p>
            <a:r>
              <a:rPr lang="en-US" dirty="0"/>
              <a:t>Guide: Bharat Taralekar Sir</a:t>
            </a:r>
            <a:endParaRPr lang="en-IN" dirty="0"/>
          </a:p>
        </p:txBody>
      </p:sp>
    </p:spTree>
    <p:extLst>
      <p:ext uri="{BB962C8B-B14F-4D97-AF65-F5344CB8AC3E}">
        <p14:creationId xmlns:p14="http://schemas.microsoft.com/office/powerpoint/2010/main" val="1039759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BCEE0-AF33-4B8B-9622-2A50B4FD62C5}"/>
              </a:ext>
            </a:extLst>
          </p:cNvPr>
          <p:cNvSpPr>
            <a:spLocks noGrp="1"/>
          </p:cNvSpPr>
          <p:nvPr>
            <p:ph type="title"/>
          </p:nvPr>
        </p:nvSpPr>
        <p:spPr>
          <a:xfrm>
            <a:off x="578501" y="836341"/>
            <a:ext cx="3424138" cy="718255"/>
          </a:xfrm>
        </p:spPr>
        <p:txBody>
          <a:bodyPr/>
          <a:lstStyle/>
          <a:p>
            <a:r>
              <a:rPr lang="en-US" b="1" dirty="0"/>
              <a:t>INDEX:</a:t>
            </a:r>
            <a:r>
              <a:rPr lang="en-US" dirty="0"/>
              <a:t>	</a:t>
            </a:r>
          </a:p>
        </p:txBody>
      </p:sp>
      <p:sp>
        <p:nvSpPr>
          <p:cNvPr id="3" name="Content Placeholder 2">
            <a:extLst>
              <a:ext uri="{FF2B5EF4-FFF2-40B4-BE49-F238E27FC236}">
                <a16:creationId xmlns:a16="http://schemas.microsoft.com/office/drawing/2014/main" id="{F0495D9B-1C30-46A7-AC78-0AD00F70BCAE}"/>
              </a:ext>
            </a:extLst>
          </p:cNvPr>
          <p:cNvSpPr>
            <a:spLocks noGrp="1"/>
          </p:cNvSpPr>
          <p:nvPr>
            <p:ph idx="1"/>
          </p:nvPr>
        </p:nvSpPr>
        <p:spPr>
          <a:xfrm>
            <a:off x="438911" y="2139947"/>
            <a:ext cx="3703319" cy="3975776"/>
          </a:xfrm>
        </p:spPr>
        <p:txBody>
          <a:bodyPr>
            <a:noAutofit/>
          </a:bodyPr>
          <a:lstStyle/>
          <a:p>
            <a:pPr marL="342900" indent="-342900">
              <a:buFont typeface="+mj-lt"/>
              <a:buAutoNum type="arabicPeriod"/>
            </a:pPr>
            <a:r>
              <a:rPr lang="en-US" dirty="0"/>
              <a:t>Aim</a:t>
            </a:r>
          </a:p>
          <a:p>
            <a:pPr marL="342900" indent="-342900">
              <a:buFont typeface="+mj-lt"/>
              <a:buAutoNum type="arabicPeriod"/>
            </a:pPr>
            <a:r>
              <a:rPr lang="en-US" dirty="0"/>
              <a:t>Objective</a:t>
            </a:r>
          </a:p>
          <a:p>
            <a:pPr marL="342900" indent="-342900">
              <a:buFont typeface="+mj-lt"/>
              <a:buAutoNum type="arabicPeriod"/>
            </a:pPr>
            <a:r>
              <a:rPr lang="en-US" dirty="0"/>
              <a:t>Software Tools and Libraries used</a:t>
            </a:r>
          </a:p>
          <a:p>
            <a:pPr marL="342900" indent="-342900">
              <a:buFont typeface="+mj-lt"/>
              <a:buAutoNum type="arabicPeriod"/>
            </a:pPr>
            <a:r>
              <a:rPr lang="en-US" dirty="0"/>
              <a:t>Project Area</a:t>
            </a:r>
          </a:p>
          <a:p>
            <a:pPr marL="342900" indent="-342900">
              <a:buFont typeface="+mj-lt"/>
              <a:buAutoNum type="arabicPeriod"/>
            </a:pPr>
            <a:r>
              <a:rPr lang="en-US" dirty="0"/>
              <a:t>Problem Statement</a:t>
            </a:r>
          </a:p>
          <a:p>
            <a:pPr marL="342900" indent="-342900">
              <a:buFont typeface="+mj-lt"/>
              <a:buAutoNum type="arabicPeriod"/>
            </a:pPr>
            <a:r>
              <a:rPr lang="en-US" dirty="0"/>
              <a:t>Scope of Project</a:t>
            </a:r>
          </a:p>
          <a:p>
            <a:pPr marL="342900" indent="-342900">
              <a:buFont typeface="+mj-lt"/>
              <a:buAutoNum type="arabicPeriod"/>
            </a:pPr>
            <a:r>
              <a:rPr lang="en-US" dirty="0"/>
              <a:t>Introduction</a:t>
            </a:r>
          </a:p>
          <a:p>
            <a:pPr marL="342900" indent="-342900">
              <a:buFont typeface="+mj-lt"/>
              <a:buAutoNum type="arabicPeriod"/>
            </a:pPr>
            <a:r>
              <a:rPr lang="en-US" dirty="0"/>
              <a:t>Implementation</a:t>
            </a:r>
          </a:p>
          <a:p>
            <a:pPr marL="342900" indent="-342900">
              <a:buFont typeface="+mj-lt"/>
              <a:buAutoNum type="arabicPeriod"/>
            </a:pPr>
            <a:r>
              <a:rPr lang="en-US" dirty="0"/>
              <a:t>Class Diagram</a:t>
            </a:r>
          </a:p>
          <a:p>
            <a:pPr marL="342900" indent="-342900">
              <a:buFont typeface="+mj-lt"/>
              <a:buAutoNum type="arabicPeriod"/>
            </a:pPr>
            <a:r>
              <a:rPr lang="en-US" dirty="0"/>
              <a:t>References</a:t>
            </a:r>
          </a:p>
        </p:txBody>
      </p:sp>
      <p:pic>
        <p:nvPicPr>
          <p:cNvPr id="7" name="Picture Placeholder 6" descr="A stethoscope ">
            <a:extLst>
              <a:ext uri="{FF2B5EF4-FFF2-40B4-BE49-F238E27FC236}">
                <a16:creationId xmlns:a16="http://schemas.microsoft.com/office/drawing/2014/main" id="{7F61309D-C856-4938-ADC7-424523E494CD}"/>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4242815" y="640080"/>
            <a:ext cx="3703320" cy="5751576"/>
          </a:xfrm>
        </p:spPr>
      </p:pic>
      <p:pic>
        <p:nvPicPr>
          <p:cNvPr id="9" name="Picture Placeholder 8" descr="Doctors in surgery">
            <a:extLst>
              <a:ext uri="{FF2B5EF4-FFF2-40B4-BE49-F238E27FC236}">
                <a16:creationId xmlns:a16="http://schemas.microsoft.com/office/drawing/2014/main" id="{945B1BB8-49E7-4A38-B10A-734F467CE26E}"/>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046720" y="640080"/>
            <a:ext cx="3703320" cy="5751576"/>
          </a:xfrm>
        </p:spPr>
      </p:pic>
      <p:sp>
        <p:nvSpPr>
          <p:cNvPr id="12" name="Slide Number Placeholder 11">
            <a:extLst>
              <a:ext uri="{FF2B5EF4-FFF2-40B4-BE49-F238E27FC236}">
                <a16:creationId xmlns:a16="http://schemas.microsoft.com/office/drawing/2014/main" id="{9A0B9DDD-5A75-438F-8748-02EC3B861C4F}"/>
              </a:ext>
            </a:extLst>
          </p:cNvPr>
          <p:cNvSpPr>
            <a:spLocks noGrp="1"/>
          </p:cNvSpPr>
          <p:nvPr>
            <p:ph type="sldNum" sz="quarter" idx="12"/>
          </p:nvPr>
        </p:nvSpPr>
        <p:spPr>
          <a:xfrm>
            <a:off x="10558300" y="6423914"/>
            <a:ext cx="1052510" cy="365125"/>
          </a:xfrm>
        </p:spPr>
        <p:txBody>
          <a:bodyPr/>
          <a:lstStyle/>
          <a:p>
            <a:fld id="{3A98EE3D-8CD1-4C3F-BD1C-C98C9596463C}" type="slidenum">
              <a:rPr lang="en-US" smtClean="0"/>
              <a:pPr/>
              <a:t>3</a:t>
            </a:fld>
            <a:endParaRPr lang="en-US" dirty="0"/>
          </a:p>
        </p:txBody>
      </p:sp>
    </p:spTree>
    <p:extLst>
      <p:ext uri="{BB962C8B-B14F-4D97-AF65-F5344CB8AC3E}">
        <p14:creationId xmlns:p14="http://schemas.microsoft.com/office/powerpoint/2010/main" val="3805164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8DE4E-F7AF-4563-B6F4-DD8C689868B2}"/>
              </a:ext>
            </a:extLst>
          </p:cNvPr>
          <p:cNvSpPr>
            <a:spLocks noGrp="1"/>
          </p:cNvSpPr>
          <p:nvPr>
            <p:ph type="title"/>
          </p:nvPr>
        </p:nvSpPr>
        <p:spPr>
          <a:xfrm>
            <a:off x="581192" y="602427"/>
            <a:ext cx="11029616" cy="535731"/>
          </a:xfrm>
        </p:spPr>
        <p:txBody>
          <a:bodyPr/>
          <a:lstStyle/>
          <a:p>
            <a:pPr algn="ctr"/>
            <a:r>
              <a:rPr lang="en-US" b="1" dirty="0"/>
              <a:t>Literature Review</a:t>
            </a:r>
          </a:p>
        </p:txBody>
      </p:sp>
      <p:graphicFrame>
        <p:nvGraphicFramePr>
          <p:cNvPr id="4" name="Table 4">
            <a:extLst>
              <a:ext uri="{FF2B5EF4-FFF2-40B4-BE49-F238E27FC236}">
                <a16:creationId xmlns:a16="http://schemas.microsoft.com/office/drawing/2014/main" id="{54AD1D44-DC62-4EDE-9AB1-216F86019B50}"/>
              </a:ext>
            </a:extLst>
          </p:cNvPr>
          <p:cNvGraphicFramePr>
            <a:graphicFrameLocks noGrp="1"/>
          </p:cNvGraphicFramePr>
          <p:nvPr>
            <p:ph idx="1"/>
            <p:extLst>
              <p:ext uri="{D42A27DB-BD31-4B8C-83A1-F6EECF244321}">
                <p14:modId xmlns:p14="http://schemas.microsoft.com/office/powerpoint/2010/main" val="1185623137"/>
              </p:ext>
            </p:extLst>
          </p:nvPr>
        </p:nvGraphicFramePr>
        <p:xfrm>
          <a:off x="581192" y="1138158"/>
          <a:ext cx="11029616" cy="5207019"/>
        </p:xfrm>
        <a:graphic>
          <a:graphicData uri="http://schemas.openxmlformats.org/drawingml/2006/table">
            <a:tbl>
              <a:tblPr firstRow="1" bandRow="1">
                <a:tableStyleId>{16D9F66E-5EB9-4882-86FB-DCBF35E3C3E4}</a:tableStyleId>
              </a:tblPr>
              <a:tblGrid>
                <a:gridCol w="634422">
                  <a:extLst>
                    <a:ext uri="{9D8B030D-6E8A-4147-A177-3AD203B41FA5}">
                      <a16:colId xmlns:a16="http://schemas.microsoft.com/office/drawing/2014/main" val="4236822780"/>
                    </a:ext>
                  </a:extLst>
                </a:gridCol>
                <a:gridCol w="4668819">
                  <a:extLst>
                    <a:ext uri="{9D8B030D-6E8A-4147-A177-3AD203B41FA5}">
                      <a16:colId xmlns:a16="http://schemas.microsoft.com/office/drawing/2014/main" val="2015361192"/>
                    </a:ext>
                  </a:extLst>
                </a:gridCol>
                <a:gridCol w="5726375">
                  <a:extLst>
                    <a:ext uri="{9D8B030D-6E8A-4147-A177-3AD203B41FA5}">
                      <a16:colId xmlns:a16="http://schemas.microsoft.com/office/drawing/2014/main" val="3949478847"/>
                    </a:ext>
                  </a:extLst>
                </a:gridCol>
              </a:tblGrid>
              <a:tr h="552544">
                <a:tc>
                  <a:txBody>
                    <a:bodyPr/>
                    <a:lstStyle/>
                    <a:p>
                      <a:pPr algn="ctr"/>
                      <a:r>
                        <a:rPr lang="en-US" dirty="0"/>
                        <a:t>Sr. no</a:t>
                      </a:r>
                    </a:p>
                  </a:txBody>
                  <a:tcPr anchor="ctr"/>
                </a:tc>
                <a:tc>
                  <a:txBody>
                    <a:bodyPr/>
                    <a:lstStyle/>
                    <a:p>
                      <a:pPr algn="ctr"/>
                      <a:r>
                        <a:rPr lang="en-US" dirty="0"/>
                        <a:t>References</a:t>
                      </a:r>
                    </a:p>
                  </a:txBody>
                  <a:tcPr anchor="ctr"/>
                </a:tc>
                <a:tc>
                  <a:txBody>
                    <a:bodyPr/>
                    <a:lstStyle/>
                    <a:p>
                      <a:pPr algn="ctr"/>
                      <a:r>
                        <a:rPr lang="en-US" dirty="0"/>
                        <a:t>Description</a:t>
                      </a:r>
                    </a:p>
                  </a:txBody>
                  <a:tcPr anchor="ctr"/>
                </a:tc>
                <a:extLst>
                  <a:ext uri="{0D108BD9-81ED-4DB2-BD59-A6C34878D82A}">
                    <a16:rowId xmlns:a16="http://schemas.microsoft.com/office/drawing/2014/main" val="2133776202"/>
                  </a:ext>
                </a:extLst>
              </a:tr>
              <a:tr h="1752022">
                <a:tc>
                  <a:txBody>
                    <a:bodyPr/>
                    <a:lstStyle/>
                    <a:p>
                      <a:pPr algn="ctr"/>
                      <a:r>
                        <a:rPr lang="en-US" dirty="0"/>
                        <a:t>1</a:t>
                      </a:r>
                    </a:p>
                  </a:txBody>
                  <a:tcPr anchor="ctr"/>
                </a:tc>
                <a:tc>
                  <a:txBody>
                    <a:bodyPr/>
                    <a:lstStyle/>
                    <a:p>
                      <a:pPr algn="ctr"/>
                      <a:r>
                        <a:rPr lang="en-US" sz="1500" dirty="0" err="1"/>
                        <a:t>A.N.Ramamani</a:t>
                      </a:r>
                      <a:r>
                        <a:rPr lang="en-US" sz="1500" dirty="0"/>
                        <a:t>, </a:t>
                      </a:r>
                      <a:r>
                        <a:rPr lang="en-US" sz="1500" dirty="0" err="1"/>
                        <a:t>Dwarampudi</a:t>
                      </a:r>
                      <a:r>
                        <a:rPr lang="en-US" sz="1500" dirty="0"/>
                        <a:t> Sai </a:t>
                      </a:r>
                      <a:r>
                        <a:rPr lang="en-US" sz="1500" dirty="0" err="1"/>
                        <a:t>Veerendra</a:t>
                      </a:r>
                      <a:r>
                        <a:rPr lang="en-US" sz="1500" dirty="0"/>
                        <a:t> Reddy, Secure Web Application for Online Doctor Appointment System, JETIR May 2020, Volume 7, Issue 5</a:t>
                      </a:r>
                    </a:p>
                  </a:txBody>
                  <a:tcPr anchor="ctr"/>
                </a:tc>
                <a:tc>
                  <a:txBody>
                    <a:bodyPr/>
                    <a:lstStyle/>
                    <a:p>
                      <a:pPr algn="l"/>
                      <a:r>
                        <a:rPr lang="en-US" sz="1400" dirty="0"/>
                        <a:t>Secure Web Application for Online Doctor Appointment System  contains 3 modules namely Administrator, Doctor and Patient. In administrator module, He will receive the feedback and queries from the users and respond to them accordingly. He sends the appointment confirmation to the users. In patient module he can access the features like check for doctor availability and appointment availability. In doctor module he can access its various features. Whenever a patient books an appointment with him.</a:t>
                      </a:r>
                    </a:p>
                  </a:txBody>
                  <a:tcPr anchor="ctr"/>
                </a:tc>
                <a:extLst>
                  <a:ext uri="{0D108BD9-81ED-4DB2-BD59-A6C34878D82A}">
                    <a16:rowId xmlns:a16="http://schemas.microsoft.com/office/drawing/2014/main" val="207903711"/>
                  </a:ext>
                </a:extLst>
              </a:tr>
              <a:tr h="1656677">
                <a:tc>
                  <a:txBody>
                    <a:bodyPr/>
                    <a:lstStyle/>
                    <a:p>
                      <a:pPr algn="ctr"/>
                      <a:r>
                        <a:rPr lang="en-US" dirty="0"/>
                        <a:t>2</a:t>
                      </a:r>
                    </a:p>
                  </a:txBody>
                  <a:tcPr anchor="ctr"/>
                </a:tc>
                <a:tc>
                  <a:txBody>
                    <a:bodyPr/>
                    <a:lstStyle/>
                    <a:p>
                      <a:pPr algn="ctr"/>
                      <a:r>
                        <a:rPr lang="en-US" sz="1500" dirty="0"/>
                        <a:t>Wang Jack Huan, Dr </a:t>
                      </a:r>
                      <a:r>
                        <a:rPr lang="en-US" sz="1500" dirty="0" err="1"/>
                        <a:t>Kuruvikulam</a:t>
                      </a:r>
                      <a:r>
                        <a:rPr lang="en-US" sz="1500" dirty="0"/>
                        <a:t> Chandrasekaran Arun, A study and an implementation of online doctor </a:t>
                      </a:r>
                    </a:p>
                    <a:p>
                      <a:pPr algn="ctr"/>
                      <a:r>
                        <a:rPr lang="en-US" sz="1500" dirty="0"/>
                        <a:t>consultation system, Journal of Applied Technology and Innovation (e -ISSN: 2600-7304) vo5. 1, no. 1, (2021)</a:t>
                      </a:r>
                    </a:p>
                  </a:txBody>
                  <a:tcPr anchor="ctr"/>
                </a:tc>
                <a:tc>
                  <a:txBody>
                    <a:bodyPr/>
                    <a:lstStyle/>
                    <a:p>
                      <a:pPr algn="l"/>
                      <a:r>
                        <a:rPr lang="en-US" sz="1400" dirty="0"/>
                        <a:t>A study and an implementation of online doctor consultation system contains 2 modules namely User and Admin. In admin, he can choose the status of the consultations, there is a column for them to change the status of the consultations. He can either choose to confirm if the patients are in consult or choose done when patients finish the consultations.  Admin can view the feedbacks that the users send to them. Users can book the consultation time of doctors. </a:t>
                      </a:r>
                    </a:p>
                  </a:txBody>
                  <a:tcPr anchor="ctr"/>
                </a:tc>
                <a:extLst>
                  <a:ext uri="{0D108BD9-81ED-4DB2-BD59-A6C34878D82A}">
                    <a16:rowId xmlns:a16="http://schemas.microsoft.com/office/drawing/2014/main" val="2775520469"/>
                  </a:ext>
                </a:extLst>
              </a:tr>
              <a:tr h="1081606">
                <a:tc>
                  <a:txBody>
                    <a:bodyPr/>
                    <a:lstStyle/>
                    <a:p>
                      <a:pPr algn="ctr"/>
                      <a:r>
                        <a:rPr lang="en-US" dirty="0"/>
                        <a:t>3</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500" dirty="0" err="1"/>
                        <a:t>Akinode,John</a:t>
                      </a:r>
                      <a:r>
                        <a:rPr lang="en-US" sz="1500" dirty="0"/>
                        <a:t> Lekan, </a:t>
                      </a:r>
                      <a:r>
                        <a:rPr lang="en-US" sz="1500" dirty="0" err="1"/>
                        <a:t>Oloruntoba</a:t>
                      </a:r>
                      <a:r>
                        <a:rPr lang="en-US" sz="1500" dirty="0"/>
                        <a:t> S.A, Design and Implementation of a Patient Appointment and Scheduling System, IARJSET, Vol. 4, Issue 12, December 2017</a:t>
                      </a:r>
                    </a:p>
                  </a:txBody>
                  <a:tcPr anchor="ctr"/>
                </a:tc>
                <a:tc>
                  <a:txBody>
                    <a:bodyPr/>
                    <a:lstStyle/>
                    <a:p>
                      <a:pPr algn="l"/>
                      <a:r>
                        <a:rPr lang="en-US" sz="1400" dirty="0"/>
                        <a:t>Design and Implementation of a Patient Appointment and Scheduling System contains 3 modules namely Doctor, Patient and Receptionist. The main focus of system design is to supplement the system architecture, providing information and data useful and necessary for implementation of system elements. </a:t>
                      </a:r>
                    </a:p>
                  </a:txBody>
                  <a:tcPr anchor="ctr"/>
                </a:tc>
                <a:extLst>
                  <a:ext uri="{0D108BD9-81ED-4DB2-BD59-A6C34878D82A}">
                    <a16:rowId xmlns:a16="http://schemas.microsoft.com/office/drawing/2014/main" val="823048677"/>
                  </a:ext>
                </a:extLst>
              </a:tr>
            </a:tbl>
          </a:graphicData>
        </a:graphic>
      </p:graphicFrame>
      <p:sp>
        <p:nvSpPr>
          <p:cNvPr id="7" name="Slide Number Placeholder 6">
            <a:extLst>
              <a:ext uri="{FF2B5EF4-FFF2-40B4-BE49-F238E27FC236}">
                <a16:creationId xmlns:a16="http://schemas.microsoft.com/office/drawing/2014/main" id="{DAFD9EFA-1B10-4B11-9CB4-DF21A3A8557B}"/>
              </a:ext>
            </a:extLst>
          </p:cNvPr>
          <p:cNvSpPr>
            <a:spLocks noGrp="1"/>
          </p:cNvSpPr>
          <p:nvPr>
            <p:ph type="sldNum" sz="quarter" idx="12"/>
          </p:nvPr>
        </p:nvSpPr>
        <p:spPr>
          <a:xfrm>
            <a:off x="10558300" y="6423914"/>
            <a:ext cx="1052510" cy="365125"/>
          </a:xfrm>
        </p:spPr>
        <p:txBody>
          <a:bodyPr/>
          <a:lstStyle/>
          <a:p>
            <a:fld id="{3A98EE3D-8CD1-4C3F-BD1C-C98C9596463C}" type="slidenum">
              <a:rPr lang="en-US" smtClean="0"/>
              <a:pPr/>
              <a:t>4</a:t>
            </a:fld>
            <a:endParaRPr lang="en-US" dirty="0"/>
          </a:p>
        </p:txBody>
      </p:sp>
    </p:spTree>
    <p:extLst>
      <p:ext uri="{BB962C8B-B14F-4D97-AF65-F5344CB8AC3E}">
        <p14:creationId xmlns:p14="http://schemas.microsoft.com/office/powerpoint/2010/main" val="3848018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9500B-0F78-4CB3-8EC6-C8BEAE36B00C}"/>
              </a:ext>
            </a:extLst>
          </p:cNvPr>
          <p:cNvSpPr>
            <a:spLocks noGrp="1"/>
          </p:cNvSpPr>
          <p:nvPr>
            <p:ph type="title"/>
          </p:nvPr>
        </p:nvSpPr>
        <p:spPr>
          <a:xfrm>
            <a:off x="581191" y="1476429"/>
            <a:ext cx="8498262" cy="557246"/>
          </a:xfrm>
        </p:spPr>
        <p:txBody>
          <a:bodyPr>
            <a:normAutofit/>
          </a:bodyPr>
          <a:lstStyle/>
          <a:p>
            <a:r>
              <a:rPr lang="en-US" sz="2600" b="1" u="sng" dirty="0"/>
              <a:t>Aim</a:t>
            </a:r>
            <a:endParaRPr lang="en-IN" sz="2600" b="1" u="sng" dirty="0"/>
          </a:p>
        </p:txBody>
      </p:sp>
      <p:sp>
        <p:nvSpPr>
          <p:cNvPr id="3" name="Content Placeholder 2">
            <a:extLst>
              <a:ext uri="{FF2B5EF4-FFF2-40B4-BE49-F238E27FC236}">
                <a16:creationId xmlns:a16="http://schemas.microsoft.com/office/drawing/2014/main" id="{6B4DCEBA-AA04-434C-AF58-4DD0B74F0ADA}"/>
              </a:ext>
            </a:extLst>
          </p:cNvPr>
          <p:cNvSpPr>
            <a:spLocks noGrp="1"/>
          </p:cNvSpPr>
          <p:nvPr>
            <p:ph idx="1"/>
          </p:nvPr>
        </p:nvSpPr>
        <p:spPr>
          <a:xfrm>
            <a:off x="581191" y="2447032"/>
            <a:ext cx="8250575" cy="692791"/>
          </a:xfrm>
        </p:spPr>
        <p:txBody>
          <a:bodyPr>
            <a:normAutofit/>
          </a:bodyPr>
          <a:lstStyle/>
          <a:p>
            <a:r>
              <a:rPr lang="en-US" dirty="0"/>
              <a:t>To create doctor patient handling management system that will help doctors in their work and will also help patients to book doctor appointments.</a:t>
            </a:r>
            <a:endParaRPr lang="en-IN" dirty="0"/>
          </a:p>
        </p:txBody>
      </p:sp>
      <p:sp>
        <p:nvSpPr>
          <p:cNvPr id="6" name="Slide Number Placeholder 5">
            <a:extLst>
              <a:ext uri="{FF2B5EF4-FFF2-40B4-BE49-F238E27FC236}">
                <a16:creationId xmlns:a16="http://schemas.microsoft.com/office/drawing/2014/main" id="{D9B48121-5409-4680-857C-CC32923C4875}"/>
              </a:ext>
            </a:extLst>
          </p:cNvPr>
          <p:cNvSpPr>
            <a:spLocks noGrp="1"/>
          </p:cNvSpPr>
          <p:nvPr>
            <p:ph type="sldNum" sz="quarter" idx="12"/>
          </p:nvPr>
        </p:nvSpPr>
        <p:spPr/>
        <p:txBody>
          <a:bodyPr/>
          <a:lstStyle/>
          <a:p>
            <a:fld id="{3A98EE3D-8CD1-4C3F-BD1C-C98C9596463C}" type="slidenum">
              <a:rPr lang="en-US" smtClean="0"/>
              <a:t>5</a:t>
            </a:fld>
            <a:endParaRPr lang="en-US" dirty="0"/>
          </a:p>
        </p:txBody>
      </p:sp>
      <p:sp>
        <p:nvSpPr>
          <p:cNvPr id="8" name="Title 1">
            <a:extLst>
              <a:ext uri="{FF2B5EF4-FFF2-40B4-BE49-F238E27FC236}">
                <a16:creationId xmlns:a16="http://schemas.microsoft.com/office/drawing/2014/main" id="{E9CBBF0D-5814-406C-BE77-CE7458A120F6}"/>
              </a:ext>
            </a:extLst>
          </p:cNvPr>
          <p:cNvSpPr txBox="1">
            <a:spLocks/>
          </p:cNvSpPr>
          <p:nvPr/>
        </p:nvSpPr>
        <p:spPr>
          <a:xfrm>
            <a:off x="581194" y="4009384"/>
            <a:ext cx="11029616" cy="557246"/>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600" b="1" u="sng" dirty="0"/>
              <a:t>Objective</a:t>
            </a:r>
            <a:endParaRPr lang="en-IN" sz="2600" b="1" u="sng" dirty="0"/>
          </a:p>
        </p:txBody>
      </p:sp>
      <p:sp>
        <p:nvSpPr>
          <p:cNvPr id="9" name="Content Placeholder 2">
            <a:extLst>
              <a:ext uri="{FF2B5EF4-FFF2-40B4-BE49-F238E27FC236}">
                <a16:creationId xmlns:a16="http://schemas.microsoft.com/office/drawing/2014/main" id="{ADEF1F12-B916-4153-952C-49B520960C62}"/>
              </a:ext>
            </a:extLst>
          </p:cNvPr>
          <p:cNvSpPr txBox="1">
            <a:spLocks/>
          </p:cNvSpPr>
          <p:nvPr/>
        </p:nvSpPr>
        <p:spPr>
          <a:xfrm>
            <a:off x="517405" y="4836098"/>
            <a:ext cx="8498265" cy="692791"/>
          </a:xfrm>
          <a:prstGeom prst="rect">
            <a:avLst/>
          </a:prstGeom>
        </p:spPr>
        <p:txBody>
          <a:bodyPr vert="horz" lIns="91440" tIns="45720" rIns="91440" bIns="45720" rtlCol="0" anchor="ctr">
            <a:normAutofit fontScale="92500" lnSpcReduction="10000"/>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To Create Web based online Doctor Appointment management system.</a:t>
            </a:r>
          </a:p>
          <a:p>
            <a:r>
              <a:rPr lang="en-US" dirty="0"/>
              <a:t>To manage all patients related information.</a:t>
            </a:r>
            <a:endParaRPr lang="en-IN" dirty="0"/>
          </a:p>
        </p:txBody>
      </p:sp>
      <p:pic>
        <p:nvPicPr>
          <p:cNvPr id="12" name="Picture Placeholder 6" descr="A stethoscope ">
            <a:extLst>
              <a:ext uri="{FF2B5EF4-FFF2-40B4-BE49-F238E27FC236}">
                <a16:creationId xmlns:a16="http://schemas.microsoft.com/office/drawing/2014/main" id="{EEEBF431-7159-4B07-8A6F-6E41AE24B4E7}"/>
              </a:ext>
            </a:extLst>
          </p:cNvPr>
          <p:cNvPicPr>
            <a:picLocks noChangeAspect="1"/>
          </p:cNvPicPr>
          <p:nvPr/>
        </p:nvPicPr>
        <p:blipFill rotWithShape="1">
          <a:blip r:embed="rId2" cstate="screen">
            <a:extLst>
              <a:ext uri="{28A0092B-C50C-407E-A947-70E740481C1C}">
                <a14:useLocalDpi xmlns:a14="http://schemas.microsoft.com/office/drawing/2010/main" val="0"/>
              </a:ext>
            </a:extLst>
          </a:blip>
          <a:srcRect/>
          <a:stretch/>
        </p:blipFill>
        <p:spPr>
          <a:xfrm>
            <a:off x="8631044" y="604027"/>
            <a:ext cx="3105549" cy="5751576"/>
          </a:xfrm>
          <a:prstGeom prst="rect">
            <a:avLst/>
          </a:prstGeom>
        </p:spPr>
      </p:pic>
    </p:spTree>
    <p:extLst>
      <p:ext uri="{BB962C8B-B14F-4D97-AF65-F5344CB8AC3E}">
        <p14:creationId xmlns:p14="http://schemas.microsoft.com/office/powerpoint/2010/main" val="1499810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658A4-2DEC-4FE1-B38A-FCBB04658448}"/>
              </a:ext>
            </a:extLst>
          </p:cNvPr>
          <p:cNvSpPr>
            <a:spLocks noGrp="1"/>
          </p:cNvSpPr>
          <p:nvPr>
            <p:ph type="title"/>
          </p:nvPr>
        </p:nvSpPr>
        <p:spPr>
          <a:xfrm>
            <a:off x="581191" y="882650"/>
            <a:ext cx="11029616" cy="503589"/>
          </a:xfrm>
        </p:spPr>
        <p:txBody>
          <a:bodyPr>
            <a:normAutofit fontScale="90000"/>
          </a:bodyPr>
          <a:lstStyle/>
          <a:p>
            <a:r>
              <a:rPr lang="en-US" sz="2800" b="1" u="sng" dirty="0"/>
              <a:t>Software Tools and Libraries used</a:t>
            </a:r>
            <a:endParaRPr lang="en-IN" dirty="0"/>
          </a:p>
        </p:txBody>
      </p:sp>
      <p:sp>
        <p:nvSpPr>
          <p:cNvPr id="6" name="Slide Number Placeholder 5">
            <a:extLst>
              <a:ext uri="{FF2B5EF4-FFF2-40B4-BE49-F238E27FC236}">
                <a16:creationId xmlns:a16="http://schemas.microsoft.com/office/drawing/2014/main" id="{9D3DCB6A-CC5D-496A-982B-27CA1D0CF73B}"/>
              </a:ext>
            </a:extLst>
          </p:cNvPr>
          <p:cNvSpPr>
            <a:spLocks noGrp="1"/>
          </p:cNvSpPr>
          <p:nvPr>
            <p:ph type="sldNum" sz="quarter" idx="12"/>
          </p:nvPr>
        </p:nvSpPr>
        <p:spPr/>
        <p:txBody>
          <a:bodyPr/>
          <a:lstStyle/>
          <a:p>
            <a:fld id="{3A98EE3D-8CD1-4C3F-BD1C-C98C9596463C}" type="slidenum">
              <a:rPr lang="en-US" smtClean="0"/>
              <a:t>6</a:t>
            </a:fld>
            <a:endParaRPr lang="en-US" dirty="0"/>
          </a:p>
        </p:txBody>
      </p:sp>
      <p:sp>
        <p:nvSpPr>
          <p:cNvPr id="7" name="Content Placeholder 2">
            <a:extLst>
              <a:ext uri="{FF2B5EF4-FFF2-40B4-BE49-F238E27FC236}">
                <a16:creationId xmlns:a16="http://schemas.microsoft.com/office/drawing/2014/main" id="{AA5C5A6E-EEB2-4466-800F-3A4F61D419DC}"/>
              </a:ext>
            </a:extLst>
          </p:cNvPr>
          <p:cNvSpPr txBox="1">
            <a:spLocks noGrp="1"/>
          </p:cNvSpPr>
          <p:nvPr>
            <p:ph idx="1"/>
          </p:nvPr>
        </p:nvSpPr>
        <p:spPr>
          <a:xfrm>
            <a:off x="580857" y="1386239"/>
            <a:ext cx="11029950" cy="2763799"/>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Html</a:t>
            </a:r>
          </a:p>
          <a:p>
            <a:r>
              <a:rPr lang="en-IN" dirty="0"/>
              <a:t>CSS</a:t>
            </a:r>
          </a:p>
          <a:p>
            <a:r>
              <a:rPr lang="en-IN" dirty="0"/>
              <a:t>JavaScript</a:t>
            </a:r>
          </a:p>
          <a:p>
            <a:r>
              <a:rPr lang="en-IN" dirty="0"/>
              <a:t>Bootstrap</a:t>
            </a:r>
          </a:p>
          <a:p>
            <a:r>
              <a:rPr lang="en-IN" dirty="0"/>
              <a:t>Nodejs</a:t>
            </a:r>
          </a:p>
          <a:p>
            <a:r>
              <a:rPr lang="en-IN" dirty="0"/>
              <a:t>SQL</a:t>
            </a:r>
          </a:p>
        </p:txBody>
      </p:sp>
      <p:sp>
        <p:nvSpPr>
          <p:cNvPr id="10" name="Title 1">
            <a:extLst>
              <a:ext uri="{FF2B5EF4-FFF2-40B4-BE49-F238E27FC236}">
                <a16:creationId xmlns:a16="http://schemas.microsoft.com/office/drawing/2014/main" id="{4F2CD77D-D381-4CB6-BB07-C80F5BCCE4D4}"/>
              </a:ext>
            </a:extLst>
          </p:cNvPr>
          <p:cNvSpPr txBox="1">
            <a:spLocks/>
          </p:cNvSpPr>
          <p:nvPr/>
        </p:nvSpPr>
        <p:spPr>
          <a:xfrm>
            <a:off x="580857" y="4150038"/>
            <a:ext cx="8498262" cy="557246"/>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600" b="1" u="sng" dirty="0"/>
              <a:t>Project Area</a:t>
            </a:r>
            <a:endParaRPr lang="en-IN" sz="2600" b="1" u="sng" dirty="0"/>
          </a:p>
        </p:txBody>
      </p:sp>
      <p:sp>
        <p:nvSpPr>
          <p:cNvPr id="13" name="Content Placeholder 2">
            <a:extLst>
              <a:ext uri="{FF2B5EF4-FFF2-40B4-BE49-F238E27FC236}">
                <a16:creationId xmlns:a16="http://schemas.microsoft.com/office/drawing/2014/main" id="{6748FA60-29C4-4CF1-8614-E58B6ACD4B29}"/>
              </a:ext>
            </a:extLst>
          </p:cNvPr>
          <p:cNvSpPr txBox="1">
            <a:spLocks/>
          </p:cNvSpPr>
          <p:nvPr/>
        </p:nvSpPr>
        <p:spPr>
          <a:xfrm>
            <a:off x="580857" y="4707284"/>
            <a:ext cx="8498265" cy="692791"/>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Healthcare</a:t>
            </a:r>
            <a:endParaRPr lang="en-IN" dirty="0"/>
          </a:p>
        </p:txBody>
      </p:sp>
      <p:pic>
        <p:nvPicPr>
          <p:cNvPr id="19" name="Picture 18">
            <a:extLst>
              <a:ext uri="{FF2B5EF4-FFF2-40B4-BE49-F238E27FC236}">
                <a16:creationId xmlns:a16="http://schemas.microsoft.com/office/drawing/2014/main" id="{8666DE70-0091-41A2-89C7-8B3C1DA9840C}"/>
              </a:ext>
            </a:extLst>
          </p:cNvPr>
          <p:cNvPicPr>
            <a:picLocks noChangeAspect="1"/>
          </p:cNvPicPr>
          <p:nvPr/>
        </p:nvPicPr>
        <p:blipFill rotWithShape="1">
          <a:blip r:embed="rId2"/>
          <a:srcRect l="52776"/>
          <a:stretch/>
        </p:blipFill>
        <p:spPr>
          <a:xfrm>
            <a:off x="7498402" y="715547"/>
            <a:ext cx="4317601" cy="5708367"/>
          </a:xfrm>
          <a:prstGeom prst="rect">
            <a:avLst/>
          </a:prstGeom>
        </p:spPr>
      </p:pic>
    </p:spTree>
    <p:extLst>
      <p:ext uri="{BB962C8B-B14F-4D97-AF65-F5344CB8AC3E}">
        <p14:creationId xmlns:p14="http://schemas.microsoft.com/office/powerpoint/2010/main" val="2872695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8480A-EAB1-47A3-8AEE-7DE33F34F12B}"/>
              </a:ext>
            </a:extLst>
          </p:cNvPr>
          <p:cNvSpPr>
            <a:spLocks noGrp="1"/>
          </p:cNvSpPr>
          <p:nvPr>
            <p:ph type="title"/>
          </p:nvPr>
        </p:nvSpPr>
        <p:spPr>
          <a:xfrm>
            <a:off x="581192" y="720762"/>
            <a:ext cx="11029616" cy="557246"/>
          </a:xfrm>
        </p:spPr>
        <p:txBody>
          <a:bodyPr/>
          <a:lstStyle/>
          <a:p>
            <a:r>
              <a:rPr lang="en-US" b="1" u="sng" dirty="0"/>
              <a:t>Problem Statement</a:t>
            </a:r>
            <a:endParaRPr lang="en-IN" b="1" u="sng" dirty="0"/>
          </a:p>
        </p:txBody>
      </p:sp>
      <p:sp>
        <p:nvSpPr>
          <p:cNvPr id="3" name="Content Placeholder 2">
            <a:extLst>
              <a:ext uri="{FF2B5EF4-FFF2-40B4-BE49-F238E27FC236}">
                <a16:creationId xmlns:a16="http://schemas.microsoft.com/office/drawing/2014/main" id="{A65F204F-3E1B-464A-82CA-4418EB733AA1}"/>
              </a:ext>
            </a:extLst>
          </p:cNvPr>
          <p:cNvSpPr>
            <a:spLocks noGrp="1"/>
          </p:cNvSpPr>
          <p:nvPr>
            <p:ph idx="1"/>
          </p:nvPr>
        </p:nvSpPr>
        <p:spPr>
          <a:xfrm>
            <a:off x="581192" y="1265098"/>
            <a:ext cx="10837657" cy="1522207"/>
          </a:xfrm>
        </p:spPr>
        <p:txBody>
          <a:bodyPr/>
          <a:lstStyle/>
          <a:p>
            <a:r>
              <a:rPr lang="en-US" dirty="0"/>
              <a:t>The purpose of this idea is the fact that people’s routine is becoming hectic day by day because of which people do not have enough time to go through the long procedures for their routine medical check-up or visiting a doctor in case of diseases like Fever, headache and many more</a:t>
            </a:r>
            <a:endParaRPr lang="en-IN" dirty="0"/>
          </a:p>
        </p:txBody>
      </p:sp>
      <p:sp>
        <p:nvSpPr>
          <p:cNvPr id="6" name="Slide Number Placeholder 5">
            <a:extLst>
              <a:ext uri="{FF2B5EF4-FFF2-40B4-BE49-F238E27FC236}">
                <a16:creationId xmlns:a16="http://schemas.microsoft.com/office/drawing/2014/main" id="{C70C0897-5C9B-4824-93AF-6196E1A5B858}"/>
              </a:ext>
            </a:extLst>
          </p:cNvPr>
          <p:cNvSpPr>
            <a:spLocks noGrp="1"/>
          </p:cNvSpPr>
          <p:nvPr>
            <p:ph type="sldNum" sz="quarter" idx="12"/>
          </p:nvPr>
        </p:nvSpPr>
        <p:spPr/>
        <p:txBody>
          <a:bodyPr/>
          <a:lstStyle/>
          <a:p>
            <a:fld id="{3A98EE3D-8CD1-4C3F-BD1C-C98C9596463C}" type="slidenum">
              <a:rPr lang="en-US" smtClean="0"/>
              <a:t>7</a:t>
            </a:fld>
            <a:endParaRPr lang="en-US" dirty="0"/>
          </a:p>
        </p:txBody>
      </p:sp>
      <p:sp>
        <p:nvSpPr>
          <p:cNvPr id="7" name="Title 1">
            <a:extLst>
              <a:ext uri="{FF2B5EF4-FFF2-40B4-BE49-F238E27FC236}">
                <a16:creationId xmlns:a16="http://schemas.microsoft.com/office/drawing/2014/main" id="{F4A23FCB-EEF0-4B95-B1F8-B8A94BD946C0}"/>
              </a:ext>
            </a:extLst>
          </p:cNvPr>
          <p:cNvSpPr txBox="1">
            <a:spLocks/>
          </p:cNvSpPr>
          <p:nvPr/>
        </p:nvSpPr>
        <p:spPr>
          <a:xfrm>
            <a:off x="581191" y="3072906"/>
            <a:ext cx="11029616" cy="557246"/>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u="sng" dirty="0"/>
              <a:t>Project Scope</a:t>
            </a:r>
            <a:endParaRPr lang="en-IN" b="1" u="sng" dirty="0"/>
          </a:p>
        </p:txBody>
      </p:sp>
      <p:sp>
        <p:nvSpPr>
          <p:cNvPr id="8" name="Content Placeholder 2">
            <a:extLst>
              <a:ext uri="{FF2B5EF4-FFF2-40B4-BE49-F238E27FC236}">
                <a16:creationId xmlns:a16="http://schemas.microsoft.com/office/drawing/2014/main" id="{85165848-E6AC-4960-81FA-AB7A37557AAB}"/>
              </a:ext>
            </a:extLst>
          </p:cNvPr>
          <p:cNvSpPr txBox="1">
            <a:spLocks/>
          </p:cNvSpPr>
          <p:nvPr/>
        </p:nvSpPr>
        <p:spPr>
          <a:xfrm>
            <a:off x="581191" y="3747412"/>
            <a:ext cx="11029615" cy="1522207"/>
          </a:xfrm>
          <a:prstGeom prst="rect">
            <a:avLst/>
          </a:prstGeom>
        </p:spPr>
        <p:txBody>
          <a:bodyPr vert="horz" lIns="91440" tIns="45720" rIns="91440" bIns="45720" rtlCol="0" anchor="ctr">
            <a:normAutofit lnSpcReduction="10000"/>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dirty="0"/>
              <a:t>Scope of the project is very broad in terms of other online doctor appointment portal.</a:t>
            </a:r>
          </a:p>
          <a:p>
            <a:pPr marL="0" indent="0">
              <a:buNone/>
            </a:pPr>
            <a:r>
              <a:rPr lang="en-US" dirty="0"/>
              <a:t>Few of them are: </a:t>
            </a:r>
          </a:p>
          <a:p>
            <a:r>
              <a:rPr lang="en-US" dirty="0"/>
              <a:t>Patient and doctor get SMS from the system.</a:t>
            </a:r>
          </a:p>
          <a:p>
            <a:r>
              <a:rPr lang="en-US" dirty="0"/>
              <a:t>There is huge collection of doctor information.</a:t>
            </a:r>
            <a:endParaRPr lang="en-IN" dirty="0"/>
          </a:p>
        </p:txBody>
      </p:sp>
    </p:spTree>
    <p:extLst>
      <p:ext uri="{BB962C8B-B14F-4D97-AF65-F5344CB8AC3E}">
        <p14:creationId xmlns:p14="http://schemas.microsoft.com/office/powerpoint/2010/main" val="1646481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E8029-01CA-44A6-9129-53CDA73EAC21}"/>
              </a:ext>
            </a:extLst>
          </p:cNvPr>
          <p:cNvSpPr>
            <a:spLocks noGrp="1"/>
          </p:cNvSpPr>
          <p:nvPr>
            <p:ph type="title"/>
          </p:nvPr>
        </p:nvSpPr>
        <p:spPr>
          <a:xfrm>
            <a:off x="563882" y="702388"/>
            <a:ext cx="3475915" cy="592297"/>
          </a:xfrm>
        </p:spPr>
        <p:txBody>
          <a:bodyPr/>
          <a:lstStyle/>
          <a:p>
            <a:r>
              <a:rPr lang="en-US" b="1" u="sng" dirty="0"/>
              <a:t>Introduction</a:t>
            </a:r>
            <a:endParaRPr lang="en-IN" u="sng" dirty="0"/>
          </a:p>
        </p:txBody>
      </p:sp>
      <p:pic>
        <p:nvPicPr>
          <p:cNvPr id="11" name="Picture Placeholder 10">
            <a:extLst>
              <a:ext uri="{FF2B5EF4-FFF2-40B4-BE49-F238E27FC236}">
                <a16:creationId xmlns:a16="http://schemas.microsoft.com/office/drawing/2014/main" id="{1A9ECFA9-8ED6-4722-B5BD-00A76E614B83}"/>
              </a:ext>
            </a:extLst>
          </p:cNvPr>
          <p:cNvPicPr>
            <a:picLocks noGrp="1" noChangeAspect="1"/>
          </p:cNvPicPr>
          <p:nvPr>
            <p:ph type="pic" sz="quarter" idx="13"/>
          </p:nvPr>
        </p:nvPicPr>
        <p:blipFill>
          <a:blip r:embed="rId2"/>
          <a:srcRect t="9781" b="9781"/>
          <a:stretch>
            <a:fillRect/>
          </a:stretch>
        </p:blipFill>
        <p:spPr>
          <a:xfrm>
            <a:off x="4538546" y="630936"/>
            <a:ext cx="7207367" cy="3520440"/>
          </a:xfrm>
          <a:prstGeom prst="rect">
            <a:avLst/>
          </a:prstGeom>
          <a:ln>
            <a:noFill/>
          </a:ln>
          <a:effectLst>
            <a:softEdge rad="112500"/>
          </a:effectLst>
        </p:spPr>
      </p:pic>
      <p:sp>
        <p:nvSpPr>
          <p:cNvPr id="9" name="Slide Number Placeholder 8">
            <a:extLst>
              <a:ext uri="{FF2B5EF4-FFF2-40B4-BE49-F238E27FC236}">
                <a16:creationId xmlns:a16="http://schemas.microsoft.com/office/drawing/2014/main" id="{2738B4F2-49BB-4490-8942-4ECDC73255C3}"/>
              </a:ext>
            </a:extLst>
          </p:cNvPr>
          <p:cNvSpPr>
            <a:spLocks noGrp="1"/>
          </p:cNvSpPr>
          <p:nvPr>
            <p:ph type="sldNum" sz="quarter" idx="12"/>
          </p:nvPr>
        </p:nvSpPr>
        <p:spPr/>
        <p:txBody>
          <a:bodyPr/>
          <a:lstStyle/>
          <a:p>
            <a:fld id="{3A98EE3D-8CD1-4C3F-BD1C-C98C9596463C}" type="slidenum">
              <a:rPr lang="en-US" smtClean="0"/>
              <a:t>8</a:t>
            </a:fld>
            <a:endParaRPr lang="en-US" dirty="0"/>
          </a:p>
        </p:txBody>
      </p:sp>
      <p:sp>
        <p:nvSpPr>
          <p:cNvPr id="12" name="Content Placeholder 2">
            <a:extLst>
              <a:ext uri="{FF2B5EF4-FFF2-40B4-BE49-F238E27FC236}">
                <a16:creationId xmlns:a16="http://schemas.microsoft.com/office/drawing/2014/main" id="{84438F26-9BBB-404B-95FB-30D4B022B9C2}"/>
              </a:ext>
            </a:extLst>
          </p:cNvPr>
          <p:cNvSpPr>
            <a:spLocks noGrp="1"/>
          </p:cNvSpPr>
          <p:nvPr>
            <p:ph idx="1"/>
          </p:nvPr>
        </p:nvSpPr>
        <p:spPr>
          <a:xfrm>
            <a:off x="581025" y="1382750"/>
            <a:ext cx="3779102" cy="4772861"/>
          </a:xfrm>
        </p:spPr>
        <p:txBody>
          <a:bodyPr>
            <a:noAutofit/>
          </a:bodyPr>
          <a:lstStyle/>
          <a:p>
            <a:pPr>
              <a:lnSpc>
                <a:spcPct val="160000"/>
              </a:lnSpc>
            </a:pPr>
            <a:r>
              <a:rPr lang="en-US" dirty="0"/>
              <a:t>The purpose of Doctor Appointment System is to automate the existing manual system by the help of computerized equipment and full-fledged computer software, fulfilling their requirements, so that their valuable data/information can be stored for a longer period with easy accessing and manipulation of the same.</a:t>
            </a:r>
          </a:p>
        </p:txBody>
      </p:sp>
      <p:pic>
        <p:nvPicPr>
          <p:cNvPr id="14" name="Picture 13">
            <a:extLst>
              <a:ext uri="{FF2B5EF4-FFF2-40B4-BE49-F238E27FC236}">
                <a16:creationId xmlns:a16="http://schemas.microsoft.com/office/drawing/2014/main" id="{E7AE5032-E0D5-46F4-8C18-DDB849E9B0EC}"/>
              </a:ext>
            </a:extLst>
          </p:cNvPr>
          <p:cNvPicPr>
            <a:picLocks noChangeAspect="1"/>
          </p:cNvPicPr>
          <p:nvPr/>
        </p:nvPicPr>
        <p:blipFill rotWithShape="1">
          <a:blip r:embed="rId3"/>
          <a:srcRect r="38000"/>
          <a:stretch/>
        </p:blipFill>
        <p:spPr>
          <a:xfrm>
            <a:off x="4538546" y="4181039"/>
            <a:ext cx="3601844" cy="2509949"/>
          </a:xfrm>
          <a:prstGeom prst="rect">
            <a:avLst/>
          </a:prstGeom>
          <a:ln>
            <a:noFill/>
          </a:ln>
          <a:effectLst>
            <a:softEdge rad="112500"/>
          </a:effectLst>
        </p:spPr>
      </p:pic>
      <p:pic>
        <p:nvPicPr>
          <p:cNvPr id="15" name="Picture Placeholder 11" descr="A smiling doctor with a stethoscope and patient">
            <a:extLst>
              <a:ext uri="{FF2B5EF4-FFF2-40B4-BE49-F238E27FC236}">
                <a16:creationId xmlns:a16="http://schemas.microsoft.com/office/drawing/2014/main" id="{0055374E-9742-4C08-85CD-03D278594A11}"/>
              </a:ext>
            </a:extLst>
          </p:cNvPr>
          <p:cNvPicPr>
            <a:picLocks noChangeAspect="1"/>
          </p:cNvPicPr>
          <p:nvPr/>
        </p:nvPicPr>
        <p:blipFill rotWithShape="1">
          <a:blip r:embed="rId4" cstate="screen">
            <a:extLst>
              <a:ext uri="{28A0092B-C50C-407E-A947-70E740481C1C}">
                <a14:useLocalDpi xmlns:a14="http://schemas.microsoft.com/office/drawing/2010/main" val="0"/>
              </a:ext>
            </a:extLst>
          </a:blip>
          <a:srcRect/>
          <a:stretch/>
        </p:blipFill>
        <p:spPr>
          <a:xfrm>
            <a:off x="8140390" y="4218531"/>
            <a:ext cx="3517499" cy="2472457"/>
          </a:xfrm>
          <a:prstGeom prst="rect">
            <a:avLst/>
          </a:prstGeom>
          <a:ln>
            <a:noFill/>
          </a:ln>
          <a:effectLst>
            <a:softEdge rad="112500"/>
          </a:effectLst>
        </p:spPr>
      </p:pic>
    </p:spTree>
    <p:extLst>
      <p:ext uri="{BB962C8B-B14F-4D97-AF65-F5344CB8AC3E}">
        <p14:creationId xmlns:p14="http://schemas.microsoft.com/office/powerpoint/2010/main" val="2282607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0B751-0E15-495D-8001-C684EDA2D176}"/>
              </a:ext>
            </a:extLst>
          </p:cNvPr>
          <p:cNvSpPr>
            <a:spLocks noGrp="1"/>
          </p:cNvSpPr>
          <p:nvPr>
            <p:ph type="title"/>
          </p:nvPr>
        </p:nvSpPr>
        <p:spPr>
          <a:xfrm>
            <a:off x="581191" y="691376"/>
            <a:ext cx="6800916" cy="570496"/>
          </a:xfrm>
        </p:spPr>
        <p:txBody>
          <a:bodyPr/>
          <a:lstStyle/>
          <a:p>
            <a:pPr algn="ctr"/>
            <a:r>
              <a:rPr lang="en-US" b="1" u="sng" dirty="0"/>
              <a:t>Implementation</a:t>
            </a:r>
            <a:endParaRPr lang="en-IN" b="1" u="sng" dirty="0"/>
          </a:p>
        </p:txBody>
      </p:sp>
      <p:sp>
        <p:nvSpPr>
          <p:cNvPr id="3" name="Content Placeholder 2">
            <a:extLst>
              <a:ext uri="{FF2B5EF4-FFF2-40B4-BE49-F238E27FC236}">
                <a16:creationId xmlns:a16="http://schemas.microsoft.com/office/drawing/2014/main" id="{173E07E9-0A0E-4188-ABCD-5C463CB05764}"/>
              </a:ext>
            </a:extLst>
          </p:cNvPr>
          <p:cNvSpPr>
            <a:spLocks noGrp="1"/>
          </p:cNvSpPr>
          <p:nvPr>
            <p:ph idx="1"/>
          </p:nvPr>
        </p:nvSpPr>
        <p:spPr>
          <a:xfrm>
            <a:off x="581192" y="1827908"/>
            <a:ext cx="6917210" cy="3634486"/>
          </a:xfrm>
        </p:spPr>
        <p:txBody>
          <a:bodyPr/>
          <a:lstStyle/>
          <a:p>
            <a:pPr marL="342900" lvl="0" indent="-342900">
              <a:buFont typeface="Symbol" panose="05050102010706020507" pitchFamily="18" charset="2"/>
              <a:buChar char=""/>
            </a:pPr>
            <a:r>
              <a:rPr lang="en-US" sz="1800" dirty="0">
                <a:effectLst/>
                <a:ea typeface="Times New Roman" panose="02020603050405020304" pitchFamily="18" charset="0"/>
              </a:rPr>
              <a:t>Doctor’s Appointment Booking System is divided into 3 modules namely Admin, Doctor and Patient.</a:t>
            </a:r>
            <a:endParaRPr lang="en-IN" sz="1800" dirty="0">
              <a:effectLst/>
              <a:ea typeface="Times New Roman" panose="02020603050405020304" pitchFamily="18" charset="0"/>
            </a:endParaRPr>
          </a:p>
          <a:p>
            <a:pPr marL="342900" lvl="0" indent="-342900">
              <a:buFont typeface="Symbol" panose="05050102010706020507" pitchFamily="18" charset="2"/>
              <a:buChar char=""/>
            </a:pPr>
            <a:r>
              <a:rPr lang="en-US" sz="1800" dirty="0">
                <a:effectLst/>
                <a:ea typeface="Times New Roman" panose="02020603050405020304" pitchFamily="18" charset="0"/>
              </a:rPr>
              <a:t>In patient module, users can register and login to the system, then they can search for doctors and can book appointment of selected doctor according to their time.</a:t>
            </a:r>
            <a:endParaRPr lang="en-IN" sz="1800" dirty="0">
              <a:effectLst/>
              <a:ea typeface="Times New Roman" panose="02020603050405020304" pitchFamily="18" charset="0"/>
            </a:endParaRPr>
          </a:p>
          <a:p>
            <a:pPr marL="342900" lvl="0" indent="-342900">
              <a:buFont typeface="Symbol" panose="05050102010706020507" pitchFamily="18" charset="2"/>
              <a:buChar char=""/>
            </a:pPr>
            <a:r>
              <a:rPr lang="en-US" sz="1800" dirty="0">
                <a:effectLst/>
                <a:ea typeface="Times New Roman" panose="02020603050405020304" pitchFamily="18" charset="0"/>
              </a:rPr>
              <a:t>In doctor module, doctors can register and login to the system. They can view appointment request.</a:t>
            </a:r>
            <a:endParaRPr lang="en-IN" sz="1800" dirty="0">
              <a:effectLst/>
              <a:ea typeface="Times New Roman" panose="02020603050405020304" pitchFamily="18" charset="0"/>
            </a:endParaRPr>
          </a:p>
          <a:p>
            <a:pPr marL="342900" lvl="0" indent="-342900">
              <a:buFont typeface="Symbol" panose="05050102010706020507" pitchFamily="18" charset="2"/>
              <a:buChar char=""/>
            </a:pPr>
            <a:r>
              <a:rPr lang="en-US" sz="1800" dirty="0">
                <a:effectLst/>
                <a:ea typeface="Times New Roman" panose="02020603050405020304" pitchFamily="18" charset="0"/>
              </a:rPr>
              <a:t>In Admin module, admin can manage the details of users and doctors. They can view all patients and doctors</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6" name="Slide Number Placeholder 5">
            <a:extLst>
              <a:ext uri="{FF2B5EF4-FFF2-40B4-BE49-F238E27FC236}">
                <a16:creationId xmlns:a16="http://schemas.microsoft.com/office/drawing/2014/main" id="{7663DCC9-E3B8-49C7-92E2-D506B6D0DFD6}"/>
              </a:ext>
            </a:extLst>
          </p:cNvPr>
          <p:cNvSpPr>
            <a:spLocks noGrp="1"/>
          </p:cNvSpPr>
          <p:nvPr>
            <p:ph type="sldNum" sz="quarter" idx="12"/>
          </p:nvPr>
        </p:nvSpPr>
        <p:spPr/>
        <p:txBody>
          <a:bodyPr/>
          <a:lstStyle/>
          <a:p>
            <a:fld id="{3A98EE3D-8CD1-4C3F-BD1C-C98C9596463C}" type="slidenum">
              <a:rPr lang="en-US" smtClean="0"/>
              <a:t>9</a:t>
            </a:fld>
            <a:endParaRPr lang="en-US" dirty="0"/>
          </a:p>
        </p:txBody>
      </p:sp>
      <p:pic>
        <p:nvPicPr>
          <p:cNvPr id="8" name="Picture 7">
            <a:extLst>
              <a:ext uri="{FF2B5EF4-FFF2-40B4-BE49-F238E27FC236}">
                <a16:creationId xmlns:a16="http://schemas.microsoft.com/office/drawing/2014/main" id="{794FD1BB-F565-4FA6-BB6B-4737E2D0572B}"/>
              </a:ext>
            </a:extLst>
          </p:cNvPr>
          <p:cNvPicPr>
            <a:picLocks noChangeAspect="1"/>
          </p:cNvPicPr>
          <p:nvPr/>
        </p:nvPicPr>
        <p:blipFill>
          <a:blip r:embed="rId2"/>
          <a:stretch>
            <a:fillRect/>
          </a:stretch>
        </p:blipFill>
        <p:spPr>
          <a:xfrm>
            <a:off x="7498402" y="585614"/>
            <a:ext cx="4272590" cy="6119074"/>
          </a:xfrm>
          <a:prstGeom prst="rect">
            <a:avLst/>
          </a:prstGeom>
          <a:ln>
            <a:noFill/>
          </a:ln>
          <a:effectLst>
            <a:softEdge rad="112500"/>
          </a:effectLst>
        </p:spPr>
      </p:pic>
    </p:spTree>
    <p:extLst>
      <p:ext uri="{BB962C8B-B14F-4D97-AF65-F5344CB8AC3E}">
        <p14:creationId xmlns:p14="http://schemas.microsoft.com/office/powerpoint/2010/main" val="1303163635"/>
      </p:ext>
    </p:extLst>
  </p:cSld>
  <p:clrMapOvr>
    <a:masterClrMapping/>
  </p:clrMapOvr>
</p:sld>
</file>

<file path=ppt/theme/theme1.xml><?xml version="1.0" encoding="utf-8"?>
<a:theme xmlns:a="http://schemas.openxmlformats.org/drawingml/2006/main" name="DividendVTI">
  <a:themeElements>
    <a:clrScheme name="Custom 10">
      <a:dk1>
        <a:sysClr val="windowText" lastClr="000000"/>
      </a:dk1>
      <a:lt1>
        <a:sysClr val="window" lastClr="FFFFFF"/>
      </a:lt1>
      <a:dk2>
        <a:srgbClr val="3D3D3D"/>
      </a:dk2>
      <a:lt2>
        <a:srgbClr val="EBEBEB"/>
      </a:lt2>
      <a:accent1>
        <a:srgbClr val="ED8428"/>
      </a:accent1>
      <a:accent2>
        <a:srgbClr val="E6C46D"/>
      </a:accent2>
      <a:accent3>
        <a:srgbClr val="465359"/>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_Win32_JB_SL_v2.potx" id="{1C1B9226-0BCF-4F11-8C9C-4780CC1ABB3B}" vid="{6B91BC45-CF1E-4756-9009-7BE00F9B25C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54608ECE-840A-4514-AD05-0950FC5D30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470C9DA-ADC8-49D9-B223-6D54C6FB7BE0}">
  <ds:schemaRefs>
    <ds:schemaRef ds:uri="http://schemas.microsoft.com/sharepoint/v3/contenttype/forms"/>
  </ds:schemaRefs>
</ds:datastoreItem>
</file>

<file path=customXml/itemProps3.xml><?xml version="1.0" encoding="utf-8"?>
<ds:datastoreItem xmlns:ds="http://schemas.openxmlformats.org/officeDocument/2006/customXml" ds:itemID="{97333985-6DEC-4BB6-B360-FFFEFA02249A}">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Dividend design</Template>
  <TotalTime>478</TotalTime>
  <Words>1002</Words>
  <Application>Microsoft Office PowerPoint</Application>
  <PresentationFormat>Widescreen</PresentationFormat>
  <Paragraphs>115</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Gill Sans MT</vt:lpstr>
      <vt:lpstr>Symbol</vt:lpstr>
      <vt:lpstr>Times New Roman</vt:lpstr>
      <vt:lpstr>Wingdings 2</vt:lpstr>
      <vt:lpstr>DividendVTI</vt:lpstr>
      <vt:lpstr>PowerPoint Presentation</vt:lpstr>
      <vt:lpstr>Doctor’s Appointment Booking System</vt:lpstr>
      <vt:lpstr>INDEX: </vt:lpstr>
      <vt:lpstr>Literature Review</vt:lpstr>
      <vt:lpstr>Aim</vt:lpstr>
      <vt:lpstr>Software Tools and Libraries used</vt:lpstr>
      <vt:lpstr>Problem Statement</vt:lpstr>
      <vt:lpstr>Introduction</vt:lpstr>
      <vt:lpstr>Implementation</vt:lpstr>
      <vt:lpstr>Class Diagram</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Hrushikesh Desai</dc:creator>
  <cp:lastModifiedBy>Hrushikesh Desai</cp:lastModifiedBy>
  <cp:revision>13</cp:revision>
  <dcterms:created xsi:type="dcterms:W3CDTF">2022-03-30T14:15:25Z</dcterms:created>
  <dcterms:modified xsi:type="dcterms:W3CDTF">2022-04-11T11:52:56Z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