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3" r:id="rId9"/>
    <p:sldId id="262"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077F7-2F65-345D-36CE-46117A2AAD3B}" v="325" dt="2023-04-25T05:50:35.383"/>
    <p1510:client id="{FDBA79AB-59D2-4CB2-BEA8-3477C3AD0F63}" v="155" dt="2023-04-24T18:14:16.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30.svg"/><Relationship Id="rId4" Type="http://schemas.openxmlformats.org/officeDocument/2006/relationships/image" Target="../media/image26.svg"/><Relationship Id="rId9"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30.svg"/><Relationship Id="rId4" Type="http://schemas.openxmlformats.org/officeDocument/2006/relationships/image" Target="../media/image26.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EA0CA97C-D4B8-410B-9315-BF15B51EF9D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6FA171C-39FC-447E-BEEF-391262265488}">
      <dgm:prSet/>
      <dgm:spPr/>
      <dgm:t>
        <a:bodyPr/>
        <a:lstStyle/>
        <a:p>
          <a:r>
            <a:rPr lang="en-US" dirty="0">
              <a:latin typeface="Times New Roman"/>
              <a:cs typeface="Times New Roman"/>
            </a:rPr>
            <a:t>Normal document flow in CSS is the default way in which HTML elements are arranged and displayed on a web page without any positioning, floating, or flexbox/grid properties applied. The positioning of elements is determined by their display property and their placement in the HTML document.</a:t>
          </a:r>
        </a:p>
      </dgm:t>
    </dgm:pt>
    <dgm:pt modelId="{E10E4E90-297B-4F4B-89C9-CDDECE207BBB}" type="parTrans" cxnId="{B551F575-721E-4637-A755-67750653F8FA}">
      <dgm:prSet/>
      <dgm:spPr/>
      <dgm:t>
        <a:bodyPr/>
        <a:lstStyle/>
        <a:p>
          <a:endParaRPr lang="en-US"/>
        </a:p>
      </dgm:t>
    </dgm:pt>
    <dgm:pt modelId="{7B2FE23E-C8DB-4DA4-B40C-5D6B60EB58DA}" type="sibTrans" cxnId="{B551F575-721E-4637-A755-67750653F8FA}">
      <dgm:prSet/>
      <dgm:spPr/>
      <dgm:t>
        <a:bodyPr/>
        <a:lstStyle/>
        <a:p>
          <a:endParaRPr lang="en-US"/>
        </a:p>
      </dgm:t>
    </dgm:pt>
    <dgm:pt modelId="{C54B9063-1EA2-400A-8930-69959D959726}">
      <dgm:prSet/>
      <dgm:spPr/>
      <dgm:t>
        <a:bodyPr/>
        <a:lstStyle/>
        <a:p>
          <a:r>
            <a:rPr lang="en-US" dirty="0">
              <a:latin typeface="Times New Roman"/>
              <a:cs typeface="Times New Roman"/>
            </a:rPr>
            <a:t>In this flow, HTML elements are positioned according to their order in the HTML document, from top to bottom and left to right.</a:t>
          </a:r>
        </a:p>
      </dgm:t>
    </dgm:pt>
    <dgm:pt modelId="{C8AB307A-55A1-49B8-B64D-129C46DD5624}" type="parTrans" cxnId="{FC6F954C-71F7-44B1-AD33-5D3B0ED8029B}">
      <dgm:prSet/>
      <dgm:spPr/>
      <dgm:t>
        <a:bodyPr/>
        <a:lstStyle/>
        <a:p>
          <a:endParaRPr lang="en-US"/>
        </a:p>
      </dgm:t>
    </dgm:pt>
    <dgm:pt modelId="{16B0A95C-80C6-4B47-95DE-D48114623C77}" type="sibTrans" cxnId="{FC6F954C-71F7-44B1-AD33-5D3B0ED8029B}">
      <dgm:prSet/>
      <dgm:spPr/>
      <dgm:t>
        <a:bodyPr/>
        <a:lstStyle/>
        <a:p>
          <a:endParaRPr lang="en-US"/>
        </a:p>
      </dgm:t>
    </dgm:pt>
    <dgm:pt modelId="{39897958-5AB1-427D-8133-DA68028EDCED}">
      <dgm:prSet/>
      <dgm:spPr/>
      <dgm:t>
        <a:bodyPr/>
        <a:lstStyle/>
        <a:p>
          <a:pPr rtl="0"/>
          <a:r>
            <a:rPr lang="en-US" dirty="0">
              <a:latin typeface="Courier New"/>
              <a:cs typeface="Times New Roman"/>
            </a:rPr>
            <a:t>index1.html </a:t>
          </a:r>
        </a:p>
      </dgm:t>
    </dgm:pt>
    <dgm:pt modelId="{3DAD0E1D-DB07-4C6B-9517-346C59A1888C}" type="parTrans" cxnId="{1FC8DEBB-BEDE-454A-BE86-AD0FC6157CC8}">
      <dgm:prSet/>
      <dgm:spPr/>
      <dgm:t>
        <a:bodyPr/>
        <a:lstStyle/>
        <a:p>
          <a:endParaRPr lang="en-US"/>
        </a:p>
      </dgm:t>
    </dgm:pt>
    <dgm:pt modelId="{67820A52-3364-4702-89CB-90333B001BEB}" type="sibTrans" cxnId="{1FC8DEBB-BEDE-454A-BE86-AD0FC6157CC8}">
      <dgm:prSet/>
      <dgm:spPr/>
      <dgm:t>
        <a:bodyPr/>
        <a:lstStyle/>
        <a:p>
          <a:endParaRPr lang="en-US"/>
        </a:p>
      </dgm:t>
    </dgm:pt>
    <dgm:pt modelId="{10B5303C-D2ED-4837-911B-346B0002AB12}" type="pres">
      <dgm:prSet presAssocID="{EA0CA97C-D4B8-410B-9315-BF15B51EF9D1}" presName="root" presStyleCnt="0">
        <dgm:presLayoutVars>
          <dgm:dir/>
          <dgm:resizeHandles val="exact"/>
        </dgm:presLayoutVars>
      </dgm:prSet>
      <dgm:spPr/>
    </dgm:pt>
    <dgm:pt modelId="{241CBEBE-F86C-4E28-BE69-8E53A16C4A4E}" type="pres">
      <dgm:prSet presAssocID="{06FA171C-39FC-447E-BEEF-391262265488}" presName="compNode" presStyleCnt="0"/>
      <dgm:spPr/>
    </dgm:pt>
    <dgm:pt modelId="{0897CA32-D3E6-43D0-BDE7-429BA69CD4AB}" type="pres">
      <dgm:prSet presAssocID="{06FA171C-39FC-447E-BEEF-391262265488}" presName="bgRect" presStyleLbl="bgShp" presStyleIdx="0" presStyleCnt="3"/>
      <dgm:spPr/>
    </dgm:pt>
    <dgm:pt modelId="{9CB92245-CAEF-4DF5-9176-26FF2CFCD025}" type="pres">
      <dgm:prSet presAssocID="{06FA171C-39FC-447E-BEEF-3912622654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0DBA8B2E-1F4A-478E-A912-5FED1C150AAA}" type="pres">
      <dgm:prSet presAssocID="{06FA171C-39FC-447E-BEEF-391262265488}" presName="spaceRect" presStyleCnt="0"/>
      <dgm:spPr/>
    </dgm:pt>
    <dgm:pt modelId="{0C3950A6-6AFD-4F38-A053-3B23CE966E5E}" type="pres">
      <dgm:prSet presAssocID="{06FA171C-39FC-447E-BEEF-391262265488}" presName="parTx" presStyleLbl="revTx" presStyleIdx="0" presStyleCnt="3">
        <dgm:presLayoutVars>
          <dgm:chMax val="0"/>
          <dgm:chPref val="0"/>
        </dgm:presLayoutVars>
      </dgm:prSet>
      <dgm:spPr/>
    </dgm:pt>
    <dgm:pt modelId="{EF490C47-583E-4090-B407-C96FE3CAFA1D}" type="pres">
      <dgm:prSet presAssocID="{7B2FE23E-C8DB-4DA4-B40C-5D6B60EB58DA}" presName="sibTrans" presStyleCnt="0"/>
      <dgm:spPr/>
    </dgm:pt>
    <dgm:pt modelId="{B3D493FC-F1EC-487E-8753-5BF681C1AF87}" type="pres">
      <dgm:prSet presAssocID="{C54B9063-1EA2-400A-8930-69959D959726}" presName="compNode" presStyleCnt="0"/>
      <dgm:spPr/>
    </dgm:pt>
    <dgm:pt modelId="{00EF285A-8A9E-4B74-8CBD-64CB63F0215A}" type="pres">
      <dgm:prSet presAssocID="{C54B9063-1EA2-400A-8930-69959D959726}" presName="bgRect" presStyleLbl="bgShp" presStyleIdx="1" presStyleCnt="3"/>
      <dgm:spPr>
        <a:solidFill>
          <a:schemeClr val="accent2">
            <a:lumMod val="60000"/>
            <a:lumOff val="40000"/>
          </a:schemeClr>
        </a:solidFill>
      </dgm:spPr>
    </dgm:pt>
    <dgm:pt modelId="{88766F12-F375-4CA9-8881-6479D0C1B11C}" type="pres">
      <dgm:prSet presAssocID="{C54B9063-1EA2-400A-8930-69959D9597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6FA79C65-9D42-4BE1-91F2-3D184AAD72E4}" type="pres">
      <dgm:prSet presAssocID="{C54B9063-1EA2-400A-8930-69959D959726}" presName="spaceRect" presStyleCnt="0"/>
      <dgm:spPr/>
    </dgm:pt>
    <dgm:pt modelId="{8871E543-BE24-4FC4-B090-41BD30FB63EE}" type="pres">
      <dgm:prSet presAssocID="{C54B9063-1EA2-400A-8930-69959D959726}" presName="parTx" presStyleLbl="revTx" presStyleIdx="1" presStyleCnt="3">
        <dgm:presLayoutVars>
          <dgm:chMax val="0"/>
          <dgm:chPref val="0"/>
        </dgm:presLayoutVars>
      </dgm:prSet>
      <dgm:spPr/>
    </dgm:pt>
    <dgm:pt modelId="{5BFE08B3-8161-4434-8ADE-188F2D4645F5}" type="pres">
      <dgm:prSet presAssocID="{16B0A95C-80C6-4B47-95DE-D48114623C77}" presName="sibTrans" presStyleCnt="0"/>
      <dgm:spPr/>
    </dgm:pt>
    <dgm:pt modelId="{C773FED3-B0F5-4ED5-9D13-78A37A6686C4}" type="pres">
      <dgm:prSet presAssocID="{39897958-5AB1-427D-8133-DA68028EDCED}" presName="compNode" presStyleCnt="0"/>
      <dgm:spPr/>
    </dgm:pt>
    <dgm:pt modelId="{105F8FC2-7CE9-4CC5-A8A0-5D8ED6275312}" type="pres">
      <dgm:prSet presAssocID="{39897958-5AB1-427D-8133-DA68028EDCED}" presName="bgRect" presStyleLbl="bgShp" presStyleIdx="2" presStyleCnt="3"/>
      <dgm:spPr>
        <a:solidFill>
          <a:schemeClr val="accent2">
            <a:lumMod val="60000"/>
            <a:lumOff val="40000"/>
          </a:schemeClr>
        </a:solidFill>
      </dgm:spPr>
    </dgm:pt>
    <dgm:pt modelId="{E8ADB29B-C550-4E41-B05E-9342124FFA7A}" type="pres">
      <dgm:prSet presAssocID="{39897958-5AB1-427D-8133-DA68028EDC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3E915D8A-420E-4F2D-8BF2-F48CF53D41C9}" type="pres">
      <dgm:prSet presAssocID="{39897958-5AB1-427D-8133-DA68028EDCED}" presName="spaceRect" presStyleCnt="0"/>
      <dgm:spPr/>
    </dgm:pt>
    <dgm:pt modelId="{6F73ABA6-9B11-4C5D-9025-D18034CE1281}" type="pres">
      <dgm:prSet presAssocID="{39897958-5AB1-427D-8133-DA68028EDCED}" presName="parTx" presStyleLbl="revTx" presStyleIdx="2" presStyleCnt="3">
        <dgm:presLayoutVars>
          <dgm:chMax val="0"/>
          <dgm:chPref val="0"/>
        </dgm:presLayoutVars>
      </dgm:prSet>
      <dgm:spPr/>
    </dgm:pt>
  </dgm:ptLst>
  <dgm:cxnLst>
    <dgm:cxn modelId="{A500393B-2BA9-45AF-97B9-6DD140E75DFC}" type="presOf" srcId="{06FA171C-39FC-447E-BEEF-391262265488}" destId="{0C3950A6-6AFD-4F38-A053-3B23CE966E5E}" srcOrd="0" destOrd="0" presId="urn:microsoft.com/office/officeart/2018/2/layout/IconVerticalSolidList"/>
    <dgm:cxn modelId="{50673D5B-90F0-40A2-AEBA-06C3F8585988}" type="presOf" srcId="{39897958-5AB1-427D-8133-DA68028EDCED}" destId="{6F73ABA6-9B11-4C5D-9025-D18034CE1281}" srcOrd="0" destOrd="0" presId="urn:microsoft.com/office/officeart/2018/2/layout/IconVerticalSolidList"/>
    <dgm:cxn modelId="{FC6F954C-71F7-44B1-AD33-5D3B0ED8029B}" srcId="{EA0CA97C-D4B8-410B-9315-BF15B51EF9D1}" destId="{C54B9063-1EA2-400A-8930-69959D959726}" srcOrd="1" destOrd="0" parTransId="{C8AB307A-55A1-49B8-B64D-129C46DD5624}" sibTransId="{16B0A95C-80C6-4B47-95DE-D48114623C77}"/>
    <dgm:cxn modelId="{B551F575-721E-4637-A755-67750653F8FA}" srcId="{EA0CA97C-D4B8-410B-9315-BF15B51EF9D1}" destId="{06FA171C-39FC-447E-BEEF-391262265488}" srcOrd="0" destOrd="0" parTransId="{E10E4E90-297B-4F4B-89C9-CDDECE207BBB}" sibTransId="{7B2FE23E-C8DB-4DA4-B40C-5D6B60EB58DA}"/>
    <dgm:cxn modelId="{D999B894-6A85-4304-9C16-A8F59A3C91EF}" type="presOf" srcId="{EA0CA97C-D4B8-410B-9315-BF15B51EF9D1}" destId="{10B5303C-D2ED-4837-911B-346B0002AB12}" srcOrd="0" destOrd="0" presId="urn:microsoft.com/office/officeart/2018/2/layout/IconVerticalSolidList"/>
    <dgm:cxn modelId="{1FC8DEBB-BEDE-454A-BE86-AD0FC6157CC8}" srcId="{EA0CA97C-D4B8-410B-9315-BF15B51EF9D1}" destId="{39897958-5AB1-427D-8133-DA68028EDCED}" srcOrd="2" destOrd="0" parTransId="{3DAD0E1D-DB07-4C6B-9517-346C59A1888C}" sibTransId="{67820A52-3364-4702-89CB-90333B001BEB}"/>
    <dgm:cxn modelId="{4B84C7DE-BE2C-429F-8C5C-489B710670CE}" type="presOf" srcId="{C54B9063-1EA2-400A-8930-69959D959726}" destId="{8871E543-BE24-4FC4-B090-41BD30FB63EE}" srcOrd="0" destOrd="0" presId="urn:microsoft.com/office/officeart/2018/2/layout/IconVerticalSolidList"/>
    <dgm:cxn modelId="{72A67A23-8825-4FA9-94EA-EAE25D8062BB}" type="presParOf" srcId="{10B5303C-D2ED-4837-911B-346B0002AB12}" destId="{241CBEBE-F86C-4E28-BE69-8E53A16C4A4E}" srcOrd="0" destOrd="0" presId="urn:microsoft.com/office/officeart/2018/2/layout/IconVerticalSolidList"/>
    <dgm:cxn modelId="{45D6A8AD-1022-4308-9FB3-905E8ABA0E27}" type="presParOf" srcId="{241CBEBE-F86C-4E28-BE69-8E53A16C4A4E}" destId="{0897CA32-D3E6-43D0-BDE7-429BA69CD4AB}" srcOrd="0" destOrd="0" presId="urn:microsoft.com/office/officeart/2018/2/layout/IconVerticalSolidList"/>
    <dgm:cxn modelId="{FC959196-3D31-4769-AB51-F08E8853EC4F}" type="presParOf" srcId="{241CBEBE-F86C-4E28-BE69-8E53A16C4A4E}" destId="{9CB92245-CAEF-4DF5-9176-26FF2CFCD025}" srcOrd="1" destOrd="0" presId="urn:microsoft.com/office/officeart/2018/2/layout/IconVerticalSolidList"/>
    <dgm:cxn modelId="{337BC6B0-5596-4106-AA60-E6538E9FC178}" type="presParOf" srcId="{241CBEBE-F86C-4E28-BE69-8E53A16C4A4E}" destId="{0DBA8B2E-1F4A-478E-A912-5FED1C150AAA}" srcOrd="2" destOrd="0" presId="urn:microsoft.com/office/officeart/2018/2/layout/IconVerticalSolidList"/>
    <dgm:cxn modelId="{CA74441C-93A0-42B7-B9F5-0C586AC01D25}" type="presParOf" srcId="{241CBEBE-F86C-4E28-BE69-8E53A16C4A4E}" destId="{0C3950A6-6AFD-4F38-A053-3B23CE966E5E}" srcOrd="3" destOrd="0" presId="urn:microsoft.com/office/officeart/2018/2/layout/IconVerticalSolidList"/>
    <dgm:cxn modelId="{DBF85A34-C818-4621-875E-EDE29DE89B34}" type="presParOf" srcId="{10B5303C-D2ED-4837-911B-346B0002AB12}" destId="{EF490C47-583E-4090-B407-C96FE3CAFA1D}" srcOrd="1" destOrd="0" presId="urn:microsoft.com/office/officeart/2018/2/layout/IconVerticalSolidList"/>
    <dgm:cxn modelId="{452AC045-1C8D-4EB3-886F-FFC4C914C9FD}" type="presParOf" srcId="{10B5303C-D2ED-4837-911B-346B0002AB12}" destId="{B3D493FC-F1EC-487E-8753-5BF681C1AF87}" srcOrd="2" destOrd="0" presId="urn:microsoft.com/office/officeart/2018/2/layout/IconVerticalSolidList"/>
    <dgm:cxn modelId="{AC07121A-FFCE-4AA4-B697-40EA58AA38BD}" type="presParOf" srcId="{B3D493FC-F1EC-487E-8753-5BF681C1AF87}" destId="{00EF285A-8A9E-4B74-8CBD-64CB63F0215A}" srcOrd="0" destOrd="0" presId="urn:microsoft.com/office/officeart/2018/2/layout/IconVerticalSolidList"/>
    <dgm:cxn modelId="{B33266C0-BA71-457E-B355-5888E8604A82}" type="presParOf" srcId="{B3D493FC-F1EC-487E-8753-5BF681C1AF87}" destId="{88766F12-F375-4CA9-8881-6479D0C1B11C}" srcOrd="1" destOrd="0" presId="urn:microsoft.com/office/officeart/2018/2/layout/IconVerticalSolidList"/>
    <dgm:cxn modelId="{D6DF916B-6544-4456-A04D-1669C7CE54DB}" type="presParOf" srcId="{B3D493FC-F1EC-487E-8753-5BF681C1AF87}" destId="{6FA79C65-9D42-4BE1-91F2-3D184AAD72E4}" srcOrd="2" destOrd="0" presId="urn:microsoft.com/office/officeart/2018/2/layout/IconVerticalSolidList"/>
    <dgm:cxn modelId="{EF2702C9-CDA9-4F5F-8F52-89DDD38EB910}" type="presParOf" srcId="{B3D493FC-F1EC-487E-8753-5BF681C1AF87}" destId="{8871E543-BE24-4FC4-B090-41BD30FB63EE}" srcOrd="3" destOrd="0" presId="urn:microsoft.com/office/officeart/2018/2/layout/IconVerticalSolidList"/>
    <dgm:cxn modelId="{22CD3384-B6C7-458A-9240-1895F79BFCFE}" type="presParOf" srcId="{10B5303C-D2ED-4837-911B-346B0002AB12}" destId="{5BFE08B3-8161-4434-8ADE-188F2D4645F5}" srcOrd="3" destOrd="0" presId="urn:microsoft.com/office/officeart/2018/2/layout/IconVerticalSolidList"/>
    <dgm:cxn modelId="{07FC8C4A-3C9C-4173-B6A5-4D06ACFE20A8}" type="presParOf" srcId="{10B5303C-D2ED-4837-911B-346B0002AB12}" destId="{C773FED3-B0F5-4ED5-9D13-78A37A6686C4}" srcOrd="4" destOrd="0" presId="urn:microsoft.com/office/officeart/2018/2/layout/IconVerticalSolidList"/>
    <dgm:cxn modelId="{6C0FC770-00F3-486F-A776-3C86FE2D4A3E}" type="presParOf" srcId="{C773FED3-B0F5-4ED5-9D13-78A37A6686C4}" destId="{105F8FC2-7CE9-4CC5-A8A0-5D8ED6275312}" srcOrd="0" destOrd="0" presId="urn:microsoft.com/office/officeart/2018/2/layout/IconVerticalSolidList"/>
    <dgm:cxn modelId="{EE858E2E-D33B-4129-BA49-6E3C739F67A2}" type="presParOf" srcId="{C773FED3-B0F5-4ED5-9D13-78A37A6686C4}" destId="{E8ADB29B-C550-4E41-B05E-9342124FFA7A}" srcOrd="1" destOrd="0" presId="urn:microsoft.com/office/officeart/2018/2/layout/IconVerticalSolidList"/>
    <dgm:cxn modelId="{0FA4F6A5-C055-4BD5-B9E3-C34BC0845AC2}" type="presParOf" srcId="{C773FED3-B0F5-4ED5-9D13-78A37A6686C4}" destId="{3E915D8A-420E-4F2D-8BF2-F48CF53D41C9}" srcOrd="2" destOrd="0" presId="urn:microsoft.com/office/officeart/2018/2/layout/IconVerticalSolidList"/>
    <dgm:cxn modelId="{9E4DF965-7E5F-4EBC-B19E-3FCBBB4413A6}" type="presParOf" srcId="{C773FED3-B0F5-4ED5-9D13-78A37A6686C4}" destId="{6F73ABA6-9B11-4C5D-9025-D18034CE12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FBF1C2-11B2-4498-BC77-06C2E0A3F449}"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416A8E04-0F2D-4F87-A47C-FCC1D06FB7DA}">
      <dgm:prSet/>
      <dgm:spPr/>
      <dgm:t>
        <a:bodyPr/>
        <a:lstStyle/>
        <a:p>
          <a:pPr rtl="0"/>
          <a:r>
            <a:rPr lang="en-US" dirty="0">
              <a:latin typeface="Times New Roman"/>
              <a:cs typeface="Times New Roman"/>
            </a:rPr>
            <a:t>Even though inline elements are displayed inline with text, they still follow the CSS box model. </a:t>
          </a:r>
        </a:p>
      </dgm:t>
    </dgm:pt>
    <dgm:pt modelId="{A464E29D-AC6C-4789-823E-40FFA8DCFD40}" type="parTrans" cxnId="{E43FA03A-E840-45F9-AD2E-C1457209CA72}">
      <dgm:prSet/>
      <dgm:spPr/>
      <dgm:t>
        <a:bodyPr/>
        <a:lstStyle/>
        <a:p>
          <a:endParaRPr lang="en-US"/>
        </a:p>
      </dgm:t>
    </dgm:pt>
    <dgm:pt modelId="{77558090-08DF-4E0E-849D-1D4BA90AB155}" type="sibTrans" cxnId="{E43FA03A-E840-45F9-AD2E-C1457209CA72}">
      <dgm:prSet/>
      <dgm:spPr/>
      <dgm:t>
        <a:bodyPr/>
        <a:lstStyle/>
        <a:p>
          <a:endParaRPr lang="en-US"/>
        </a:p>
      </dgm:t>
    </dgm:pt>
    <dgm:pt modelId="{11D20E1A-387A-4EC1-8C92-8408C529A202}">
      <dgm:prSet/>
      <dgm:spPr/>
      <dgm:t>
        <a:bodyPr/>
        <a:lstStyle/>
        <a:p>
          <a:pPr rtl="0"/>
          <a:r>
            <a:rPr lang="en-US" dirty="0">
              <a:latin typeface="Times New Roman"/>
              <a:cs typeface="Times New Roman"/>
            </a:rPr>
            <a:t>This means that they have properties such as padding, border, and margin, which affect their size and position. </a:t>
          </a:r>
        </a:p>
      </dgm:t>
    </dgm:pt>
    <dgm:pt modelId="{B717DBC2-CBA1-4997-B113-AFE01EFA0C18}" type="parTrans" cxnId="{CC69E97F-B6F6-4D38-BEE6-E2A8F89F9130}">
      <dgm:prSet/>
      <dgm:spPr/>
      <dgm:t>
        <a:bodyPr/>
        <a:lstStyle/>
        <a:p>
          <a:endParaRPr lang="en-US"/>
        </a:p>
      </dgm:t>
    </dgm:pt>
    <dgm:pt modelId="{DB75877A-A9F0-46FC-AC65-C22467D01F0A}" type="sibTrans" cxnId="{CC69E97F-B6F6-4D38-BEE6-E2A8F89F9130}">
      <dgm:prSet/>
      <dgm:spPr/>
      <dgm:t>
        <a:bodyPr/>
        <a:lstStyle/>
        <a:p>
          <a:endParaRPr lang="en-US"/>
        </a:p>
      </dgm:t>
    </dgm:pt>
    <dgm:pt modelId="{78339E5B-900F-415B-B26A-9CF5DC26DA4C}">
      <dgm:prSet/>
      <dgm:spPr/>
      <dgm:t>
        <a:bodyPr/>
        <a:lstStyle/>
        <a:p>
          <a:r>
            <a:rPr lang="en-US" dirty="0">
              <a:latin typeface="Times New Roman"/>
              <a:cs typeface="Times New Roman"/>
            </a:rPr>
            <a:t>However, their height and width properties do not have any effect on the element's size.</a:t>
          </a:r>
        </a:p>
      </dgm:t>
    </dgm:pt>
    <dgm:pt modelId="{61FCA973-EA57-4A7A-9FFD-5486FB281AEF}" type="parTrans" cxnId="{CD729169-BA8B-4566-9BAD-0C66C94665D5}">
      <dgm:prSet/>
      <dgm:spPr/>
      <dgm:t>
        <a:bodyPr/>
        <a:lstStyle/>
        <a:p>
          <a:endParaRPr lang="en-US"/>
        </a:p>
      </dgm:t>
    </dgm:pt>
    <dgm:pt modelId="{01F25340-B424-4EAE-AC41-14F3A10123CD}" type="sibTrans" cxnId="{CD729169-BA8B-4566-9BAD-0C66C94665D5}">
      <dgm:prSet/>
      <dgm:spPr/>
      <dgm:t>
        <a:bodyPr/>
        <a:lstStyle/>
        <a:p>
          <a:endParaRPr lang="en-US"/>
        </a:p>
      </dgm:t>
    </dgm:pt>
    <dgm:pt modelId="{83331909-B47D-49B2-BC2F-3342FA074165}">
      <dgm:prSet/>
      <dgm:spPr/>
      <dgm:t>
        <a:bodyPr/>
        <a:lstStyle/>
        <a:p>
          <a:r>
            <a:rPr lang="en-US" dirty="0">
              <a:latin typeface="Courier New"/>
              <a:cs typeface="Times New Roman"/>
            </a:rPr>
            <a:t>index4.html</a:t>
          </a:r>
        </a:p>
      </dgm:t>
    </dgm:pt>
    <dgm:pt modelId="{3FBEB08D-1364-4286-8D6F-0AF1921DB63D}" type="parTrans" cxnId="{04C1D3FC-73C6-4EE8-A6C1-860E7915F724}">
      <dgm:prSet/>
      <dgm:spPr/>
      <dgm:t>
        <a:bodyPr/>
        <a:lstStyle/>
        <a:p>
          <a:endParaRPr lang="en-US"/>
        </a:p>
      </dgm:t>
    </dgm:pt>
    <dgm:pt modelId="{F0980F31-CBC0-4B37-B21F-3DC42982B5F1}" type="sibTrans" cxnId="{04C1D3FC-73C6-4EE8-A6C1-860E7915F724}">
      <dgm:prSet/>
      <dgm:spPr/>
      <dgm:t>
        <a:bodyPr/>
        <a:lstStyle/>
        <a:p>
          <a:endParaRPr lang="en-US"/>
        </a:p>
      </dgm:t>
    </dgm:pt>
    <dgm:pt modelId="{E3BB288F-F061-4103-BF2C-CB628B4A1A53}" type="pres">
      <dgm:prSet presAssocID="{80FBF1C2-11B2-4498-BC77-06C2E0A3F449}" presName="root" presStyleCnt="0">
        <dgm:presLayoutVars>
          <dgm:dir/>
          <dgm:resizeHandles val="exact"/>
        </dgm:presLayoutVars>
      </dgm:prSet>
      <dgm:spPr/>
    </dgm:pt>
    <dgm:pt modelId="{8C437B49-333E-4FFB-9A14-A4BFAE3B5ACA}" type="pres">
      <dgm:prSet presAssocID="{80FBF1C2-11B2-4498-BC77-06C2E0A3F449}" presName="container" presStyleCnt="0">
        <dgm:presLayoutVars>
          <dgm:dir/>
          <dgm:resizeHandles val="exact"/>
        </dgm:presLayoutVars>
      </dgm:prSet>
      <dgm:spPr/>
    </dgm:pt>
    <dgm:pt modelId="{99077CDC-6756-4665-B5E1-5CBF870269DD}" type="pres">
      <dgm:prSet presAssocID="{416A8E04-0F2D-4F87-A47C-FCC1D06FB7DA}" presName="compNode" presStyleCnt="0"/>
      <dgm:spPr/>
    </dgm:pt>
    <dgm:pt modelId="{B02B891F-5B9E-4A96-A1E7-79CD1902CA5C}" type="pres">
      <dgm:prSet presAssocID="{416A8E04-0F2D-4F87-A47C-FCC1D06FB7DA}" presName="iconBgRect" presStyleLbl="bgShp" presStyleIdx="0" presStyleCnt="4"/>
      <dgm:spPr/>
    </dgm:pt>
    <dgm:pt modelId="{DB986DD2-CC59-4B73-8740-9BFB9F8796AA}" type="pres">
      <dgm:prSet presAssocID="{416A8E04-0F2D-4F87-A47C-FCC1D06FB7D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1FA17ECA-0DDC-40FD-8751-7F1891D07CCF}" type="pres">
      <dgm:prSet presAssocID="{416A8E04-0F2D-4F87-A47C-FCC1D06FB7DA}" presName="spaceRect" presStyleCnt="0"/>
      <dgm:spPr/>
    </dgm:pt>
    <dgm:pt modelId="{19902D43-DBDD-4CB5-807B-F250FEE82294}" type="pres">
      <dgm:prSet presAssocID="{416A8E04-0F2D-4F87-A47C-FCC1D06FB7DA}" presName="textRect" presStyleLbl="revTx" presStyleIdx="0" presStyleCnt="4">
        <dgm:presLayoutVars>
          <dgm:chMax val="1"/>
          <dgm:chPref val="1"/>
        </dgm:presLayoutVars>
      </dgm:prSet>
      <dgm:spPr/>
    </dgm:pt>
    <dgm:pt modelId="{F59A19E4-A671-46CA-A9DC-5B4AD0643F2A}" type="pres">
      <dgm:prSet presAssocID="{77558090-08DF-4E0E-849D-1D4BA90AB155}" presName="sibTrans" presStyleLbl="sibTrans2D1" presStyleIdx="0" presStyleCnt="0"/>
      <dgm:spPr/>
    </dgm:pt>
    <dgm:pt modelId="{54F0BBF9-5F73-4EAD-B153-38CA771B167F}" type="pres">
      <dgm:prSet presAssocID="{11D20E1A-387A-4EC1-8C92-8408C529A202}" presName="compNode" presStyleCnt="0"/>
      <dgm:spPr/>
    </dgm:pt>
    <dgm:pt modelId="{5C93BCAF-E24E-4B19-87C2-C252D9A454E7}" type="pres">
      <dgm:prSet presAssocID="{11D20E1A-387A-4EC1-8C92-8408C529A202}" presName="iconBgRect" presStyleLbl="bgShp" presStyleIdx="1" presStyleCnt="4"/>
      <dgm:spPr/>
    </dgm:pt>
    <dgm:pt modelId="{53196844-489F-4E06-A473-1F6DF3C3ED94}" type="pres">
      <dgm:prSet presAssocID="{11D20E1A-387A-4EC1-8C92-8408C529A20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Yuan"/>
        </a:ext>
      </dgm:extLst>
    </dgm:pt>
    <dgm:pt modelId="{4A390883-AD5B-4C1F-919A-B21951CACABF}" type="pres">
      <dgm:prSet presAssocID="{11D20E1A-387A-4EC1-8C92-8408C529A202}" presName="spaceRect" presStyleCnt="0"/>
      <dgm:spPr/>
    </dgm:pt>
    <dgm:pt modelId="{0FC94B52-CA08-4C86-8ACF-066D0F3DFA81}" type="pres">
      <dgm:prSet presAssocID="{11D20E1A-387A-4EC1-8C92-8408C529A202}" presName="textRect" presStyleLbl="revTx" presStyleIdx="1" presStyleCnt="4">
        <dgm:presLayoutVars>
          <dgm:chMax val="1"/>
          <dgm:chPref val="1"/>
        </dgm:presLayoutVars>
      </dgm:prSet>
      <dgm:spPr/>
    </dgm:pt>
    <dgm:pt modelId="{B1C90B65-B9AB-4EEC-ADE6-54A1B6394B39}" type="pres">
      <dgm:prSet presAssocID="{DB75877A-A9F0-46FC-AC65-C22467D01F0A}" presName="sibTrans" presStyleLbl="sibTrans2D1" presStyleIdx="0" presStyleCnt="0"/>
      <dgm:spPr/>
    </dgm:pt>
    <dgm:pt modelId="{25CC336D-673D-477A-A8D4-67AD9B05E75D}" type="pres">
      <dgm:prSet presAssocID="{78339E5B-900F-415B-B26A-9CF5DC26DA4C}" presName="compNode" presStyleCnt="0"/>
      <dgm:spPr/>
    </dgm:pt>
    <dgm:pt modelId="{37466DC2-CCFD-42B8-93C9-7A3BE4340682}" type="pres">
      <dgm:prSet presAssocID="{78339E5B-900F-415B-B26A-9CF5DC26DA4C}" presName="iconBgRect" presStyleLbl="bgShp" presStyleIdx="2" presStyleCnt="4"/>
      <dgm:spPr/>
    </dgm:pt>
    <dgm:pt modelId="{DDC2B122-A000-4088-9D5D-76B1ED4A9B3F}" type="pres">
      <dgm:prSet presAssocID="{78339E5B-900F-415B-B26A-9CF5DC26DA4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ler"/>
        </a:ext>
      </dgm:extLst>
    </dgm:pt>
    <dgm:pt modelId="{1C35E162-7371-4675-AFC7-1E34AFB69089}" type="pres">
      <dgm:prSet presAssocID="{78339E5B-900F-415B-B26A-9CF5DC26DA4C}" presName="spaceRect" presStyleCnt="0"/>
      <dgm:spPr/>
    </dgm:pt>
    <dgm:pt modelId="{570C9F93-59FB-4193-BF21-DADCBC3290E4}" type="pres">
      <dgm:prSet presAssocID="{78339E5B-900F-415B-B26A-9CF5DC26DA4C}" presName="textRect" presStyleLbl="revTx" presStyleIdx="2" presStyleCnt="4">
        <dgm:presLayoutVars>
          <dgm:chMax val="1"/>
          <dgm:chPref val="1"/>
        </dgm:presLayoutVars>
      </dgm:prSet>
      <dgm:spPr/>
    </dgm:pt>
    <dgm:pt modelId="{F18157D4-0BD1-4D68-BF92-016E294A7B4B}" type="pres">
      <dgm:prSet presAssocID="{01F25340-B424-4EAE-AC41-14F3A10123CD}" presName="sibTrans" presStyleLbl="sibTrans2D1" presStyleIdx="0" presStyleCnt="0"/>
      <dgm:spPr/>
    </dgm:pt>
    <dgm:pt modelId="{DAA6D536-BE8E-4EFB-BCA6-B3BD3C683BC8}" type="pres">
      <dgm:prSet presAssocID="{83331909-B47D-49B2-BC2F-3342FA074165}" presName="compNode" presStyleCnt="0"/>
      <dgm:spPr/>
    </dgm:pt>
    <dgm:pt modelId="{CAF4EC26-80AC-4685-8D4C-0F3B1AE33DD6}" type="pres">
      <dgm:prSet presAssocID="{83331909-B47D-49B2-BC2F-3342FA074165}" presName="iconBgRect" presStyleLbl="bgShp" presStyleIdx="3" presStyleCnt="4"/>
      <dgm:spPr/>
    </dgm:pt>
    <dgm:pt modelId="{307CE9B1-FB22-48C5-8A30-6BBD6904627A}" type="pres">
      <dgm:prSet presAssocID="{83331909-B47D-49B2-BC2F-3342FA07416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Americas"/>
        </a:ext>
      </dgm:extLst>
    </dgm:pt>
    <dgm:pt modelId="{76B7F32A-A8C9-499B-BF25-F3CDCAA15500}" type="pres">
      <dgm:prSet presAssocID="{83331909-B47D-49B2-BC2F-3342FA074165}" presName="spaceRect" presStyleCnt="0"/>
      <dgm:spPr/>
    </dgm:pt>
    <dgm:pt modelId="{3B5BC5EB-1A8A-415F-AC40-586C2A78A1BE}" type="pres">
      <dgm:prSet presAssocID="{83331909-B47D-49B2-BC2F-3342FA074165}" presName="textRect" presStyleLbl="revTx" presStyleIdx="3" presStyleCnt="4">
        <dgm:presLayoutVars>
          <dgm:chMax val="1"/>
          <dgm:chPref val="1"/>
        </dgm:presLayoutVars>
      </dgm:prSet>
      <dgm:spPr/>
    </dgm:pt>
  </dgm:ptLst>
  <dgm:cxnLst>
    <dgm:cxn modelId="{6BD2C820-FAE5-4949-8F9B-DE85445F2BB3}" type="presOf" srcId="{80FBF1C2-11B2-4498-BC77-06C2E0A3F449}" destId="{E3BB288F-F061-4103-BF2C-CB628B4A1A53}" srcOrd="0" destOrd="0" presId="urn:microsoft.com/office/officeart/2018/2/layout/IconCircleList"/>
    <dgm:cxn modelId="{F741BA30-6D77-4EEC-B9C4-1EB5729432A8}" type="presOf" srcId="{83331909-B47D-49B2-BC2F-3342FA074165}" destId="{3B5BC5EB-1A8A-415F-AC40-586C2A78A1BE}" srcOrd="0" destOrd="0" presId="urn:microsoft.com/office/officeart/2018/2/layout/IconCircleList"/>
    <dgm:cxn modelId="{09D47137-5536-4F25-B11C-7097DFAD25E9}" type="presOf" srcId="{416A8E04-0F2D-4F87-A47C-FCC1D06FB7DA}" destId="{19902D43-DBDD-4CB5-807B-F250FEE82294}" srcOrd="0" destOrd="0" presId="urn:microsoft.com/office/officeart/2018/2/layout/IconCircleList"/>
    <dgm:cxn modelId="{E43FA03A-E840-45F9-AD2E-C1457209CA72}" srcId="{80FBF1C2-11B2-4498-BC77-06C2E0A3F449}" destId="{416A8E04-0F2D-4F87-A47C-FCC1D06FB7DA}" srcOrd="0" destOrd="0" parTransId="{A464E29D-AC6C-4789-823E-40FFA8DCFD40}" sibTransId="{77558090-08DF-4E0E-849D-1D4BA90AB155}"/>
    <dgm:cxn modelId="{141EC95B-E900-48B6-8F3D-7CEBA3F1FA4C}" type="presOf" srcId="{01F25340-B424-4EAE-AC41-14F3A10123CD}" destId="{F18157D4-0BD1-4D68-BF92-016E294A7B4B}" srcOrd="0" destOrd="0" presId="urn:microsoft.com/office/officeart/2018/2/layout/IconCircleList"/>
    <dgm:cxn modelId="{CD729169-BA8B-4566-9BAD-0C66C94665D5}" srcId="{80FBF1C2-11B2-4498-BC77-06C2E0A3F449}" destId="{78339E5B-900F-415B-B26A-9CF5DC26DA4C}" srcOrd="2" destOrd="0" parTransId="{61FCA973-EA57-4A7A-9FFD-5486FB281AEF}" sibTransId="{01F25340-B424-4EAE-AC41-14F3A10123CD}"/>
    <dgm:cxn modelId="{8FBF0471-E033-4B34-BD8E-D0D15FDA9DED}" type="presOf" srcId="{78339E5B-900F-415B-B26A-9CF5DC26DA4C}" destId="{570C9F93-59FB-4193-BF21-DADCBC3290E4}" srcOrd="0" destOrd="0" presId="urn:microsoft.com/office/officeart/2018/2/layout/IconCircleList"/>
    <dgm:cxn modelId="{CC69E97F-B6F6-4D38-BEE6-E2A8F89F9130}" srcId="{80FBF1C2-11B2-4498-BC77-06C2E0A3F449}" destId="{11D20E1A-387A-4EC1-8C92-8408C529A202}" srcOrd="1" destOrd="0" parTransId="{B717DBC2-CBA1-4997-B113-AFE01EFA0C18}" sibTransId="{DB75877A-A9F0-46FC-AC65-C22467D01F0A}"/>
    <dgm:cxn modelId="{9A6D8695-5433-46DC-A036-D913C46D4ED2}" type="presOf" srcId="{11D20E1A-387A-4EC1-8C92-8408C529A202}" destId="{0FC94B52-CA08-4C86-8ACF-066D0F3DFA81}" srcOrd="0" destOrd="0" presId="urn:microsoft.com/office/officeart/2018/2/layout/IconCircleList"/>
    <dgm:cxn modelId="{CF540ACB-589B-470B-9F28-3A0DE05B72CD}" type="presOf" srcId="{DB75877A-A9F0-46FC-AC65-C22467D01F0A}" destId="{B1C90B65-B9AB-4EEC-ADE6-54A1B6394B39}" srcOrd="0" destOrd="0" presId="urn:microsoft.com/office/officeart/2018/2/layout/IconCircleList"/>
    <dgm:cxn modelId="{60FDF8D6-12BE-4385-A8E0-43AAE6A1D60E}" type="presOf" srcId="{77558090-08DF-4E0E-849D-1D4BA90AB155}" destId="{F59A19E4-A671-46CA-A9DC-5B4AD0643F2A}" srcOrd="0" destOrd="0" presId="urn:microsoft.com/office/officeart/2018/2/layout/IconCircleList"/>
    <dgm:cxn modelId="{04C1D3FC-73C6-4EE8-A6C1-860E7915F724}" srcId="{80FBF1C2-11B2-4498-BC77-06C2E0A3F449}" destId="{83331909-B47D-49B2-BC2F-3342FA074165}" srcOrd="3" destOrd="0" parTransId="{3FBEB08D-1364-4286-8D6F-0AF1921DB63D}" sibTransId="{F0980F31-CBC0-4B37-B21F-3DC42982B5F1}"/>
    <dgm:cxn modelId="{46FF7A87-C033-4B12-BE0F-A93C5E222833}" type="presParOf" srcId="{E3BB288F-F061-4103-BF2C-CB628B4A1A53}" destId="{8C437B49-333E-4FFB-9A14-A4BFAE3B5ACA}" srcOrd="0" destOrd="0" presId="urn:microsoft.com/office/officeart/2018/2/layout/IconCircleList"/>
    <dgm:cxn modelId="{E8FBD0D4-9E89-400F-B9DB-4EFC872DA37D}" type="presParOf" srcId="{8C437B49-333E-4FFB-9A14-A4BFAE3B5ACA}" destId="{99077CDC-6756-4665-B5E1-5CBF870269DD}" srcOrd="0" destOrd="0" presId="urn:microsoft.com/office/officeart/2018/2/layout/IconCircleList"/>
    <dgm:cxn modelId="{8713763E-35EE-4B23-866B-7EE647888FD5}" type="presParOf" srcId="{99077CDC-6756-4665-B5E1-5CBF870269DD}" destId="{B02B891F-5B9E-4A96-A1E7-79CD1902CA5C}" srcOrd="0" destOrd="0" presId="urn:microsoft.com/office/officeart/2018/2/layout/IconCircleList"/>
    <dgm:cxn modelId="{3B8BC6DA-3281-4A5F-A6DE-C3FE3E7072C3}" type="presParOf" srcId="{99077CDC-6756-4665-B5E1-5CBF870269DD}" destId="{DB986DD2-CC59-4B73-8740-9BFB9F8796AA}" srcOrd="1" destOrd="0" presId="urn:microsoft.com/office/officeart/2018/2/layout/IconCircleList"/>
    <dgm:cxn modelId="{984BAE67-78B9-4D66-BC01-EC86174BA914}" type="presParOf" srcId="{99077CDC-6756-4665-B5E1-5CBF870269DD}" destId="{1FA17ECA-0DDC-40FD-8751-7F1891D07CCF}" srcOrd="2" destOrd="0" presId="urn:microsoft.com/office/officeart/2018/2/layout/IconCircleList"/>
    <dgm:cxn modelId="{541A5D58-970A-44A0-80F8-BAD800F39FCF}" type="presParOf" srcId="{99077CDC-6756-4665-B5E1-5CBF870269DD}" destId="{19902D43-DBDD-4CB5-807B-F250FEE82294}" srcOrd="3" destOrd="0" presId="urn:microsoft.com/office/officeart/2018/2/layout/IconCircleList"/>
    <dgm:cxn modelId="{88B8104C-F241-48C3-90C2-9BC740F7E2D6}" type="presParOf" srcId="{8C437B49-333E-4FFB-9A14-A4BFAE3B5ACA}" destId="{F59A19E4-A671-46CA-A9DC-5B4AD0643F2A}" srcOrd="1" destOrd="0" presId="urn:microsoft.com/office/officeart/2018/2/layout/IconCircleList"/>
    <dgm:cxn modelId="{BF553C41-5506-4A33-9FD0-659188134831}" type="presParOf" srcId="{8C437B49-333E-4FFB-9A14-A4BFAE3B5ACA}" destId="{54F0BBF9-5F73-4EAD-B153-38CA771B167F}" srcOrd="2" destOrd="0" presId="urn:microsoft.com/office/officeart/2018/2/layout/IconCircleList"/>
    <dgm:cxn modelId="{63635C89-57E4-480C-B516-6B8001B78DA7}" type="presParOf" srcId="{54F0BBF9-5F73-4EAD-B153-38CA771B167F}" destId="{5C93BCAF-E24E-4B19-87C2-C252D9A454E7}" srcOrd="0" destOrd="0" presId="urn:microsoft.com/office/officeart/2018/2/layout/IconCircleList"/>
    <dgm:cxn modelId="{39EAF9D4-6EB1-464B-B14B-FDF737028A32}" type="presParOf" srcId="{54F0BBF9-5F73-4EAD-B153-38CA771B167F}" destId="{53196844-489F-4E06-A473-1F6DF3C3ED94}" srcOrd="1" destOrd="0" presId="urn:microsoft.com/office/officeart/2018/2/layout/IconCircleList"/>
    <dgm:cxn modelId="{F801929C-59D9-4A09-9E6C-E45A14FF0E0C}" type="presParOf" srcId="{54F0BBF9-5F73-4EAD-B153-38CA771B167F}" destId="{4A390883-AD5B-4C1F-919A-B21951CACABF}" srcOrd="2" destOrd="0" presId="urn:microsoft.com/office/officeart/2018/2/layout/IconCircleList"/>
    <dgm:cxn modelId="{221CFB7B-72D7-446D-81B1-8496B0010AEE}" type="presParOf" srcId="{54F0BBF9-5F73-4EAD-B153-38CA771B167F}" destId="{0FC94B52-CA08-4C86-8ACF-066D0F3DFA81}" srcOrd="3" destOrd="0" presId="urn:microsoft.com/office/officeart/2018/2/layout/IconCircleList"/>
    <dgm:cxn modelId="{C4CA3C4C-232F-4DBF-84E9-AFC286F1AE1F}" type="presParOf" srcId="{8C437B49-333E-4FFB-9A14-A4BFAE3B5ACA}" destId="{B1C90B65-B9AB-4EEC-ADE6-54A1B6394B39}" srcOrd="3" destOrd="0" presId="urn:microsoft.com/office/officeart/2018/2/layout/IconCircleList"/>
    <dgm:cxn modelId="{1B4EBE8F-07EE-4C8A-B7E8-70C58692E46A}" type="presParOf" srcId="{8C437B49-333E-4FFB-9A14-A4BFAE3B5ACA}" destId="{25CC336D-673D-477A-A8D4-67AD9B05E75D}" srcOrd="4" destOrd="0" presId="urn:microsoft.com/office/officeart/2018/2/layout/IconCircleList"/>
    <dgm:cxn modelId="{0CF68DC7-2933-48FC-BF8B-512A568E3599}" type="presParOf" srcId="{25CC336D-673D-477A-A8D4-67AD9B05E75D}" destId="{37466DC2-CCFD-42B8-93C9-7A3BE4340682}" srcOrd="0" destOrd="0" presId="urn:microsoft.com/office/officeart/2018/2/layout/IconCircleList"/>
    <dgm:cxn modelId="{1AE5CEB1-CF24-4546-A45F-A23FD19ECFAF}" type="presParOf" srcId="{25CC336D-673D-477A-A8D4-67AD9B05E75D}" destId="{DDC2B122-A000-4088-9D5D-76B1ED4A9B3F}" srcOrd="1" destOrd="0" presId="urn:microsoft.com/office/officeart/2018/2/layout/IconCircleList"/>
    <dgm:cxn modelId="{71E33539-6C58-4C63-B6CB-595B3180D6DE}" type="presParOf" srcId="{25CC336D-673D-477A-A8D4-67AD9B05E75D}" destId="{1C35E162-7371-4675-AFC7-1E34AFB69089}" srcOrd="2" destOrd="0" presId="urn:microsoft.com/office/officeart/2018/2/layout/IconCircleList"/>
    <dgm:cxn modelId="{CD004EAD-8409-4FEC-BDD0-B3EC65DB49E6}" type="presParOf" srcId="{25CC336D-673D-477A-A8D4-67AD9B05E75D}" destId="{570C9F93-59FB-4193-BF21-DADCBC3290E4}" srcOrd="3" destOrd="0" presId="urn:microsoft.com/office/officeart/2018/2/layout/IconCircleList"/>
    <dgm:cxn modelId="{3648D997-D74B-4376-BDFB-C7B8A88A4D68}" type="presParOf" srcId="{8C437B49-333E-4FFB-9A14-A4BFAE3B5ACA}" destId="{F18157D4-0BD1-4D68-BF92-016E294A7B4B}" srcOrd="5" destOrd="0" presId="urn:microsoft.com/office/officeart/2018/2/layout/IconCircleList"/>
    <dgm:cxn modelId="{92792E4E-7303-4FE6-ADDA-A32A059F74CF}" type="presParOf" srcId="{8C437B49-333E-4FFB-9A14-A4BFAE3B5ACA}" destId="{DAA6D536-BE8E-4EFB-BCA6-B3BD3C683BC8}" srcOrd="6" destOrd="0" presId="urn:microsoft.com/office/officeart/2018/2/layout/IconCircleList"/>
    <dgm:cxn modelId="{B912052A-DB09-43AD-BBDB-56D74ABCFF6C}" type="presParOf" srcId="{DAA6D536-BE8E-4EFB-BCA6-B3BD3C683BC8}" destId="{CAF4EC26-80AC-4685-8D4C-0F3B1AE33DD6}" srcOrd="0" destOrd="0" presId="urn:microsoft.com/office/officeart/2018/2/layout/IconCircleList"/>
    <dgm:cxn modelId="{63DD3CBA-396F-4849-A302-B8CEC55A805D}" type="presParOf" srcId="{DAA6D536-BE8E-4EFB-BCA6-B3BD3C683BC8}" destId="{307CE9B1-FB22-48C5-8A30-6BBD6904627A}" srcOrd="1" destOrd="0" presId="urn:microsoft.com/office/officeart/2018/2/layout/IconCircleList"/>
    <dgm:cxn modelId="{EF3D7022-6FC7-4131-B245-3684FC986568}" type="presParOf" srcId="{DAA6D536-BE8E-4EFB-BCA6-B3BD3C683BC8}" destId="{76B7F32A-A8C9-499B-BF25-F3CDCAA15500}" srcOrd="2" destOrd="0" presId="urn:microsoft.com/office/officeart/2018/2/layout/IconCircleList"/>
    <dgm:cxn modelId="{A5DC6C63-DDF7-4882-A96C-F134E11D0E20}" type="presParOf" srcId="{DAA6D536-BE8E-4EFB-BCA6-B3BD3C683BC8}" destId="{3B5BC5EB-1A8A-415F-AC40-586C2A78A1B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0173AB-AFD5-4543-B080-24F1B025783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10DDF8E-F153-4F87-B5CC-68CB5619BDCD}">
      <dgm:prSet/>
      <dgm:spPr/>
      <dgm:t>
        <a:bodyPr/>
        <a:lstStyle/>
        <a:p>
          <a:pPr>
            <a:lnSpc>
              <a:spcPct val="100000"/>
            </a:lnSpc>
          </a:pPr>
          <a:r>
            <a:rPr lang="en-US" dirty="0">
              <a:solidFill>
                <a:schemeClr val="tx1"/>
              </a:solidFill>
              <a:latin typeface="Times New Roman"/>
              <a:cs typeface="Times New Roman"/>
            </a:rPr>
            <a:t>Inline elements are commonly used for text formatting, such as bolding or italicizing text. </a:t>
          </a:r>
        </a:p>
      </dgm:t>
    </dgm:pt>
    <dgm:pt modelId="{A309A994-A784-48C3-BE48-A6D207769D4A}" type="parTrans" cxnId="{4FDFE0E6-C9E8-48A6-A959-75412D079BD6}">
      <dgm:prSet/>
      <dgm:spPr/>
      <dgm:t>
        <a:bodyPr/>
        <a:lstStyle/>
        <a:p>
          <a:endParaRPr lang="en-US"/>
        </a:p>
      </dgm:t>
    </dgm:pt>
    <dgm:pt modelId="{01BF84E1-F090-4ECC-B852-A4E5C91233C6}" type="sibTrans" cxnId="{4FDFE0E6-C9E8-48A6-A959-75412D079BD6}">
      <dgm:prSet/>
      <dgm:spPr/>
      <dgm:t>
        <a:bodyPr/>
        <a:lstStyle/>
        <a:p>
          <a:endParaRPr lang="en-US"/>
        </a:p>
      </dgm:t>
    </dgm:pt>
    <dgm:pt modelId="{2379D9BA-BF21-4902-BE02-AEF789D744E4}">
      <dgm:prSet/>
      <dgm:spPr/>
      <dgm:t>
        <a:bodyPr/>
        <a:lstStyle/>
        <a:p>
          <a:pPr>
            <a:lnSpc>
              <a:spcPct val="100000"/>
            </a:lnSpc>
          </a:pPr>
          <a:r>
            <a:rPr lang="en-US" dirty="0">
              <a:solidFill>
                <a:schemeClr val="tx1"/>
              </a:solidFill>
              <a:latin typeface="Times New Roman"/>
              <a:cs typeface="Times New Roman"/>
            </a:rPr>
            <a:t>For example, the &lt;strong&gt; element is used to make text bold, and the &lt;</a:t>
          </a:r>
          <a:r>
            <a:rPr lang="en-US" dirty="0" err="1">
              <a:solidFill>
                <a:schemeClr val="tx1"/>
              </a:solidFill>
              <a:latin typeface="Times New Roman"/>
              <a:cs typeface="Times New Roman"/>
            </a:rPr>
            <a:t>em</a:t>
          </a:r>
          <a:r>
            <a:rPr lang="en-US" dirty="0">
              <a:solidFill>
                <a:schemeClr val="tx1"/>
              </a:solidFill>
              <a:latin typeface="Times New Roman"/>
              <a:cs typeface="Times New Roman"/>
            </a:rPr>
            <a:t>&gt; element is used to italicize text. </a:t>
          </a:r>
        </a:p>
      </dgm:t>
    </dgm:pt>
    <dgm:pt modelId="{03EC600F-C8CC-4024-9681-D413ADD3F21E}" type="parTrans" cxnId="{FD6F6BAC-CB35-4D3E-BE4B-1CF411AD770A}">
      <dgm:prSet/>
      <dgm:spPr/>
      <dgm:t>
        <a:bodyPr/>
        <a:lstStyle/>
        <a:p>
          <a:endParaRPr lang="en-US"/>
        </a:p>
      </dgm:t>
    </dgm:pt>
    <dgm:pt modelId="{9651D5D3-05A6-4ECE-AD11-D6239D37AD4F}" type="sibTrans" cxnId="{FD6F6BAC-CB35-4D3E-BE4B-1CF411AD770A}">
      <dgm:prSet/>
      <dgm:spPr/>
      <dgm:t>
        <a:bodyPr/>
        <a:lstStyle/>
        <a:p>
          <a:endParaRPr lang="en-US"/>
        </a:p>
      </dgm:t>
    </dgm:pt>
    <dgm:pt modelId="{C4288A89-3FEB-4924-9F08-B86796172386}">
      <dgm:prSet/>
      <dgm:spPr/>
      <dgm:t>
        <a:bodyPr/>
        <a:lstStyle/>
        <a:p>
          <a:pPr>
            <a:lnSpc>
              <a:spcPct val="100000"/>
            </a:lnSpc>
          </a:pPr>
          <a:r>
            <a:rPr lang="en-US" dirty="0">
              <a:solidFill>
                <a:schemeClr val="tx1"/>
              </a:solidFill>
              <a:latin typeface="Times New Roman"/>
              <a:cs typeface="Times New Roman"/>
            </a:rPr>
            <a:t>These elements can be styled with CSS to change the font family, size, color, and other text properties.</a:t>
          </a:r>
        </a:p>
      </dgm:t>
    </dgm:pt>
    <dgm:pt modelId="{9EB2D409-0252-4A88-A7FF-47E8F26F988E}" type="parTrans" cxnId="{059E7C94-131B-42E2-B897-4F44299524A8}">
      <dgm:prSet/>
      <dgm:spPr/>
      <dgm:t>
        <a:bodyPr/>
        <a:lstStyle/>
        <a:p>
          <a:endParaRPr lang="en-US"/>
        </a:p>
      </dgm:t>
    </dgm:pt>
    <dgm:pt modelId="{2FD94E05-E8B9-4CA9-857E-5B681573435B}" type="sibTrans" cxnId="{059E7C94-131B-42E2-B897-4F44299524A8}">
      <dgm:prSet/>
      <dgm:spPr/>
      <dgm:t>
        <a:bodyPr/>
        <a:lstStyle/>
        <a:p>
          <a:endParaRPr lang="en-US"/>
        </a:p>
      </dgm:t>
    </dgm:pt>
    <dgm:pt modelId="{AAC21F4D-B4E1-4AEF-BDCE-C621D2A60102}" type="pres">
      <dgm:prSet presAssocID="{450173AB-AFD5-4543-B080-24F1B025783B}" presName="root" presStyleCnt="0">
        <dgm:presLayoutVars>
          <dgm:dir/>
          <dgm:resizeHandles val="exact"/>
        </dgm:presLayoutVars>
      </dgm:prSet>
      <dgm:spPr/>
    </dgm:pt>
    <dgm:pt modelId="{EB9331E1-C541-4793-B31C-09418E388AFC}" type="pres">
      <dgm:prSet presAssocID="{B10DDF8E-F153-4F87-B5CC-68CB5619BDCD}" presName="compNode" presStyleCnt="0"/>
      <dgm:spPr/>
    </dgm:pt>
    <dgm:pt modelId="{3A4FE2BE-D3A8-4798-9A0B-6386833E0BFD}" type="pres">
      <dgm:prSet presAssocID="{B10DDF8E-F153-4F87-B5CC-68CB5619BDCD}" presName="bgRect" presStyleLbl="bgShp" presStyleIdx="0" presStyleCnt="3"/>
      <dgm:spPr/>
    </dgm:pt>
    <dgm:pt modelId="{7F14E8C9-C6F1-44EE-AC23-9B9E43859420}" type="pres">
      <dgm:prSet presAssocID="{B10DDF8E-F153-4F87-B5CC-68CB5619BD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B7EAD8BB-F141-44D1-9491-E077748820C2}" type="pres">
      <dgm:prSet presAssocID="{B10DDF8E-F153-4F87-B5CC-68CB5619BDCD}" presName="spaceRect" presStyleCnt="0"/>
      <dgm:spPr/>
    </dgm:pt>
    <dgm:pt modelId="{48B014E7-58FB-448F-9E41-CA90C86C7024}" type="pres">
      <dgm:prSet presAssocID="{B10DDF8E-F153-4F87-B5CC-68CB5619BDCD}" presName="parTx" presStyleLbl="revTx" presStyleIdx="0" presStyleCnt="3">
        <dgm:presLayoutVars>
          <dgm:chMax val="0"/>
          <dgm:chPref val="0"/>
        </dgm:presLayoutVars>
      </dgm:prSet>
      <dgm:spPr/>
    </dgm:pt>
    <dgm:pt modelId="{6605C7DD-01E7-44C6-B2C7-083D5126C14D}" type="pres">
      <dgm:prSet presAssocID="{01BF84E1-F090-4ECC-B852-A4E5C91233C6}" presName="sibTrans" presStyleCnt="0"/>
      <dgm:spPr/>
    </dgm:pt>
    <dgm:pt modelId="{F1E9E793-0092-42A7-AA56-14336DFE2CFB}" type="pres">
      <dgm:prSet presAssocID="{2379D9BA-BF21-4902-BE02-AEF789D744E4}" presName="compNode" presStyleCnt="0"/>
      <dgm:spPr/>
    </dgm:pt>
    <dgm:pt modelId="{3E12221D-3050-4EA2-8E38-241318A8E616}" type="pres">
      <dgm:prSet presAssocID="{2379D9BA-BF21-4902-BE02-AEF789D744E4}" presName="bgRect" presStyleLbl="bgShp" presStyleIdx="1" presStyleCnt="3"/>
      <dgm:spPr/>
    </dgm:pt>
    <dgm:pt modelId="{538BD7F3-766B-42A6-A784-F55F26BCBACE}" type="pres">
      <dgm:prSet presAssocID="{2379D9BA-BF21-4902-BE02-AEF789D744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E6560D99-B3CF-4EA8-BBC1-6A4287F10DBF}" type="pres">
      <dgm:prSet presAssocID="{2379D9BA-BF21-4902-BE02-AEF789D744E4}" presName="spaceRect" presStyleCnt="0"/>
      <dgm:spPr/>
    </dgm:pt>
    <dgm:pt modelId="{6D06BA37-F96D-46FE-B2E2-A13E805B92A4}" type="pres">
      <dgm:prSet presAssocID="{2379D9BA-BF21-4902-BE02-AEF789D744E4}" presName="parTx" presStyleLbl="revTx" presStyleIdx="1" presStyleCnt="3">
        <dgm:presLayoutVars>
          <dgm:chMax val="0"/>
          <dgm:chPref val="0"/>
        </dgm:presLayoutVars>
      </dgm:prSet>
      <dgm:spPr/>
    </dgm:pt>
    <dgm:pt modelId="{EFAC88DC-771F-495E-9C1B-CFC139CCBE54}" type="pres">
      <dgm:prSet presAssocID="{9651D5D3-05A6-4ECE-AD11-D6239D37AD4F}" presName="sibTrans" presStyleCnt="0"/>
      <dgm:spPr/>
    </dgm:pt>
    <dgm:pt modelId="{97E0E5C6-3E38-4F5A-8736-1AB9B0EF6D1D}" type="pres">
      <dgm:prSet presAssocID="{C4288A89-3FEB-4924-9F08-B86796172386}" presName="compNode" presStyleCnt="0"/>
      <dgm:spPr/>
    </dgm:pt>
    <dgm:pt modelId="{7B8C77FB-CD7A-4EE0-A439-7CCA136D2DCD}" type="pres">
      <dgm:prSet presAssocID="{C4288A89-3FEB-4924-9F08-B86796172386}" presName="bgRect" presStyleLbl="bgShp" presStyleIdx="2" presStyleCnt="3"/>
      <dgm:spPr/>
    </dgm:pt>
    <dgm:pt modelId="{A1B7CC71-C50D-4B3F-BC16-992DAE827979}" type="pres">
      <dgm:prSet presAssocID="{C4288A89-3FEB-4924-9F08-B867961723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urban scene"/>
        </a:ext>
      </dgm:extLst>
    </dgm:pt>
    <dgm:pt modelId="{643D20CC-FFF8-40FC-ABC3-AD0847B8E7EB}" type="pres">
      <dgm:prSet presAssocID="{C4288A89-3FEB-4924-9F08-B86796172386}" presName="spaceRect" presStyleCnt="0"/>
      <dgm:spPr/>
    </dgm:pt>
    <dgm:pt modelId="{5D768AED-1F6C-4930-A7F0-7399D639EC46}" type="pres">
      <dgm:prSet presAssocID="{C4288A89-3FEB-4924-9F08-B86796172386}" presName="parTx" presStyleLbl="revTx" presStyleIdx="2" presStyleCnt="3">
        <dgm:presLayoutVars>
          <dgm:chMax val="0"/>
          <dgm:chPref val="0"/>
        </dgm:presLayoutVars>
      </dgm:prSet>
      <dgm:spPr/>
    </dgm:pt>
  </dgm:ptLst>
  <dgm:cxnLst>
    <dgm:cxn modelId="{8DE4E715-9C49-4AB1-8E70-17291E5E9C8C}" type="presOf" srcId="{C4288A89-3FEB-4924-9F08-B86796172386}" destId="{5D768AED-1F6C-4930-A7F0-7399D639EC46}" srcOrd="0" destOrd="0" presId="urn:microsoft.com/office/officeart/2018/2/layout/IconVerticalSolidList"/>
    <dgm:cxn modelId="{EA268E39-DB78-41BB-973E-49FAA12357F4}" type="presOf" srcId="{450173AB-AFD5-4543-B080-24F1B025783B}" destId="{AAC21F4D-B4E1-4AEF-BDCE-C621D2A60102}" srcOrd="0" destOrd="0" presId="urn:microsoft.com/office/officeart/2018/2/layout/IconVerticalSolidList"/>
    <dgm:cxn modelId="{58782655-6E81-4DE7-8BDC-28C49704F476}" type="presOf" srcId="{B10DDF8E-F153-4F87-B5CC-68CB5619BDCD}" destId="{48B014E7-58FB-448F-9E41-CA90C86C7024}" srcOrd="0" destOrd="0" presId="urn:microsoft.com/office/officeart/2018/2/layout/IconVerticalSolidList"/>
    <dgm:cxn modelId="{9F87DC8C-D86F-46DB-890C-30069D298220}" type="presOf" srcId="{2379D9BA-BF21-4902-BE02-AEF789D744E4}" destId="{6D06BA37-F96D-46FE-B2E2-A13E805B92A4}" srcOrd="0" destOrd="0" presId="urn:microsoft.com/office/officeart/2018/2/layout/IconVerticalSolidList"/>
    <dgm:cxn modelId="{059E7C94-131B-42E2-B897-4F44299524A8}" srcId="{450173AB-AFD5-4543-B080-24F1B025783B}" destId="{C4288A89-3FEB-4924-9F08-B86796172386}" srcOrd="2" destOrd="0" parTransId="{9EB2D409-0252-4A88-A7FF-47E8F26F988E}" sibTransId="{2FD94E05-E8B9-4CA9-857E-5B681573435B}"/>
    <dgm:cxn modelId="{FD6F6BAC-CB35-4D3E-BE4B-1CF411AD770A}" srcId="{450173AB-AFD5-4543-B080-24F1B025783B}" destId="{2379D9BA-BF21-4902-BE02-AEF789D744E4}" srcOrd="1" destOrd="0" parTransId="{03EC600F-C8CC-4024-9681-D413ADD3F21E}" sibTransId="{9651D5D3-05A6-4ECE-AD11-D6239D37AD4F}"/>
    <dgm:cxn modelId="{4FDFE0E6-C9E8-48A6-A959-75412D079BD6}" srcId="{450173AB-AFD5-4543-B080-24F1B025783B}" destId="{B10DDF8E-F153-4F87-B5CC-68CB5619BDCD}" srcOrd="0" destOrd="0" parTransId="{A309A994-A784-48C3-BE48-A6D207769D4A}" sibTransId="{01BF84E1-F090-4ECC-B852-A4E5C91233C6}"/>
    <dgm:cxn modelId="{77C794F6-857E-44EC-9EAC-9A631C27B33C}" type="presParOf" srcId="{AAC21F4D-B4E1-4AEF-BDCE-C621D2A60102}" destId="{EB9331E1-C541-4793-B31C-09418E388AFC}" srcOrd="0" destOrd="0" presId="urn:microsoft.com/office/officeart/2018/2/layout/IconVerticalSolidList"/>
    <dgm:cxn modelId="{B67DB12D-4EAB-489E-8123-A37C2CB06A0E}" type="presParOf" srcId="{EB9331E1-C541-4793-B31C-09418E388AFC}" destId="{3A4FE2BE-D3A8-4798-9A0B-6386833E0BFD}" srcOrd="0" destOrd="0" presId="urn:microsoft.com/office/officeart/2018/2/layout/IconVerticalSolidList"/>
    <dgm:cxn modelId="{627BCB31-73F6-4AFB-880B-69396E304BB0}" type="presParOf" srcId="{EB9331E1-C541-4793-B31C-09418E388AFC}" destId="{7F14E8C9-C6F1-44EE-AC23-9B9E43859420}" srcOrd="1" destOrd="0" presId="urn:microsoft.com/office/officeart/2018/2/layout/IconVerticalSolidList"/>
    <dgm:cxn modelId="{23D354B3-C639-4793-BCCB-5CC76C3E4A79}" type="presParOf" srcId="{EB9331E1-C541-4793-B31C-09418E388AFC}" destId="{B7EAD8BB-F141-44D1-9491-E077748820C2}" srcOrd="2" destOrd="0" presId="urn:microsoft.com/office/officeart/2018/2/layout/IconVerticalSolidList"/>
    <dgm:cxn modelId="{0333E96F-627A-4DCD-897D-A7EB767B56FE}" type="presParOf" srcId="{EB9331E1-C541-4793-B31C-09418E388AFC}" destId="{48B014E7-58FB-448F-9E41-CA90C86C7024}" srcOrd="3" destOrd="0" presId="urn:microsoft.com/office/officeart/2018/2/layout/IconVerticalSolidList"/>
    <dgm:cxn modelId="{F4B8785D-D61C-4476-9FBE-36C506D22A8F}" type="presParOf" srcId="{AAC21F4D-B4E1-4AEF-BDCE-C621D2A60102}" destId="{6605C7DD-01E7-44C6-B2C7-083D5126C14D}" srcOrd="1" destOrd="0" presId="urn:microsoft.com/office/officeart/2018/2/layout/IconVerticalSolidList"/>
    <dgm:cxn modelId="{9FBEC7DC-D95C-450D-B269-22EF179E86EA}" type="presParOf" srcId="{AAC21F4D-B4E1-4AEF-BDCE-C621D2A60102}" destId="{F1E9E793-0092-42A7-AA56-14336DFE2CFB}" srcOrd="2" destOrd="0" presId="urn:microsoft.com/office/officeart/2018/2/layout/IconVerticalSolidList"/>
    <dgm:cxn modelId="{2D2A9FB9-FE90-492B-8905-296E423AFC87}" type="presParOf" srcId="{F1E9E793-0092-42A7-AA56-14336DFE2CFB}" destId="{3E12221D-3050-4EA2-8E38-241318A8E616}" srcOrd="0" destOrd="0" presId="urn:microsoft.com/office/officeart/2018/2/layout/IconVerticalSolidList"/>
    <dgm:cxn modelId="{BB37A7D8-BE4B-469B-9D55-BCDB60AED800}" type="presParOf" srcId="{F1E9E793-0092-42A7-AA56-14336DFE2CFB}" destId="{538BD7F3-766B-42A6-A784-F55F26BCBACE}" srcOrd="1" destOrd="0" presId="urn:microsoft.com/office/officeart/2018/2/layout/IconVerticalSolidList"/>
    <dgm:cxn modelId="{5D9051A5-881E-408E-8AEC-6ED3B46153A6}" type="presParOf" srcId="{F1E9E793-0092-42A7-AA56-14336DFE2CFB}" destId="{E6560D99-B3CF-4EA8-BBC1-6A4287F10DBF}" srcOrd="2" destOrd="0" presId="urn:microsoft.com/office/officeart/2018/2/layout/IconVerticalSolidList"/>
    <dgm:cxn modelId="{E2ADB39D-2C41-44D6-B0BB-A68CC942E5AB}" type="presParOf" srcId="{F1E9E793-0092-42A7-AA56-14336DFE2CFB}" destId="{6D06BA37-F96D-46FE-B2E2-A13E805B92A4}" srcOrd="3" destOrd="0" presId="urn:microsoft.com/office/officeart/2018/2/layout/IconVerticalSolidList"/>
    <dgm:cxn modelId="{CA66FB33-6111-4BB7-BFF4-B9A57CFA1F91}" type="presParOf" srcId="{AAC21F4D-B4E1-4AEF-BDCE-C621D2A60102}" destId="{EFAC88DC-771F-495E-9C1B-CFC139CCBE54}" srcOrd="3" destOrd="0" presId="urn:microsoft.com/office/officeart/2018/2/layout/IconVerticalSolidList"/>
    <dgm:cxn modelId="{149FB048-8F13-4EBF-A674-F20BB2F2465F}" type="presParOf" srcId="{AAC21F4D-B4E1-4AEF-BDCE-C621D2A60102}" destId="{97E0E5C6-3E38-4F5A-8736-1AB9B0EF6D1D}" srcOrd="4" destOrd="0" presId="urn:microsoft.com/office/officeart/2018/2/layout/IconVerticalSolidList"/>
    <dgm:cxn modelId="{1176252B-9222-4818-89D7-F79B7E1CD082}" type="presParOf" srcId="{97E0E5C6-3E38-4F5A-8736-1AB9B0EF6D1D}" destId="{7B8C77FB-CD7A-4EE0-A439-7CCA136D2DCD}" srcOrd="0" destOrd="0" presId="urn:microsoft.com/office/officeart/2018/2/layout/IconVerticalSolidList"/>
    <dgm:cxn modelId="{CBEC5DB2-6BDC-4797-9B07-BCDB73229B19}" type="presParOf" srcId="{97E0E5C6-3E38-4F5A-8736-1AB9B0EF6D1D}" destId="{A1B7CC71-C50D-4B3F-BC16-992DAE827979}" srcOrd="1" destOrd="0" presId="urn:microsoft.com/office/officeart/2018/2/layout/IconVerticalSolidList"/>
    <dgm:cxn modelId="{D1CA15F0-38BA-4F4A-95A9-1DDA21877B2B}" type="presParOf" srcId="{97E0E5C6-3E38-4F5A-8736-1AB9B0EF6D1D}" destId="{643D20CC-FFF8-40FC-ABC3-AD0847B8E7EB}" srcOrd="2" destOrd="0" presId="urn:microsoft.com/office/officeart/2018/2/layout/IconVerticalSolidList"/>
    <dgm:cxn modelId="{8EBD7AE5-14A5-48AD-BEEF-B6DC710E4E9F}" type="presParOf" srcId="{97E0E5C6-3E38-4F5A-8736-1AB9B0EF6D1D}" destId="{5D768AED-1F6C-4930-A7F0-7399D639EC4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E852A1-FAEC-48A7-B3C2-DD536E70CAA3}"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C4229A5-6687-4084-B421-55708B431CEF}">
      <dgm:prSet/>
      <dgm:spPr/>
      <dgm:t>
        <a:bodyPr/>
        <a:lstStyle/>
        <a:p>
          <a:r>
            <a:rPr lang="en-US" dirty="0">
              <a:latin typeface="Times New Roman"/>
              <a:cs typeface="Times New Roman"/>
            </a:rPr>
            <a:t>You can change how elements behave in normal flow with the display property.</a:t>
          </a:r>
        </a:p>
      </dgm:t>
    </dgm:pt>
    <dgm:pt modelId="{7316C4F2-A7B0-42A2-A890-035B909AD6A4}" type="parTrans" cxnId="{082151EE-7D8A-4C65-ADB9-09636B89D9A6}">
      <dgm:prSet/>
      <dgm:spPr/>
      <dgm:t>
        <a:bodyPr/>
        <a:lstStyle/>
        <a:p>
          <a:endParaRPr lang="en-US"/>
        </a:p>
      </dgm:t>
    </dgm:pt>
    <dgm:pt modelId="{CAC180BC-3DDE-4CE2-8CEB-554AE4D9E17D}" type="sibTrans" cxnId="{082151EE-7D8A-4C65-ADB9-09636B89D9A6}">
      <dgm:prSet/>
      <dgm:spPr/>
      <dgm:t>
        <a:bodyPr/>
        <a:lstStyle/>
        <a:p>
          <a:endParaRPr lang="en-US"/>
        </a:p>
      </dgm:t>
    </dgm:pt>
    <dgm:pt modelId="{251C55FE-15B8-4A1E-8EAA-CE7B5783DA7F}">
      <dgm:prSet/>
      <dgm:spPr/>
      <dgm:t>
        <a:bodyPr/>
        <a:lstStyle/>
        <a:p>
          <a:r>
            <a:rPr lang="en-US" dirty="0">
              <a:latin typeface="Times New Roman"/>
              <a:cs typeface="Times New Roman"/>
            </a:rPr>
            <a:t>Exercise:</a:t>
          </a:r>
        </a:p>
      </dgm:t>
    </dgm:pt>
    <dgm:pt modelId="{2E2D9C65-BDA1-4C07-9CDB-EFA38E1DA891}" type="parTrans" cxnId="{1613EF7C-41A6-4FC5-8BA6-23B48FF4A1FA}">
      <dgm:prSet/>
      <dgm:spPr/>
      <dgm:t>
        <a:bodyPr/>
        <a:lstStyle/>
        <a:p>
          <a:endParaRPr lang="en-US"/>
        </a:p>
      </dgm:t>
    </dgm:pt>
    <dgm:pt modelId="{66B73F20-A248-4C00-9768-C1F52E0793B6}" type="sibTrans" cxnId="{1613EF7C-41A6-4FC5-8BA6-23B48FF4A1FA}">
      <dgm:prSet/>
      <dgm:spPr/>
      <dgm:t>
        <a:bodyPr/>
        <a:lstStyle/>
        <a:p>
          <a:endParaRPr lang="en-US"/>
        </a:p>
      </dgm:t>
    </dgm:pt>
    <dgm:pt modelId="{B86F000F-0D74-424F-A7E5-6C3F632E3035}">
      <dgm:prSet/>
      <dgm:spPr/>
      <dgm:t>
        <a:bodyPr/>
        <a:lstStyle/>
        <a:p>
          <a:r>
            <a:rPr lang="en-US" dirty="0">
              <a:latin typeface="Times New Roman"/>
              <a:cs typeface="Times New Roman"/>
            </a:rPr>
            <a:t>Apply a border on all elements on your page.</a:t>
          </a:r>
        </a:p>
      </dgm:t>
    </dgm:pt>
    <dgm:pt modelId="{1733F26A-9753-4824-A85C-E54B1F2ACE01}" type="parTrans" cxnId="{00F233AF-0AC4-4CDF-BC24-7936710FE530}">
      <dgm:prSet/>
      <dgm:spPr/>
      <dgm:t>
        <a:bodyPr/>
        <a:lstStyle/>
        <a:p>
          <a:endParaRPr lang="en-US"/>
        </a:p>
      </dgm:t>
    </dgm:pt>
    <dgm:pt modelId="{486E42BF-A8F0-426E-9FF8-4CBFD7304D34}" type="sibTrans" cxnId="{00F233AF-0AC4-4CDF-BC24-7936710FE530}">
      <dgm:prSet/>
      <dgm:spPr/>
      <dgm:t>
        <a:bodyPr/>
        <a:lstStyle/>
        <a:p>
          <a:endParaRPr lang="en-US"/>
        </a:p>
      </dgm:t>
    </dgm:pt>
    <dgm:pt modelId="{63EAC84A-CD7C-4B1A-9F38-53A8321CF0F3}">
      <dgm:prSet/>
      <dgm:spPr/>
      <dgm:t>
        <a:bodyPr/>
        <a:lstStyle/>
        <a:p>
          <a:r>
            <a:rPr lang="en-US" dirty="0">
              <a:latin typeface="Times New Roman"/>
              <a:cs typeface="Times New Roman"/>
            </a:rPr>
            <a:t>Using the dev tools, identify elements with display block and change them to inline (and vice versa)</a:t>
          </a:r>
        </a:p>
      </dgm:t>
    </dgm:pt>
    <dgm:pt modelId="{41F35260-69B9-4BE3-B430-61E2FF7A0C75}" type="parTrans" cxnId="{47EA58AF-2104-430B-A99D-AB1BEFEAD564}">
      <dgm:prSet/>
      <dgm:spPr/>
      <dgm:t>
        <a:bodyPr/>
        <a:lstStyle/>
        <a:p>
          <a:endParaRPr lang="en-US"/>
        </a:p>
      </dgm:t>
    </dgm:pt>
    <dgm:pt modelId="{77BA8618-8FB3-4DE7-9E1D-C272CCCE718A}" type="sibTrans" cxnId="{47EA58AF-2104-430B-A99D-AB1BEFEAD564}">
      <dgm:prSet/>
      <dgm:spPr/>
      <dgm:t>
        <a:bodyPr/>
        <a:lstStyle/>
        <a:p>
          <a:endParaRPr lang="en-US"/>
        </a:p>
      </dgm:t>
    </dgm:pt>
    <dgm:pt modelId="{6E601172-DCEF-41C4-92EF-DDCD7F184DBA}">
      <dgm:prSet/>
      <dgm:spPr/>
      <dgm:t>
        <a:bodyPr/>
        <a:lstStyle/>
        <a:p>
          <a:r>
            <a:rPr lang="en-US" dirty="0">
              <a:latin typeface="Times New Roman"/>
              <a:cs typeface="Times New Roman"/>
            </a:rPr>
            <a:t>Observe how the flow of elements on the page changes</a:t>
          </a:r>
        </a:p>
      </dgm:t>
    </dgm:pt>
    <dgm:pt modelId="{BA4B6C89-E83F-46E6-AEB8-1FD432F75DB6}" type="parTrans" cxnId="{963576CA-26E3-4BC7-BBC2-9BB0A857ADF9}">
      <dgm:prSet/>
      <dgm:spPr/>
      <dgm:t>
        <a:bodyPr/>
        <a:lstStyle/>
        <a:p>
          <a:endParaRPr lang="en-US"/>
        </a:p>
      </dgm:t>
    </dgm:pt>
    <dgm:pt modelId="{E2336807-6848-48A4-9C20-416CAB7D3606}" type="sibTrans" cxnId="{963576CA-26E3-4BC7-BBC2-9BB0A857ADF9}">
      <dgm:prSet/>
      <dgm:spPr/>
      <dgm:t>
        <a:bodyPr/>
        <a:lstStyle/>
        <a:p>
          <a:endParaRPr lang="en-US"/>
        </a:p>
      </dgm:t>
    </dgm:pt>
    <dgm:pt modelId="{F9A7FECA-A89F-4F9B-A722-53DD81128DD8}" type="pres">
      <dgm:prSet presAssocID="{21E852A1-FAEC-48A7-B3C2-DD536E70CAA3}" presName="root" presStyleCnt="0">
        <dgm:presLayoutVars>
          <dgm:dir/>
          <dgm:resizeHandles val="exact"/>
        </dgm:presLayoutVars>
      </dgm:prSet>
      <dgm:spPr/>
    </dgm:pt>
    <dgm:pt modelId="{8EF1CCF4-38D6-44E4-9F75-891D9F5D8953}" type="pres">
      <dgm:prSet presAssocID="{21E852A1-FAEC-48A7-B3C2-DD536E70CAA3}" presName="container" presStyleCnt="0">
        <dgm:presLayoutVars>
          <dgm:dir/>
          <dgm:resizeHandles val="exact"/>
        </dgm:presLayoutVars>
      </dgm:prSet>
      <dgm:spPr/>
    </dgm:pt>
    <dgm:pt modelId="{A13F5786-73FC-495C-A929-3D6A10A3D74B}" type="pres">
      <dgm:prSet presAssocID="{FC4229A5-6687-4084-B421-55708B431CEF}" presName="compNode" presStyleCnt="0"/>
      <dgm:spPr/>
    </dgm:pt>
    <dgm:pt modelId="{2BEC32EA-F538-4A95-AD86-117236EC1912}" type="pres">
      <dgm:prSet presAssocID="{FC4229A5-6687-4084-B421-55708B431CEF}" presName="iconBgRect" presStyleLbl="bgShp" presStyleIdx="0" presStyleCnt="5"/>
      <dgm:spPr/>
    </dgm:pt>
    <dgm:pt modelId="{D5D9D94D-E027-4AC2-AA35-4AB16D9DA411}" type="pres">
      <dgm:prSet presAssocID="{FC4229A5-6687-4084-B421-55708B431CE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B3B4F278-89A6-483E-B21F-DE1B6C600164}" type="pres">
      <dgm:prSet presAssocID="{FC4229A5-6687-4084-B421-55708B431CEF}" presName="spaceRect" presStyleCnt="0"/>
      <dgm:spPr/>
    </dgm:pt>
    <dgm:pt modelId="{43EADB29-E833-423A-96A8-F1C1795E23D6}" type="pres">
      <dgm:prSet presAssocID="{FC4229A5-6687-4084-B421-55708B431CEF}" presName="textRect" presStyleLbl="revTx" presStyleIdx="0" presStyleCnt="5">
        <dgm:presLayoutVars>
          <dgm:chMax val="1"/>
          <dgm:chPref val="1"/>
        </dgm:presLayoutVars>
      </dgm:prSet>
      <dgm:spPr/>
    </dgm:pt>
    <dgm:pt modelId="{ADEA8BC4-60DF-489A-941E-1FC9D4B071DB}" type="pres">
      <dgm:prSet presAssocID="{CAC180BC-3DDE-4CE2-8CEB-554AE4D9E17D}" presName="sibTrans" presStyleLbl="sibTrans2D1" presStyleIdx="0" presStyleCnt="0"/>
      <dgm:spPr/>
    </dgm:pt>
    <dgm:pt modelId="{90F44B87-F222-4D38-88C9-FB318A291779}" type="pres">
      <dgm:prSet presAssocID="{251C55FE-15B8-4A1E-8EAA-CE7B5783DA7F}" presName="compNode" presStyleCnt="0"/>
      <dgm:spPr/>
    </dgm:pt>
    <dgm:pt modelId="{B25DB648-F1FC-47F2-8762-0F4FB0EDE60E}" type="pres">
      <dgm:prSet presAssocID="{251C55FE-15B8-4A1E-8EAA-CE7B5783DA7F}" presName="iconBgRect" presStyleLbl="bgShp" presStyleIdx="1" presStyleCnt="5"/>
      <dgm:spPr/>
    </dgm:pt>
    <dgm:pt modelId="{B3F31F2C-E9ED-46CD-AD31-685C890FB300}" type="pres">
      <dgm:prSet presAssocID="{251C55FE-15B8-4A1E-8EAA-CE7B5783DA7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n"/>
        </a:ext>
      </dgm:extLst>
    </dgm:pt>
    <dgm:pt modelId="{CBE96CCF-B317-4BDB-A1AA-C7A59DD2496E}" type="pres">
      <dgm:prSet presAssocID="{251C55FE-15B8-4A1E-8EAA-CE7B5783DA7F}" presName="spaceRect" presStyleCnt="0"/>
      <dgm:spPr/>
    </dgm:pt>
    <dgm:pt modelId="{B9E83EB7-AE40-4113-A967-20C7CADE48CE}" type="pres">
      <dgm:prSet presAssocID="{251C55FE-15B8-4A1E-8EAA-CE7B5783DA7F}" presName="textRect" presStyleLbl="revTx" presStyleIdx="1" presStyleCnt="5">
        <dgm:presLayoutVars>
          <dgm:chMax val="1"/>
          <dgm:chPref val="1"/>
        </dgm:presLayoutVars>
      </dgm:prSet>
      <dgm:spPr/>
    </dgm:pt>
    <dgm:pt modelId="{90391B9C-64FB-4627-A51D-4CF7AE6F2597}" type="pres">
      <dgm:prSet presAssocID="{66B73F20-A248-4C00-9768-C1F52E0793B6}" presName="sibTrans" presStyleLbl="sibTrans2D1" presStyleIdx="0" presStyleCnt="0"/>
      <dgm:spPr/>
    </dgm:pt>
    <dgm:pt modelId="{CECE6531-EFF2-484E-B90E-7A9F42197D45}" type="pres">
      <dgm:prSet presAssocID="{B86F000F-0D74-424F-A7E5-6C3F632E3035}" presName="compNode" presStyleCnt="0"/>
      <dgm:spPr/>
    </dgm:pt>
    <dgm:pt modelId="{FF81F4A3-4F1C-4952-A686-B5774FE4249F}" type="pres">
      <dgm:prSet presAssocID="{B86F000F-0D74-424F-A7E5-6C3F632E3035}" presName="iconBgRect" presStyleLbl="bgShp" presStyleIdx="2" presStyleCnt="5"/>
      <dgm:spPr/>
    </dgm:pt>
    <dgm:pt modelId="{A9D61148-3709-4B9C-9EEF-3FABC0191282}" type="pres">
      <dgm:prSet presAssocID="{B86F000F-0D74-424F-A7E5-6C3F632E303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BEA740FB-1F21-4A1E-9052-7AB93C97A022}" type="pres">
      <dgm:prSet presAssocID="{B86F000F-0D74-424F-A7E5-6C3F632E3035}" presName="spaceRect" presStyleCnt="0"/>
      <dgm:spPr/>
    </dgm:pt>
    <dgm:pt modelId="{E9D48131-E133-468A-B5E7-600E19500E0B}" type="pres">
      <dgm:prSet presAssocID="{B86F000F-0D74-424F-A7E5-6C3F632E3035}" presName="textRect" presStyleLbl="revTx" presStyleIdx="2" presStyleCnt="5">
        <dgm:presLayoutVars>
          <dgm:chMax val="1"/>
          <dgm:chPref val="1"/>
        </dgm:presLayoutVars>
      </dgm:prSet>
      <dgm:spPr/>
    </dgm:pt>
    <dgm:pt modelId="{894CC6B3-5A52-44F1-986B-3CF6AC45391D}" type="pres">
      <dgm:prSet presAssocID="{486E42BF-A8F0-426E-9FF8-4CBFD7304D34}" presName="sibTrans" presStyleLbl="sibTrans2D1" presStyleIdx="0" presStyleCnt="0"/>
      <dgm:spPr/>
    </dgm:pt>
    <dgm:pt modelId="{3AD6E8A1-1E84-46DF-A77A-38B15900CFA7}" type="pres">
      <dgm:prSet presAssocID="{63EAC84A-CD7C-4B1A-9F38-53A8321CF0F3}" presName="compNode" presStyleCnt="0"/>
      <dgm:spPr/>
    </dgm:pt>
    <dgm:pt modelId="{9E3BAD2D-6354-422C-9A1A-7631B0BE2835}" type="pres">
      <dgm:prSet presAssocID="{63EAC84A-CD7C-4B1A-9F38-53A8321CF0F3}" presName="iconBgRect" presStyleLbl="bgShp" presStyleIdx="3" presStyleCnt="5"/>
      <dgm:spPr/>
    </dgm:pt>
    <dgm:pt modelId="{4575F46D-1F23-466B-BD9A-32CA5ABA4E12}" type="pres">
      <dgm:prSet presAssocID="{63EAC84A-CD7C-4B1A-9F38-53A8321CF0F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9EE6EFE6-60AC-4C54-85A0-5938FEBF18A2}" type="pres">
      <dgm:prSet presAssocID="{63EAC84A-CD7C-4B1A-9F38-53A8321CF0F3}" presName="spaceRect" presStyleCnt="0"/>
      <dgm:spPr/>
    </dgm:pt>
    <dgm:pt modelId="{9B496DA2-0CC4-49A8-997E-214FFCF86EF7}" type="pres">
      <dgm:prSet presAssocID="{63EAC84A-CD7C-4B1A-9F38-53A8321CF0F3}" presName="textRect" presStyleLbl="revTx" presStyleIdx="3" presStyleCnt="5">
        <dgm:presLayoutVars>
          <dgm:chMax val="1"/>
          <dgm:chPref val="1"/>
        </dgm:presLayoutVars>
      </dgm:prSet>
      <dgm:spPr/>
    </dgm:pt>
    <dgm:pt modelId="{71963B77-A7C3-4D84-9175-C70C1E3D8869}" type="pres">
      <dgm:prSet presAssocID="{77BA8618-8FB3-4DE7-9E1D-C272CCCE718A}" presName="sibTrans" presStyleLbl="sibTrans2D1" presStyleIdx="0" presStyleCnt="0"/>
      <dgm:spPr/>
    </dgm:pt>
    <dgm:pt modelId="{5CCA0C95-D0CC-4F29-92B5-9CF5BA5DE4DA}" type="pres">
      <dgm:prSet presAssocID="{6E601172-DCEF-41C4-92EF-DDCD7F184DBA}" presName="compNode" presStyleCnt="0"/>
      <dgm:spPr/>
    </dgm:pt>
    <dgm:pt modelId="{34289F08-327A-41AA-ACB1-E9B7A4FB7BE2}" type="pres">
      <dgm:prSet presAssocID="{6E601172-DCEF-41C4-92EF-DDCD7F184DBA}" presName="iconBgRect" presStyleLbl="bgShp" presStyleIdx="4" presStyleCnt="5"/>
      <dgm:spPr/>
    </dgm:pt>
    <dgm:pt modelId="{5B0945E8-1838-4269-A59A-9C12B31C22C4}" type="pres">
      <dgm:prSet presAssocID="{6E601172-DCEF-41C4-92EF-DDCD7F184DB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ye"/>
        </a:ext>
      </dgm:extLst>
    </dgm:pt>
    <dgm:pt modelId="{A9BEAA71-CB01-4C50-8945-3A1FA5610C62}" type="pres">
      <dgm:prSet presAssocID="{6E601172-DCEF-41C4-92EF-DDCD7F184DBA}" presName="spaceRect" presStyleCnt="0"/>
      <dgm:spPr/>
    </dgm:pt>
    <dgm:pt modelId="{FA44A6E0-15FF-4C39-8EB2-98A80096CFF0}" type="pres">
      <dgm:prSet presAssocID="{6E601172-DCEF-41C4-92EF-DDCD7F184DBA}" presName="textRect" presStyleLbl="revTx" presStyleIdx="4" presStyleCnt="5">
        <dgm:presLayoutVars>
          <dgm:chMax val="1"/>
          <dgm:chPref val="1"/>
        </dgm:presLayoutVars>
      </dgm:prSet>
      <dgm:spPr/>
    </dgm:pt>
  </dgm:ptLst>
  <dgm:cxnLst>
    <dgm:cxn modelId="{463AE208-7D7A-498F-9ABA-328837EB065B}" type="presOf" srcId="{77BA8618-8FB3-4DE7-9E1D-C272CCCE718A}" destId="{71963B77-A7C3-4D84-9175-C70C1E3D8869}" srcOrd="0" destOrd="0" presId="urn:microsoft.com/office/officeart/2018/2/layout/IconCircleList"/>
    <dgm:cxn modelId="{C5EA4610-4F85-4580-B4F0-3FB6D59E3F7E}" type="presOf" srcId="{FC4229A5-6687-4084-B421-55708B431CEF}" destId="{43EADB29-E833-423A-96A8-F1C1795E23D6}" srcOrd="0" destOrd="0" presId="urn:microsoft.com/office/officeart/2018/2/layout/IconCircleList"/>
    <dgm:cxn modelId="{867A2820-F083-4157-8E5D-8479D84A45FD}" type="presOf" srcId="{63EAC84A-CD7C-4B1A-9F38-53A8321CF0F3}" destId="{9B496DA2-0CC4-49A8-997E-214FFCF86EF7}" srcOrd="0" destOrd="0" presId="urn:microsoft.com/office/officeart/2018/2/layout/IconCircleList"/>
    <dgm:cxn modelId="{B6FCA734-828A-41A0-AAEC-784968AF9821}" type="presOf" srcId="{21E852A1-FAEC-48A7-B3C2-DD536E70CAA3}" destId="{F9A7FECA-A89F-4F9B-A722-53DD81128DD8}" srcOrd="0" destOrd="0" presId="urn:microsoft.com/office/officeart/2018/2/layout/IconCircleList"/>
    <dgm:cxn modelId="{68E4CA45-942C-4496-8C6A-4650DB33C5B0}" type="presOf" srcId="{251C55FE-15B8-4A1E-8EAA-CE7B5783DA7F}" destId="{B9E83EB7-AE40-4113-A967-20C7CADE48CE}" srcOrd="0" destOrd="0" presId="urn:microsoft.com/office/officeart/2018/2/layout/IconCircleList"/>
    <dgm:cxn modelId="{CD720F4B-4F0D-46C6-A320-2C4EE8AE4421}" type="presOf" srcId="{66B73F20-A248-4C00-9768-C1F52E0793B6}" destId="{90391B9C-64FB-4627-A51D-4CF7AE6F2597}" srcOrd="0" destOrd="0" presId="urn:microsoft.com/office/officeart/2018/2/layout/IconCircleList"/>
    <dgm:cxn modelId="{E7B0124C-66A9-44CB-9083-E2CAB8CEFEA0}" type="presOf" srcId="{6E601172-DCEF-41C4-92EF-DDCD7F184DBA}" destId="{FA44A6E0-15FF-4C39-8EB2-98A80096CFF0}" srcOrd="0" destOrd="0" presId="urn:microsoft.com/office/officeart/2018/2/layout/IconCircleList"/>
    <dgm:cxn modelId="{1613EF7C-41A6-4FC5-8BA6-23B48FF4A1FA}" srcId="{21E852A1-FAEC-48A7-B3C2-DD536E70CAA3}" destId="{251C55FE-15B8-4A1E-8EAA-CE7B5783DA7F}" srcOrd="1" destOrd="0" parTransId="{2E2D9C65-BDA1-4C07-9CDB-EFA38E1DA891}" sibTransId="{66B73F20-A248-4C00-9768-C1F52E0793B6}"/>
    <dgm:cxn modelId="{77441A8C-6E0E-4852-A400-36C2D9B2F754}" type="presOf" srcId="{CAC180BC-3DDE-4CE2-8CEB-554AE4D9E17D}" destId="{ADEA8BC4-60DF-489A-941E-1FC9D4B071DB}" srcOrd="0" destOrd="0" presId="urn:microsoft.com/office/officeart/2018/2/layout/IconCircleList"/>
    <dgm:cxn modelId="{864229A1-8ADD-4B44-9F6C-E4093598ECBE}" type="presOf" srcId="{B86F000F-0D74-424F-A7E5-6C3F632E3035}" destId="{E9D48131-E133-468A-B5E7-600E19500E0B}" srcOrd="0" destOrd="0" presId="urn:microsoft.com/office/officeart/2018/2/layout/IconCircleList"/>
    <dgm:cxn modelId="{00F233AF-0AC4-4CDF-BC24-7936710FE530}" srcId="{21E852A1-FAEC-48A7-B3C2-DD536E70CAA3}" destId="{B86F000F-0D74-424F-A7E5-6C3F632E3035}" srcOrd="2" destOrd="0" parTransId="{1733F26A-9753-4824-A85C-E54B1F2ACE01}" sibTransId="{486E42BF-A8F0-426E-9FF8-4CBFD7304D34}"/>
    <dgm:cxn modelId="{47EA58AF-2104-430B-A99D-AB1BEFEAD564}" srcId="{21E852A1-FAEC-48A7-B3C2-DD536E70CAA3}" destId="{63EAC84A-CD7C-4B1A-9F38-53A8321CF0F3}" srcOrd="3" destOrd="0" parTransId="{41F35260-69B9-4BE3-B430-61E2FF7A0C75}" sibTransId="{77BA8618-8FB3-4DE7-9E1D-C272CCCE718A}"/>
    <dgm:cxn modelId="{963576CA-26E3-4BC7-BBC2-9BB0A857ADF9}" srcId="{21E852A1-FAEC-48A7-B3C2-DD536E70CAA3}" destId="{6E601172-DCEF-41C4-92EF-DDCD7F184DBA}" srcOrd="4" destOrd="0" parTransId="{BA4B6C89-E83F-46E6-AEB8-1FD432F75DB6}" sibTransId="{E2336807-6848-48A4-9C20-416CAB7D3606}"/>
    <dgm:cxn modelId="{BAB26FD7-70FB-47FC-B544-3253903DCFA1}" type="presOf" srcId="{486E42BF-A8F0-426E-9FF8-4CBFD7304D34}" destId="{894CC6B3-5A52-44F1-986B-3CF6AC45391D}" srcOrd="0" destOrd="0" presId="urn:microsoft.com/office/officeart/2018/2/layout/IconCircleList"/>
    <dgm:cxn modelId="{082151EE-7D8A-4C65-ADB9-09636B89D9A6}" srcId="{21E852A1-FAEC-48A7-B3C2-DD536E70CAA3}" destId="{FC4229A5-6687-4084-B421-55708B431CEF}" srcOrd="0" destOrd="0" parTransId="{7316C4F2-A7B0-42A2-A890-035B909AD6A4}" sibTransId="{CAC180BC-3DDE-4CE2-8CEB-554AE4D9E17D}"/>
    <dgm:cxn modelId="{B805BF55-3BB2-45F2-B765-136FC99C7182}" type="presParOf" srcId="{F9A7FECA-A89F-4F9B-A722-53DD81128DD8}" destId="{8EF1CCF4-38D6-44E4-9F75-891D9F5D8953}" srcOrd="0" destOrd="0" presId="urn:microsoft.com/office/officeart/2018/2/layout/IconCircleList"/>
    <dgm:cxn modelId="{EFEE6A0D-766E-486B-BC6B-4491BBF8BDA2}" type="presParOf" srcId="{8EF1CCF4-38D6-44E4-9F75-891D9F5D8953}" destId="{A13F5786-73FC-495C-A929-3D6A10A3D74B}" srcOrd="0" destOrd="0" presId="urn:microsoft.com/office/officeart/2018/2/layout/IconCircleList"/>
    <dgm:cxn modelId="{6C69418D-0E20-4CD2-8990-A51AA4808FFE}" type="presParOf" srcId="{A13F5786-73FC-495C-A929-3D6A10A3D74B}" destId="{2BEC32EA-F538-4A95-AD86-117236EC1912}" srcOrd="0" destOrd="0" presId="urn:microsoft.com/office/officeart/2018/2/layout/IconCircleList"/>
    <dgm:cxn modelId="{200B1639-E3C6-449B-8860-90CE0BF793A7}" type="presParOf" srcId="{A13F5786-73FC-495C-A929-3D6A10A3D74B}" destId="{D5D9D94D-E027-4AC2-AA35-4AB16D9DA411}" srcOrd="1" destOrd="0" presId="urn:microsoft.com/office/officeart/2018/2/layout/IconCircleList"/>
    <dgm:cxn modelId="{C22F0545-A58F-4CB4-BBD6-BDCB4DF79E3C}" type="presParOf" srcId="{A13F5786-73FC-495C-A929-3D6A10A3D74B}" destId="{B3B4F278-89A6-483E-B21F-DE1B6C600164}" srcOrd="2" destOrd="0" presId="urn:microsoft.com/office/officeart/2018/2/layout/IconCircleList"/>
    <dgm:cxn modelId="{3228D3AB-3BFA-44D9-B077-C0EDC06859FC}" type="presParOf" srcId="{A13F5786-73FC-495C-A929-3D6A10A3D74B}" destId="{43EADB29-E833-423A-96A8-F1C1795E23D6}" srcOrd="3" destOrd="0" presId="urn:microsoft.com/office/officeart/2018/2/layout/IconCircleList"/>
    <dgm:cxn modelId="{8AE09206-A5B5-48DE-9360-CC4A342797C7}" type="presParOf" srcId="{8EF1CCF4-38D6-44E4-9F75-891D9F5D8953}" destId="{ADEA8BC4-60DF-489A-941E-1FC9D4B071DB}" srcOrd="1" destOrd="0" presId="urn:microsoft.com/office/officeart/2018/2/layout/IconCircleList"/>
    <dgm:cxn modelId="{028D1191-8500-4386-AAB4-ECEEF035826A}" type="presParOf" srcId="{8EF1CCF4-38D6-44E4-9F75-891D9F5D8953}" destId="{90F44B87-F222-4D38-88C9-FB318A291779}" srcOrd="2" destOrd="0" presId="urn:microsoft.com/office/officeart/2018/2/layout/IconCircleList"/>
    <dgm:cxn modelId="{6607147E-7A5A-46DC-8BF8-113B021CD723}" type="presParOf" srcId="{90F44B87-F222-4D38-88C9-FB318A291779}" destId="{B25DB648-F1FC-47F2-8762-0F4FB0EDE60E}" srcOrd="0" destOrd="0" presId="urn:microsoft.com/office/officeart/2018/2/layout/IconCircleList"/>
    <dgm:cxn modelId="{6268CB4E-4F79-4494-8452-0B1F04EC63EF}" type="presParOf" srcId="{90F44B87-F222-4D38-88C9-FB318A291779}" destId="{B3F31F2C-E9ED-46CD-AD31-685C890FB300}" srcOrd="1" destOrd="0" presId="urn:microsoft.com/office/officeart/2018/2/layout/IconCircleList"/>
    <dgm:cxn modelId="{E498BB9E-89FC-43A7-9C47-7A962C431205}" type="presParOf" srcId="{90F44B87-F222-4D38-88C9-FB318A291779}" destId="{CBE96CCF-B317-4BDB-A1AA-C7A59DD2496E}" srcOrd="2" destOrd="0" presId="urn:microsoft.com/office/officeart/2018/2/layout/IconCircleList"/>
    <dgm:cxn modelId="{BA3E5086-DE2B-427C-8352-9DD840E968E5}" type="presParOf" srcId="{90F44B87-F222-4D38-88C9-FB318A291779}" destId="{B9E83EB7-AE40-4113-A967-20C7CADE48CE}" srcOrd="3" destOrd="0" presId="urn:microsoft.com/office/officeart/2018/2/layout/IconCircleList"/>
    <dgm:cxn modelId="{351A20B9-2800-42AE-8AA3-31E1C9F8999D}" type="presParOf" srcId="{8EF1CCF4-38D6-44E4-9F75-891D9F5D8953}" destId="{90391B9C-64FB-4627-A51D-4CF7AE6F2597}" srcOrd="3" destOrd="0" presId="urn:microsoft.com/office/officeart/2018/2/layout/IconCircleList"/>
    <dgm:cxn modelId="{40780D71-7E75-47E0-A8A2-D30849164847}" type="presParOf" srcId="{8EF1CCF4-38D6-44E4-9F75-891D9F5D8953}" destId="{CECE6531-EFF2-484E-B90E-7A9F42197D45}" srcOrd="4" destOrd="0" presId="urn:microsoft.com/office/officeart/2018/2/layout/IconCircleList"/>
    <dgm:cxn modelId="{31867489-AD2D-4FE5-AD3D-0D1AAF10556E}" type="presParOf" srcId="{CECE6531-EFF2-484E-B90E-7A9F42197D45}" destId="{FF81F4A3-4F1C-4952-A686-B5774FE4249F}" srcOrd="0" destOrd="0" presId="urn:microsoft.com/office/officeart/2018/2/layout/IconCircleList"/>
    <dgm:cxn modelId="{129D031A-6FB9-4F45-A725-FCAE89377BD4}" type="presParOf" srcId="{CECE6531-EFF2-484E-B90E-7A9F42197D45}" destId="{A9D61148-3709-4B9C-9EEF-3FABC0191282}" srcOrd="1" destOrd="0" presId="urn:microsoft.com/office/officeart/2018/2/layout/IconCircleList"/>
    <dgm:cxn modelId="{0B8153E1-3CAF-4A9A-8E6A-BAA38D142556}" type="presParOf" srcId="{CECE6531-EFF2-484E-B90E-7A9F42197D45}" destId="{BEA740FB-1F21-4A1E-9052-7AB93C97A022}" srcOrd="2" destOrd="0" presId="urn:microsoft.com/office/officeart/2018/2/layout/IconCircleList"/>
    <dgm:cxn modelId="{5FAA5A71-0ED0-4670-B49E-A1F82FD75B18}" type="presParOf" srcId="{CECE6531-EFF2-484E-B90E-7A9F42197D45}" destId="{E9D48131-E133-468A-B5E7-600E19500E0B}" srcOrd="3" destOrd="0" presId="urn:microsoft.com/office/officeart/2018/2/layout/IconCircleList"/>
    <dgm:cxn modelId="{05A129B1-A64C-495B-BF68-BD58CCFBAFBE}" type="presParOf" srcId="{8EF1CCF4-38D6-44E4-9F75-891D9F5D8953}" destId="{894CC6B3-5A52-44F1-986B-3CF6AC45391D}" srcOrd="5" destOrd="0" presId="urn:microsoft.com/office/officeart/2018/2/layout/IconCircleList"/>
    <dgm:cxn modelId="{505E2944-21B6-49E6-A1F0-B083CAC63E0D}" type="presParOf" srcId="{8EF1CCF4-38D6-44E4-9F75-891D9F5D8953}" destId="{3AD6E8A1-1E84-46DF-A77A-38B15900CFA7}" srcOrd="6" destOrd="0" presId="urn:microsoft.com/office/officeart/2018/2/layout/IconCircleList"/>
    <dgm:cxn modelId="{2CAC1A2B-DDEE-4F57-A2B1-0E573205D4AA}" type="presParOf" srcId="{3AD6E8A1-1E84-46DF-A77A-38B15900CFA7}" destId="{9E3BAD2D-6354-422C-9A1A-7631B0BE2835}" srcOrd="0" destOrd="0" presId="urn:microsoft.com/office/officeart/2018/2/layout/IconCircleList"/>
    <dgm:cxn modelId="{746ACE41-1484-403C-B07C-232F3A323D3F}" type="presParOf" srcId="{3AD6E8A1-1E84-46DF-A77A-38B15900CFA7}" destId="{4575F46D-1F23-466B-BD9A-32CA5ABA4E12}" srcOrd="1" destOrd="0" presId="urn:microsoft.com/office/officeart/2018/2/layout/IconCircleList"/>
    <dgm:cxn modelId="{B9809AE9-E54A-4F0B-A98E-8720BB57AF5E}" type="presParOf" srcId="{3AD6E8A1-1E84-46DF-A77A-38B15900CFA7}" destId="{9EE6EFE6-60AC-4C54-85A0-5938FEBF18A2}" srcOrd="2" destOrd="0" presId="urn:microsoft.com/office/officeart/2018/2/layout/IconCircleList"/>
    <dgm:cxn modelId="{F486A087-2D5D-4058-B1B1-A8C065AFCC57}" type="presParOf" srcId="{3AD6E8A1-1E84-46DF-A77A-38B15900CFA7}" destId="{9B496DA2-0CC4-49A8-997E-214FFCF86EF7}" srcOrd="3" destOrd="0" presId="urn:microsoft.com/office/officeart/2018/2/layout/IconCircleList"/>
    <dgm:cxn modelId="{F94FA3DF-9490-4095-A0CE-F0877F428544}" type="presParOf" srcId="{8EF1CCF4-38D6-44E4-9F75-891D9F5D8953}" destId="{71963B77-A7C3-4D84-9175-C70C1E3D8869}" srcOrd="7" destOrd="0" presId="urn:microsoft.com/office/officeart/2018/2/layout/IconCircleList"/>
    <dgm:cxn modelId="{23C6094B-C9E2-4D04-A21F-B63DA053911D}" type="presParOf" srcId="{8EF1CCF4-38D6-44E4-9F75-891D9F5D8953}" destId="{5CCA0C95-D0CC-4F29-92B5-9CF5BA5DE4DA}" srcOrd="8" destOrd="0" presId="urn:microsoft.com/office/officeart/2018/2/layout/IconCircleList"/>
    <dgm:cxn modelId="{A67C3D52-6934-431D-9087-308CEF48FAB3}" type="presParOf" srcId="{5CCA0C95-D0CC-4F29-92B5-9CF5BA5DE4DA}" destId="{34289F08-327A-41AA-ACB1-E9B7A4FB7BE2}" srcOrd="0" destOrd="0" presId="urn:microsoft.com/office/officeart/2018/2/layout/IconCircleList"/>
    <dgm:cxn modelId="{2E16C6FA-C9E4-4F89-9477-786102703E3A}" type="presParOf" srcId="{5CCA0C95-D0CC-4F29-92B5-9CF5BA5DE4DA}" destId="{5B0945E8-1838-4269-A59A-9C12B31C22C4}" srcOrd="1" destOrd="0" presId="urn:microsoft.com/office/officeart/2018/2/layout/IconCircleList"/>
    <dgm:cxn modelId="{93C9C973-D264-4AFA-ACF4-E2D7CCAE5E61}" type="presParOf" srcId="{5CCA0C95-D0CC-4F29-92B5-9CF5BA5DE4DA}" destId="{A9BEAA71-CB01-4C50-8945-3A1FA5610C62}" srcOrd="2" destOrd="0" presId="urn:microsoft.com/office/officeart/2018/2/layout/IconCircleList"/>
    <dgm:cxn modelId="{CA50C6CE-2030-4E13-87FA-8E1AAA104B58}" type="presParOf" srcId="{5CCA0C95-D0CC-4F29-92B5-9CF5BA5DE4DA}" destId="{FA44A6E0-15FF-4C39-8EB2-98A80096CFF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7CA32-D3E6-43D0-BDE7-429BA69CD4AB}">
      <dsp:nvSpPr>
        <dsp:cNvPr id="0" name=""/>
        <dsp:cNvSpPr/>
      </dsp:nvSpPr>
      <dsp:spPr>
        <a:xfrm>
          <a:off x="0" y="682"/>
          <a:ext cx="6546054" cy="15965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92245-CAEF-4DF5-9176-26FF2CFCD025}">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3950A6-6AFD-4F38-A053-3B23CE966E5E}">
      <dsp:nvSpPr>
        <dsp:cNvPr id="0" name=""/>
        <dsp:cNvSpPr/>
      </dsp:nvSpPr>
      <dsp:spPr>
        <a:xfrm>
          <a:off x="1844034" y="682"/>
          <a:ext cx="4702019"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Times New Roman"/>
              <a:cs typeface="Times New Roman"/>
            </a:rPr>
            <a:t>Normal document flow in CSS is the default way in which HTML elements are arranged and displayed on a web page without any positioning, floating, or flexbox/grid properties applied. The positioning of elements is determined by their display property and their placement in the HTML document.</a:t>
          </a:r>
        </a:p>
      </dsp:txBody>
      <dsp:txXfrm>
        <a:off x="1844034" y="682"/>
        <a:ext cx="4702019" cy="1596566"/>
      </dsp:txXfrm>
    </dsp:sp>
    <dsp:sp modelId="{00EF285A-8A9E-4B74-8CBD-64CB63F0215A}">
      <dsp:nvSpPr>
        <dsp:cNvPr id="0" name=""/>
        <dsp:cNvSpPr/>
      </dsp:nvSpPr>
      <dsp:spPr>
        <a:xfrm>
          <a:off x="0" y="1996390"/>
          <a:ext cx="6546054" cy="1596566"/>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88766F12-F375-4CA9-8881-6479D0C1B11C}">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71E543-BE24-4FC4-B090-41BD30FB63EE}">
      <dsp:nvSpPr>
        <dsp:cNvPr id="0" name=""/>
        <dsp:cNvSpPr/>
      </dsp:nvSpPr>
      <dsp:spPr>
        <a:xfrm>
          <a:off x="1844034" y="1996390"/>
          <a:ext cx="4702019"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Times New Roman"/>
              <a:cs typeface="Times New Roman"/>
            </a:rPr>
            <a:t>In this flow, HTML elements are positioned according to their order in the HTML document, from top to bottom and left to right.</a:t>
          </a:r>
        </a:p>
      </dsp:txBody>
      <dsp:txXfrm>
        <a:off x="1844034" y="1996390"/>
        <a:ext cx="4702019" cy="1596566"/>
      </dsp:txXfrm>
    </dsp:sp>
    <dsp:sp modelId="{105F8FC2-7CE9-4CC5-A8A0-5D8ED6275312}">
      <dsp:nvSpPr>
        <dsp:cNvPr id="0" name=""/>
        <dsp:cNvSpPr/>
      </dsp:nvSpPr>
      <dsp:spPr>
        <a:xfrm>
          <a:off x="0" y="3992098"/>
          <a:ext cx="6546054" cy="1596566"/>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E8ADB29B-C550-4E41-B05E-9342124FFA7A}">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73ABA6-9B11-4C5D-9025-D18034CE1281}">
      <dsp:nvSpPr>
        <dsp:cNvPr id="0" name=""/>
        <dsp:cNvSpPr/>
      </dsp:nvSpPr>
      <dsp:spPr>
        <a:xfrm>
          <a:off x="1844034" y="3992098"/>
          <a:ext cx="4702019"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Courier New"/>
              <a:cs typeface="Times New Roman"/>
            </a:rPr>
            <a:t>index1.html </a:t>
          </a:r>
        </a:p>
      </dsp:txBody>
      <dsp:txXfrm>
        <a:off x="1844034" y="3992098"/>
        <a:ext cx="4702019" cy="1596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891F-5B9E-4A96-A1E7-79CD1902CA5C}">
      <dsp:nvSpPr>
        <dsp:cNvPr id="0" name=""/>
        <dsp:cNvSpPr/>
      </dsp:nvSpPr>
      <dsp:spPr>
        <a:xfrm>
          <a:off x="15076" y="260785"/>
          <a:ext cx="1464644" cy="14646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86DD2-CC59-4B73-8740-9BFB9F8796AA}">
      <dsp:nvSpPr>
        <dsp:cNvPr id="0" name=""/>
        <dsp:cNvSpPr/>
      </dsp:nvSpPr>
      <dsp:spPr>
        <a:xfrm>
          <a:off x="322651" y="568361"/>
          <a:ext cx="849493" cy="8494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902D43-DBDD-4CB5-807B-F250FEE82294}">
      <dsp:nvSpPr>
        <dsp:cNvPr id="0" name=""/>
        <dsp:cNvSpPr/>
      </dsp:nvSpPr>
      <dsp:spPr>
        <a:xfrm>
          <a:off x="1793573" y="260785"/>
          <a:ext cx="3452376" cy="1464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rtl="0">
            <a:lnSpc>
              <a:spcPct val="90000"/>
            </a:lnSpc>
            <a:spcBef>
              <a:spcPct val="0"/>
            </a:spcBef>
            <a:spcAft>
              <a:spcPct val="35000"/>
            </a:spcAft>
            <a:buNone/>
          </a:pPr>
          <a:r>
            <a:rPr lang="en-US" sz="2300" kern="1200" dirty="0">
              <a:latin typeface="Times New Roman"/>
              <a:cs typeface="Times New Roman"/>
            </a:rPr>
            <a:t>Even though inline elements are displayed inline with text, they still follow the CSS box model. </a:t>
          </a:r>
        </a:p>
      </dsp:txBody>
      <dsp:txXfrm>
        <a:off x="1793573" y="260785"/>
        <a:ext cx="3452376" cy="1464644"/>
      </dsp:txXfrm>
    </dsp:sp>
    <dsp:sp modelId="{5C93BCAF-E24E-4B19-87C2-C252D9A454E7}">
      <dsp:nvSpPr>
        <dsp:cNvPr id="0" name=""/>
        <dsp:cNvSpPr/>
      </dsp:nvSpPr>
      <dsp:spPr>
        <a:xfrm>
          <a:off x="5847500" y="260785"/>
          <a:ext cx="1464644" cy="14646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196844-489F-4E06-A473-1F6DF3C3ED94}">
      <dsp:nvSpPr>
        <dsp:cNvPr id="0" name=""/>
        <dsp:cNvSpPr/>
      </dsp:nvSpPr>
      <dsp:spPr>
        <a:xfrm>
          <a:off x="6155075" y="568361"/>
          <a:ext cx="849493" cy="8494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94B52-CA08-4C86-8ACF-066D0F3DFA81}">
      <dsp:nvSpPr>
        <dsp:cNvPr id="0" name=""/>
        <dsp:cNvSpPr/>
      </dsp:nvSpPr>
      <dsp:spPr>
        <a:xfrm>
          <a:off x="7625997" y="260785"/>
          <a:ext cx="3452376" cy="1464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rtl="0">
            <a:lnSpc>
              <a:spcPct val="90000"/>
            </a:lnSpc>
            <a:spcBef>
              <a:spcPct val="0"/>
            </a:spcBef>
            <a:spcAft>
              <a:spcPct val="35000"/>
            </a:spcAft>
            <a:buNone/>
          </a:pPr>
          <a:r>
            <a:rPr lang="en-US" sz="2300" kern="1200" dirty="0">
              <a:latin typeface="Times New Roman"/>
              <a:cs typeface="Times New Roman"/>
            </a:rPr>
            <a:t>This means that they have properties such as padding, border, and margin, which affect their size and position. </a:t>
          </a:r>
        </a:p>
      </dsp:txBody>
      <dsp:txXfrm>
        <a:off x="7625997" y="260785"/>
        <a:ext cx="3452376" cy="1464644"/>
      </dsp:txXfrm>
    </dsp:sp>
    <dsp:sp modelId="{37466DC2-CCFD-42B8-93C9-7A3BE4340682}">
      <dsp:nvSpPr>
        <dsp:cNvPr id="0" name=""/>
        <dsp:cNvSpPr/>
      </dsp:nvSpPr>
      <dsp:spPr>
        <a:xfrm>
          <a:off x="15076" y="2432233"/>
          <a:ext cx="1464644" cy="14646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2B122-A000-4088-9D5D-76B1ED4A9B3F}">
      <dsp:nvSpPr>
        <dsp:cNvPr id="0" name=""/>
        <dsp:cNvSpPr/>
      </dsp:nvSpPr>
      <dsp:spPr>
        <a:xfrm>
          <a:off x="322651" y="2739808"/>
          <a:ext cx="849493" cy="8494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0C9F93-59FB-4193-BF21-DADCBC3290E4}">
      <dsp:nvSpPr>
        <dsp:cNvPr id="0" name=""/>
        <dsp:cNvSpPr/>
      </dsp:nvSpPr>
      <dsp:spPr>
        <a:xfrm>
          <a:off x="1793573" y="2432233"/>
          <a:ext cx="3452376" cy="1464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Times New Roman"/>
              <a:cs typeface="Times New Roman"/>
            </a:rPr>
            <a:t>However, their height and width properties do not have any effect on the element's size.</a:t>
          </a:r>
        </a:p>
      </dsp:txBody>
      <dsp:txXfrm>
        <a:off x="1793573" y="2432233"/>
        <a:ext cx="3452376" cy="1464644"/>
      </dsp:txXfrm>
    </dsp:sp>
    <dsp:sp modelId="{CAF4EC26-80AC-4685-8D4C-0F3B1AE33DD6}">
      <dsp:nvSpPr>
        <dsp:cNvPr id="0" name=""/>
        <dsp:cNvSpPr/>
      </dsp:nvSpPr>
      <dsp:spPr>
        <a:xfrm>
          <a:off x="5847500" y="2432233"/>
          <a:ext cx="1464644" cy="14646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7CE9B1-FB22-48C5-8A30-6BBD6904627A}">
      <dsp:nvSpPr>
        <dsp:cNvPr id="0" name=""/>
        <dsp:cNvSpPr/>
      </dsp:nvSpPr>
      <dsp:spPr>
        <a:xfrm>
          <a:off x="6155075" y="2739808"/>
          <a:ext cx="849493" cy="8494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5BC5EB-1A8A-415F-AC40-586C2A78A1BE}">
      <dsp:nvSpPr>
        <dsp:cNvPr id="0" name=""/>
        <dsp:cNvSpPr/>
      </dsp:nvSpPr>
      <dsp:spPr>
        <a:xfrm>
          <a:off x="7625997" y="2432233"/>
          <a:ext cx="3452376" cy="1464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Courier New"/>
              <a:cs typeface="Times New Roman"/>
            </a:rPr>
            <a:t>index4.html</a:t>
          </a:r>
        </a:p>
      </dsp:txBody>
      <dsp:txXfrm>
        <a:off x="7625997" y="2432233"/>
        <a:ext cx="3452376" cy="1464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FE2BE-D3A8-4798-9A0B-6386833E0BFD}">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14E8C9-C6F1-44EE-AC23-9B9E4385942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B014E7-58FB-448F-9E41-CA90C86C702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tx1"/>
              </a:solidFill>
              <a:latin typeface="Times New Roman"/>
              <a:cs typeface="Times New Roman"/>
            </a:rPr>
            <a:t>Inline elements are commonly used for text formatting, such as bolding or italicizing text. </a:t>
          </a:r>
        </a:p>
      </dsp:txBody>
      <dsp:txXfrm>
        <a:off x="1435590" y="531"/>
        <a:ext cx="9080009" cy="1242935"/>
      </dsp:txXfrm>
    </dsp:sp>
    <dsp:sp modelId="{3E12221D-3050-4EA2-8E38-241318A8E616}">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8BD7F3-766B-42A6-A784-F55F26BCBAC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06BA37-F96D-46FE-B2E2-A13E805B92A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tx1"/>
              </a:solidFill>
              <a:latin typeface="Times New Roman"/>
              <a:cs typeface="Times New Roman"/>
            </a:rPr>
            <a:t>For example, the &lt;strong&gt; element is used to make text bold, and the &lt;</a:t>
          </a:r>
          <a:r>
            <a:rPr lang="en-US" sz="2500" kern="1200" dirty="0" err="1">
              <a:solidFill>
                <a:schemeClr val="tx1"/>
              </a:solidFill>
              <a:latin typeface="Times New Roman"/>
              <a:cs typeface="Times New Roman"/>
            </a:rPr>
            <a:t>em</a:t>
          </a:r>
          <a:r>
            <a:rPr lang="en-US" sz="2500" kern="1200" dirty="0">
              <a:solidFill>
                <a:schemeClr val="tx1"/>
              </a:solidFill>
              <a:latin typeface="Times New Roman"/>
              <a:cs typeface="Times New Roman"/>
            </a:rPr>
            <a:t>&gt; element is used to italicize text. </a:t>
          </a:r>
        </a:p>
      </dsp:txBody>
      <dsp:txXfrm>
        <a:off x="1435590" y="1554201"/>
        <a:ext cx="9080009" cy="1242935"/>
      </dsp:txXfrm>
    </dsp:sp>
    <dsp:sp modelId="{7B8C77FB-CD7A-4EE0-A439-7CCA136D2DCD}">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B7CC71-C50D-4B3F-BC16-992DAE82797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768AED-1F6C-4930-A7F0-7399D639EC4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tx1"/>
              </a:solidFill>
              <a:latin typeface="Times New Roman"/>
              <a:cs typeface="Times New Roman"/>
            </a:rPr>
            <a:t>These elements can be styled with CSS to change the font family, size, color, and other text properties.</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C32EA-F538-4A95-AD86-117236EC1912}">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D9D94D-E027-4AC2-AA35-4AB16D9DA411}">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EADB29-E833-423A-96A8-F1C1795E23D6}">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a:cs typeface="Times New Roman"/>
            </a:rPr>
            <a:t>You can change how elements behave in normal flow with the display property.</a:t>
          </a:r>
        </a:p>
      </dsp:txBody>
      <dsp:txXfrm>
        <a:off x="1312541" y="828340"/>
        <a:ext cx="2148945" cy="911674"/>
      </dsp:txXfrm>
    </dsp:sp>
    <dsp:sp modelId="{B25DB648-F1FC-47F2-8762-0F4FB0EDE60E}">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31F2C-E9ED-46CD-AD31-685C890FB300}">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E83EB7-AE40-4113-A967-20C7CADE48CE}">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a:cs typeface="Times New Roman"/>
            </a:rPr>
            <a:t>Exercise:</a:t>
          </a:r>
        </a:p>
      </dsp:txBody>
      <dsp:txXfrm>
        <a:off x="4942957" y="828340"/>
        <a:ext cx="2148945" cy="911674"/>
      </dsp:txXfrm>
    </dsp:sp>
    <dsp:sp modelId="{FF81F4A3-4F1C-4952-A686-B5774FE4249F}">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D61148-3709-4B9C-9EEF-3FABC0191282}">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D48131-E133-468A-B5E7-600E19500E0B}">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a:cs typeface="Times New Roman"/>
            </a:rPr>
            <a:t>Apply a border on all elements on your page.</a:t>
          </a:r>
        </a:p>
      </dsp:txBody>
      <dsp:txXfrm>
        <a:off x="8573374" y="828340"/>
        <a:ext cx="2148945" cy="911674"/>
      </dsp:txXfrm>
    </dsp:sp>
    <dsp:sp modelId="{9E3BAD2D-6354-422C-9A1A-7631B0BE2835}">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75F46D-1F23-466B-BD9A-32CA5ABA4E12}">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496DA2-0CC4-49A8-997E-214FFCF86EF7}">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a:cs typeface="Times New Roman"/>
            </a:rPr>
            <a:t>Using the dev tools, identify elements with display block and change them to inline (and vice versa)</a:t>
          </a:r>
        </a:p>
      </dsp:txBody>
      <dsp:txXfrm>
        <a:off x="1312541" y="2452790"/>
        <a:ext cx="2148945" cy="911674"/>
      </dsp:txXfrm>
    </dsp:sp>
    <dsp:sp modelId="{34289F08-327A-41AA-ACB1-E9B7A4FB7BE2}">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945E8-1838-4269-A59A-9C12B31C22C4}">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44A6E0-15FF-4C39-8EB2-98A80096CFF0}">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a:cs typeface="Times New Roman"/>
            </a:rPr>
            <a:t>Observe how the flow of elements on the page changes</a:t>
          </a:r>
        </a:p>
      </dsp:txBody>
      <dsp:txXfrm>
        <a:off x="4942957" y="2452790"/>
        <a:ext cx="2148945" cy="9116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Web/CSS/float" TargetMode="External"/><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hyperlink" Target="https://css-tricks.com/all-about-float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hyperlink" Target="https://css-tricks.com/when-do-you-use-inline-block/&#820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y plastic numbers">
            <a:extLst>
              <a:ext uri="{FF2B5EF4-FFF2-40B4-BE49-F238E27FC236}">
                <a16:creationId xmlns:a16="http://schemas.microsoft.com/office/drawing/2014/main" id="{B9596177-378E-1761-FDB9-3B6E480487B9}"/>
              </a:ext>
            </a:extLst>
          </p:cNvPr>
          <p:cNvPicPr>
            <a:picLocks noChangeAspect="1"/>
          </p:cNvPicPr>
          <p:nvPr/>
        </p:nvPicPr>
        <p:blipFill rotWithShape="1">
          <a:blip r:embed="rId2">
            <a:alphaModFix amt="50000"/>
          </a:blip>
          <a:srcRect t="7865" b="7865"/>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latin typeface="Times New Roman"/>
                <a:ea typeface="+mj-lt"/>
                <a:cs typeface="+mj-lt"/>
              </a:rPr>
              <a:t>Lesson 12 - CSS Layout - Part I</a:t>
            </a:r>
            <a:endParaRPr lang="en-US">
              <a:solidFill>
                <a:srgbClr val="FFFFFF"/>
              </a:solidFill>
              <a:latin typeface="Times New Roman"/>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Autofit/>
          </a:bodyPr>
          <a:lstStyle/>
          <a:p>
            <a:endParaRPr lang="en-US" sz="1700">
              <a:solidFill>
                <a:srgbClr val="FFFFFF"/>
              </a:solidFill>
              <a:latin typeface="Times New Roman"/>
              <a:cs typeface="Calibri"/>
            </a:endParaRPr>
          </a:p>
          <a:p>
            <a:r>
              <a:rPr lang="en-US" sz="2800" dirty="0">
                <a:solidFill>
                  <a:srgbClr val="FFFFFF"/>
                </a:solidFill>
                <a:latin typeface="Times New Roman"/>
                <a:cs typeface="Calibri"/>
              </a:rPr>
              <a:t>Dhananjay </a:t>
            </a:r>
            <a:r>
              <a:rPr lang="en-US" sz="2800" dirty="0" err="1">
                <a:solidFill>
                  <a:srgbClr val="FFFFFF"/>
                </a:solidFill>
                <a:latin typeface="Times New Roman"/>
                <a:cs typeface="Calibri"/>
              </a:rPr>
              <a:t>Mandalkar</a:t>
            </a:r>
            <a:endParaRPr lang="en-US" sz="2800" dirty="0">
              <a:solidFill>
                <a:srgbClr val="FFFFFF"/>
              </a:solidFill>
              <a:latin typeface="Times New Roman"/>
              <a:cs typeface="Calibri"/>
            </a:endParaRPr>
          </a:p>
          <a:p>
            <a:r>
              <a:rPr lang="en-US" sz="2800" dirty="0" err="1">
                <a:solidFill>
                  <a:srgbClr val="FFFFFF"/>
                </a:solidFill>
                <a:latin typeface="Times New Roman"/>
                <a:cs typeface="Calibri"/>
              </a:rPr>
              <a:t>ReDi</a:t>
            </a:r>
            <a:r>
              <a:rPr lang="en-US" sz="2800" dirty="0">
                <a:solidFill>
                  <a:srgbClr val="FFFFFF"/>
                </a:solidFill>
                <a:latin typeface="Times New Roman"/>
                <a:cs typeface="Calibri"/>
              </a:rPr>
              <a:t> School, NRW</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61F575-935D-10EF-A051-F90412FD7BAB}"/>
              </a:ext>
            </a:extLst>
          </p:cNvPr>
          <p:cNvSpPr>
            <a:spLocks noGrp="1"/>
          </p:cNvSpPr>
          <p:nvPr>
            <p:ph type="title"/>
          </p:nvPr>
        </p:nvSpPr>
        <p:spPr>
          <a:xfrm>
            <a:off x="1371597" y="218523"/>
            <a:ext cx="10044023" cy="1168492"/>
          </a:xfrm>
        </p:spPr>
        <p:txBody>
          <a:bodyPr anchor="ctr">
            <a:normAutofit/>
          </a:bodyPr>
          <a:lstStyle/>
          <a:p>
            <a:pPr algn="ctr"/>
            <a:r>
              <a:rPr lang="en-US" sz="3200" dirty="0">
                <a:solidFill>
                  <a:srgbClr val="FFFFFF"/>
                </a:solidFill>
                <a:latin typeface="Times New Roman"/>
                <a:cs typeface="Times New Roman"/>
              </a:rPr>
              <a:t>2. The display Property</a:t>
            </a:r>
            <a:endParaRPr lang="en-US"/>
          </a:p>
          <a:p>
            <a:endParaRPr lang="en-US" sz="4000">
              <a:solidFill>
                <a:srgbClr val="FFFFFF"/>
              </a:solidFill>
              <a:ea typeface="Calibri Light"/>
              <a:cs typeface="Calibri Light"/>
            </a:endParaRPr>
          </a:p>
        </p:txBody>
      </p:sp>
      <p:graphicFrame>
        <p:nvGraphicFramePr>
          <p:cNvPr id="5" name="Content Placeholder 2">
            <a:extLst>
              <a:ext uri="{FF2B5EF4-FFF2-40B4-BE49-F238E27FC236}">
                <a16:creationId xmlns:a16="http://schemas.microsoft.com/office/drawing/2014/main" id="{F26875F9-77C5-39C6-0C99-FDEE33AF6745}"/>
              </a:ext>
            </a:extLst>
          </p:cNvPr>
          <p:cNvGraphicFramePr>
            <a:graphicFrameLocks noGrp="1"/>
          </p:cNvGraphicFramePr>
          <p:nvPr>
            <p:ph idx="1"/>
            <p:extLst>
              <p:ext uri="{D42A27DB-BD31-4B8C-83A1-F6EECF244321}">
                <p14:modId xmlns:p14="http://schemas.microsoft.com/office/powerpoint/2010/main" val="416919584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288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8062272-83F2-6791-D0C4-982EF2B8688C}"/>
              </a:ext>
            </a:extLst>
          </p:cNvPr>
          <p:cNvPicPr>
            <a:picLocks noChangeAspect="1"/>
          </p:cNvPicPr>
          <p:nvPr/>
        </p:nvPicPr>
        <p:blipFill rotWithShape="1">
          <a:blip r:embed="rId2"/>
          <a:srcRect t="5468" r="23418" b="363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ECC394-7991-B0CE-496E-695EB453C43C}"/>
              </a:ext>
            </a:extLst>
          </p:cNvPr>
          <p:cNvSpPr>
            <a:spLocks noGrp="1"/>
          </p:cNvSpPr>
          <p:nvPr>
            <p:ph type="title"/>
          </p:nvPr>
        </p:nvSpPr>
        <p:spPr>
          <a:xfrm>
            <a:off x="371094" y="1161288"/>
            <a:ext cx="3438144" cy="653476"/>
          </a:xfrm>
        </p:spPr>
        <p:txBody>
          <a:bodyPr anchor="b">
            <a:normAutofit/>
          </a:bodyPr>
          <a:lstStyle/>
          <a:p>
            <a:r>
              <a:rPr lang="en-US" sz="2800" dirty="0">
                <a:latin typeface="Times New Roman"/>
                <a:cs typeface="Times New Roman"/>
              </a:rPr>
              <a:t>3. Floats</a:t>
            </a:r>
          </a:p>
          <a:p>
            <a:endParaRPr lang="en-US" sz="2800">
              <a:ea typeface="Calibri Light"/>
              <a:cs typeface="Calibri Light"/>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6CEB2CD-C361-F69E-6EE3-AE2E5BFE53A9}"/>
              </a:ext>
            </a:extLst>
          </p:cNvPr>
          <p:cNvSpPr>
            <a:spLocks noGrp="1"/>
          </p:cNvSpPr>
          <p:nvPr>
            <p:ph idx="1"/>
          </p:nvPr>
        </p:nvSpPr>
        <p:spPr>
          <a:xfrm>
            <a:off x="371094" y="2718054"/>
            <a:ext cx="8391905" cy="3919126"/>
          </a:xfrm>
        </p:spPr>
        <p:txBody>
          <a:bodyPr vert="horz" lIns="91440" tIns="45720" rIns="91440" bIns="45720" rtlCol="0" anchor="t">
            <a:normAutofit fontScale="92500" lnSpcReduction="20000"/>
          </a:bodyPr>
          <a:lstStyle/>
          <a:p>
            <a:pPr>
              <a:lnSpc>
                <a:spcPct val="150000"/>
              </a:lnSpc>
            </a:pPr>
            <a:r>
              <a:rPr lang="en-US" sz="1800" dirty="0">
                <a:latin typeface="Times New Roman"/>
                <a:ea typeface="+mn-lt"/>
                <a:cs typeface="+mn-lt"/>
              </a:rPr>
              <a:t>The "float" CSS property lets you put an element on the left or right side of its container. This makes text and other elements wrap around it. The element will no longer be in its normal position on the page, but it will still be a part of the page's layout (unlike if you used "absolute positioning").</a:t>
            </a:r>
            <a:endParaRPr lang="en-US" sz="1800" dirty="0">
              <a:latin typeface="Times New Roman"/>
              <a:cs typeface="Times New Roman"/>
            </a:endParaRPr>
          </a:p>
          <a:p>
            <a:pPr marL="0" indent="0">
              <a:lnSpc>
                <a:spcPct val="150000"/>
              </a:lnSpc>
              <a:buNone/>
            </a:pPr>
            <a:r>
              <a:rPr lang="en-US" sz="1800" dirty="0">
                <a:latin typeface="Times New Roman"/>
                <a:cs typeface="Times New Roman"/>
              </a:rPr>
              <a:t>      </a:t>
            </a:r>
            <a:r>
              <a:rPr lang="en-US" sz="1800" dirty="0">
                <a:latin typeface="Times New Roman"/>
                <a:ea typeface="+mn-lt"/>
                <a:cs typeface="+mn-lt"/>
                <a:hlinkClick r:id="rId3"/>
              </a:rPr>
              <a:t>https://developer.mozilla.org/en-US/docs/Web/CSS/float</a:t>
            </a:r>
            <a:endParaRPr lang="en-US" sz="1800">
              <a:latin typeface="Times New Roman"/>
              <a:ea typeface="+mn-lt"/>
              <a:cs typeface="+mn-lt"/>
            </a:endParaRPr>
          </a:p>
          <a:p>
            <a:pPr marL="0" indent="0">
              <a:lnSpc>
                <a:spcPct val="150000"/>
              </a:lnSpc>
              <a:buNone/>
            </a:pPr>
            <a:r>
              <a:rPr lang="en-US" sz="1800" dirty="0">
                <a:ea typeface="+mn-lt"/>
                <a:cs typeface="+mn-lt"/>
              </a:rPr>
              <a:t>      </a:t>
            </a:r>
            <a:r>
              <a:rPr lang="en-US" sz="1800" dirty="0">
                <a:latin typeface="Times New Roman"/>
                <a:ea typeface="+mn-lt"/>
                <a:cs typeface="+mn-lt"/>
                <a:hlinkClick r:id="rId4"/>
              </a:rPr>
              <a:t>https://css-tricks.com/all-about-floats/</a:t>
            </a:r>
            <a:endParaRPr lang="en-US" sz="1800">
              <a:latin typeface="Times New Roman"/>
              <a:cs typeface="Times New Roman"/>
            </a:endParaRPr>
          </a:p>
          <a:p>
            <a:pPr>
              <a:lnSpc>
                <a:spcPct val="150000"/>
              </a:lnSpc>
              <a:buFont typeface="Arial"/>
              <a:buChar char="•"/>
            </a:pPr>
            <a:r>
              <a:rPr lang="en-US" sz="1800" dirty="0">
                <a:latin typeface="Courier New"/>
                <a:ea typeface="+mn-lt"/>
                <a:cs typeface="+mn-lt"/>
              </a:rPr>
              <a:t>float: left</a:t>
            </a:r>
            <a:endParaRPr lang="en-US" sz="1800">
              <a:latin typeface="Courier New"/>
              <a:cs typeface="Times New Roman"/>
            </a:endParaRPr>
          </a:p>
          <a:p>
            <a:pPr>
              <a:lnSpc>
                <a:spcPct val="150000"/>
              </a:lnSpc>
              <a:buFont typeface="Arial"/>
              <a:buChar char="•"/>
            </a:pPr>
            <a:r>
              <a:rPr lang="en-US" sz="1800" dirty="0">
                <a:latin typeface="Courier New"/>
                <a:ea typeface="+mn-lt"/>
                <a:cs typeface="+mn-lt"/>
              </a:rPr>
              <a:t>float: right</a:t>
            </a:r>
            <a:endParaRPr lang="en-US" sz="1800">
              <a:latin typeface="Courier New"/>
              <a:cs typeface="Times New Roman"/>
            </a:endParaRPr>
          </a:p>
          <a:p>
            <a:pPr>
              <a:lnSpc>
                <a:spcPct val="150000"/>
              </a:lnSpc>
            </a:pPr>
            <a:r>
              <a:rPr lang="en-US" sz="1800" dirty="0">
                <a:latin typeface="Courier New"/>
                <a:ea typeface="Calibri"/>
                <a:cs typeface="Calibri"/>
              </a:rPr>
              <a:t>index8.html</a:t>
            </a:r>
            <a:r>
              <a:rPr lang="en-US" sz="1800" dirty="0">
                <a:latin typeface="Times New Roman"/>
                <a:ea typeface="Calibri"/>
                <a:cs typeface="Calibri"/>
              </a:rPr>
              <a:t> and </a:t>
            </a:r>
            <a:r>
              <a:rPr lang="en-US" sz="1800" dirty="0">
                <a:latin typeface="Courier New"/>
                <a:ea typeface="Calibri"/>
                <a:cs typeface="Calibri"/>
              </a:rPr>
              <a:t>index9.html</a:t>
            </a:r>
            <a:r>
              <a:rPr lang="en-US" sz="1800" dirty="0">
                <a:latin typeface="Times New Roman"/>
                <a:ea typeface="Calibri"/>
                <a:cs typeface="Calibri"/>
              </a:rPr>
              <a:t>        </a:t>
            </a:r>
          </a:p>
        </p:txBody>
      </p:sp>
    </p:spTree>
    <p:extLst>
      <p:ext uri="{BB962C8B-B14F-4D97-AF65-F5344CB8AC3E}">
        <p14:creationId xmlns:p14="http://schemas.microsoft.com/office/powerpoint/2010/main" val="108472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171BE-1E61-5A41-EFF9-7C7B514C33D5}"/>
              </a:ext>
            </a:extLst>
          </p:cNvPr>
          <p:cNvSpPr>
            <a:spLocks noGrp="1"/>
          </p:cNvSpPr>
          <p:nvPr>
            <p:ph type="title"/>
          </p:nvPr>
        </p:nvSpPr>
        <p:spPr>
          <a:xfrm>
            <a:off x="1136396" y="502021"/>
            <a:ext cx="6173262" cy="723036"/>
          </a:xfrm>
        </p:spPr>
        <p:txBody>
          <a:bodyPr anchor="b">
            <a:normAutofit/>
          </a:bodyPr>
          <a:lstStyle/>
          <a:p>
            <a:r>
              <a:rPr lang="en-US" sz="3300" dirty="0">
                <a:latin typeface="Times New Roman"/>
                <a:ea typeface="+mj-lt"/>
                <a:cs typeface="+mj-lt"/>
              </a:rPr>
              <a:t>Clearing floats</a:t>
            </a:r>
            <a:endParaRPr lang="en-US" sz="3300" dirty="0">
              <a:latin typeface="Times New Roman"/>
            </a:endParaRPr>
          </a:p>
        </p:txBody>
      </p:sp>
      <p:sp>
        <p:nvSpPr>
          <p:cNvPr id="3" name="Content Placeholder 2">
            <a:extLst>
              <a:ext uri="{FF2B5EF4-FFF2-40B4-BE49-F238E27FC236}">
                <a16:creationId xmlns:a16="http://schemas.microsoft.com/office/drawing/2014/main" id="{1FF5F457-C8F1-218A-C8A8-8167C495571E}"/>
              </a:ext>
            </a:extLst>
          </p:cNvPr>
          <p:cNvSpPr>
            <a:spLocks noGrp="1"/>
          </p:cNvSpPr>
          <p:nvPr>
            <p:ph idx="1"/>
          </p:nvPr>
        </p:nvSpPr>
        <p:spPr>
          <a:xfrm>
            <a:off x="1136397" y="1285571"/>
            <a:ext cx="6173262" cy="4658030"/>
          </a:xfrm>
        </p:spPr>
        <p:txBody>
          <a:bodyPr vert="horz" lIns="91440" tIns="45720" rIns="91440" bIns="45720" rtlCol="0" anchor="t">
            <a:normAutofit lnSpcReduction="10000"/>
          </a:bodyPr>
          <a:lstStyle/>
          <a:p>
            <a:pPr>
              <a:lnSpc>
                <a:spcPct val="200000"/>
              </a:lnSpc>
            </a:pPr>
            <a:r>
              <a:rPr lang="en-US" sz="2000" dirty="0">
                <a:latin typeface="Times New Roman"/>
                <a:ea typeface="+mn-lt"/>
                <a:cs typeface="+mn-lt"/>
              </a:rPr>
              <a:t>Clearing floats is a CSS technique for preventing floating components from influencing elements outside their container. The </a:t>
            </a:r>
            <a:r>
              <a:rPr lang="en-US" sz="2000" dirty="0">
                <a:latin typeface="Courier New"/>
                <a:ea typeface="+mn-lt"/>
                <a:cs typeface="+mn-lt"/>
              </a:rPr>
              <a:t>"</a:t>
            </a:r>
            <a:r>
              <a:rPr lang="en-US" sz="2000" dirty="0" err="1">
                <a:latin typeface="Courier New"/>
                <a:ea typeface="+mn-lt"/>
                <a:cs typeface="+mn-lt"/>
              </a:rPr>
              <a:t>clearfix</a:t>
            </a:r>
            <a:r>
              <a:rPr lang="en-US" sz="2000" dirty="0">
                <a:latin typeface="Courier New"/>
                <a:ea typeface="+mn-lt"/>
                <a:cs typeface="+mn-lt"/>
              </a:rPr>
              <a:t>" </a:t>
            </a:r>
            <a:r>
              <a:rPr lang="en-US" sz="2000" dirty="0">
                <a:latin typeface="Times New Roman"/>
                <a:ea typeface="+mn-lt"/>
                <a:cs typeface="+mn-lt"/>
              </a:rPr>
              <a:t>approach is the most commonly used way for clearing floats.</a:t>
            </a:r>
            <a:endParaRPr lang="en-US"/>
          </a:p>
          <a:p>
            <a:pPr>
              <a:lnSpc>
                <a:spcPct val="200000"/>
              </a:lnSpc>
            </a:pPr>
            <a:r>
              <a:rPr lang="en-US" sz="2000" dirty="0">
                <a:latin typeface="Courier New"/>
                <a:cs typeface="Calibri"/>
              </a:rPr>
              <a:t>index10.html</a:t>
            </a:r>
            <a:endParaRPr lang="en-US" sz="2000">
              <a:latin typeface="Courier New"/>
              <a:cs typeface="Calibri"/>
            </a:endParaRPr>
          </a:p>
          <a:p>
            <a:pPr>
              <a:lnSpc>
                <a:spcPct val="200000"/>
              </a:lnSpc>
            </a:pPr>
            <a:r>
              <a:rPr lang="en-US" sz="2000" dirty="0">
                <a:latin typeface="Courier New"/>
                <a:cs typeface="Calibri"/>
              </a:rPr>
              <a:t>homework1.html</a:t>
            </a:r>
            <a:endParaRPr lang="en-US" sz="2000">
              <a:latin typeface="Courier New"/>
              <a:cs typeface="Calibri"/>
            </a:endParaRPr>
          </a:p>
          <a:p>
            <a:pPr>
              <a:lnSpc>
                <a:spcPct val="200000"/>
              </a:lnSpc>
            </a:pPr>
            <a:r>
              <a:rPr lang="en-US" sz="2000" dirty="0">
                <a:latin typeface="Courier New"/>
                <a:cs typeface="Calibri"/>
              </a:rPr>
              <a:t>homework2.html</a:t>
            </a:r>
            <a:endParaRPr lang="en-US" sz="2000">
              <a:latin typeface="Courier New"/>
              <a:cs typeface="Calibri"/>
            </a:endParaRPr>
          </a:p>
        </p:txBody>
      </p:sp>
      <p:pic>
        <p:nvPicPr>
          <p:cNvPr id="5" name="Picture 4" descr="Maze">
            <a:extLst>
              <a:ext uri="{FF2B5EF4-FFF2-40B4-BE49-F238E27FC236}">
                <a16:creationId xmlns:a16="http://schemas.microsoft.com/office/drawing/2014/main" id="{8DD22D43-2A66-19AA-BA87-68C1EF4EBF7C}"/>
              </a:ext>
            </a:extLst>
          </p:cNvPr>
          <p:cNvPicPr>
            <a:picLocks noChangeAspect="1"/>
          </p:cNvPicPr>
          <p:nvPr/>
        </p:nvPicPr>
        <p:blipFill rotWithShape="1">
          <a:blip r:embed="rId2"/>
          <a:srcRect l="27290" r="30375" b="-6"/>
          <a:stretch/>
        </p:blipFill>
        <p:spPr>
          <a:xfrm>
            <a:off x="8115300" y="-12515"/>
            <a:ext cx="4076700" cy="6418631"/>
          </a:xfrm>
          <a:prstGeom prst="rect">
            <a:avLst/>
          </a:prstGeom>
        </p:spPr>
      </p:pic>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445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DF4A0CF-29E2-24A2-4B49-43E90F3EEB41}"/>
              </a:ext>
            </a:extLst>
          </p:cNvPr>
          <p:cNvSpPr>
            <a:spLocks noGrp="1"/>
          </p:cNvSpPr>
          <p:nvPr>
            <p:ph type="title"/>
          </p:nvPr>
        </p:nvSpPr>
        <p:spPr>
          <a:xfrm>
            <a:off x="479394" y="1070800"/>
            <a:ext cx="2856846" cy="5583126"/>
          </a:xfrm>
        </p:spPr>
        <p:txBody>
          <a:bodyPr>
            <a:normAutofit/>
          </a:bodyPr>
          <a:lstStyle/>
          <a:p>
            <a:r>
              <a:rPr lang="en-US" sz="4000" dirty="0">
                <a:latin typeface="Times New Roman"/>
                <a:cs typeface="Times New Roman"/>
              </a:rPr>
              <a:t>1. Normal Flow</a:t>
            </a:r>
            <a:endParaRPr lang="en-US"/>
          </a:p>
          <a:p>
            <a:pPr algn="r"/>
            <a:endParaRPr lang="en-US" sz="8000">
              <a:cs typeface="Calibri Light"/>
            </a:endParaRP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E8C74A3-9EA2-44B6-4726-A180D01B851F}"/>
              </a:ext>
            </a:extLst>
          </p:cNvPr>
          <p:cNvGraphicFramePr>
            <a:graphicFrameLocks noGrp="1"/>
          </p:cNvGraphicFramePr>
          <p:nvPr>
            <p:ph idx="1"/>
            <p:extLst>
              <p:ext uri="{D42A27DB-BD31-4B8C-83A1-F6EECF244321}">
                <p14:modId xmlns:p14="http://schemas.microsoft.com/office/powerpoint/2010/main" val="3581925129"/>
              </p:ext>
            </p:extLst>
          </p:nvPr>
        </p:nvGraphicFramePr>
        <p:xfrm>
          <a:off x="4807746" y="1070800"/>
          <a:ext cx="6546054"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2316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rklift lifting a container in the yard">
            <a:extLst>
              <a:ext uri="{FF2B5EF4-FFF2-40B4-BE49-F238E27FC236}">
                <a16:creationId xmlns:a16="http://schemas.microsoft.com/office/drawing/2014/main" id="{B7B58B0C-4651-5D20-32F0-AA2297A2A91E}"/>
              </a:ext>
            </a:extLst>
          </p:cNvPr>
          <p:cNvPicPr>
            <a:picLocks noChangeAspect="1"/>
          </p:cNvPicPr>
          <p:nvPr/>
        </p:nvPicPr>
        <p:blipFill rotWithShape="1">
          <a:blip r:embed="rId2"/>
          <a:srcRect r="6021" b="-3"/>
          <a:stretch/>
        </p:blipFill>
        <p:spPr>
          <a:xfrm>
            <a:off x="1489646" y="10"/>
            <a:ext cx="1070235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50311E-251F-1E1A-E141-D8549B65CFAD}"/>
              </a:ext>
            </a:extLst>
          </p:cNvPr>
          <p:cNvSpPr>
            <a:spLocks noGrp="1"/>
          </p:cNvSpPr>
          <p:nvPr>
            <p:ph type="title"/>
          </p:nvPr>
        </p:nvSpPr>
        <p:spPr>
          <a:xfrm>
            <a:off x="838200" y="365125"/>
            <a:ext cx="3822189" cy="1899912"/>
          </a:xfrm>
        </p:spPr>
        <p:txBody>
          <a:bodyPr>
            <a:normAutofit/>
          </a:bodyPr>
          <a:lstStyle/>
          <a:p>
            <a:r>
              <a:rPr lang="en-US" sz="4000">
                <a:latin typeface="Times New Roman"/>
                <a:ea typeface="+mj-lt"/>
                <a:cs typeface="+mj-lt"/>
              </a:rPr>
              <a:t>Block-level elements:</a:t>
            </a:r>
            <a:endParaRPr lang="en-US" sz="4000">
              <a:latin typeface="Times New Roman"/>
              <a:cs typeface="Times New Roman"/>
            </a:endParaRPr>
          </a:p>
        </p:txBody>
      </p:sp>
      <p:sp>
        <p:nvSpPr>
          <p:cNvPr id="3" name="Content Placeholder 2">
            <a:extLst>
              <a:ext uri="{FF2B5EF4-FFF2-40B4-BE49-F238E27FC236}">
                <a16:creationId xmlns:a16="http://schemas.microsoft.com/office/drawing/2014/main" id="{6B894592-82EE-82EA-0352-CFCF39D713DE}"/>
              </a:ext>
            </a:extLst>
          </p:cNvPr>
          <p:cNvSpPr>
            <a:spLocks noGrp="1"/>
          </p:cNvSpPr>
          <p:nvPr>
            <p:ph idx="1"/>
          </p:nvPr>
        </p:nvSpPr>
        <p:spPr>
          <a:xfrm>
            <a:off x="838200" y="2434201"/>
            <a:ext cx="3822189" cy="3742762"/>
          </a:xfrm>
        </p:spPr>
        <p:txBody>
          <a:bodyPr vert="horz" lIns="91440" tIns="45720" rIns="91440" bIns="45720" rtlCol="0" anchor="t">
            <a:normAutofit lnSpcReduction="10000"/>
          </a:bodyPr>
          <a:lstStyle/>
          <a:p>
            <a:pPr>
              <a:lnSpc>
                <a:spcPct val="200000"/>
              </a:lnSpc>
            </a:pPr>
            <a:r>
              <a:rPr lang="en-US" sz="2000" dirty="0">
                <a:latin typeface="Times New Roman"/>
                <a:ea typeface="+mn-lt"/>
                <a:cs typeface="+mn-lt"/>
              </a:rPr>
              <a:t>Block elements, like </a:t>
            </a:r>
            <a:r>
              <a:rPr lang="en-US" sz="2000" dirty="0">
                <a:latin typeface="Courier New"/>
                <a:ea typeface="+mn-lt"/>
                <a:cs typeface="+mn-lt"/>
              </a:rPr>
              <a:t>&lt;div&gt;</a:t>
            </a:r>
            <a:r>
              <a:rPr lang="en-US" sz="2000" dirty="0">
                <a:latin typeface="Times New Roman"/>
                <a:ea typeface="+mn-lt"/>
                <a:cs typeface="+mn-lt"/>
              </a:rPr>
              <a:t>, </a:t>
            </a:r>
            <a:r>
              <a:rPr lang="en-US" sz="2000" dirty="0">
                <a:latin typeface="Courier New"/>
                <a:ea typeface="+mn-lt"/>
                <a:cs typeface="+mn-lt"/>
              </a:rPr>
              <a:t>&lt;p&gt;</a:t>
            </a:r>
            <a:r>
              <a:rPr lang="en-US" sz="2000" dirty="0">
                <a:latin typeface="Times New Roman"/>
                <a:ea typeface="+mn-lt"/>
                <a:cs typeface="+mn-lt"/>
              </a:rPr>
              <a:t>, and </a:t>
            </a:r>
            <a:r>
              <a:rPr lang="en-US" sz="2000" dirty="0">
                <a:latin typeface="Courier New"/>
                <a:ea typeface="+mn-lt"/>
                <a:cs typeface="+mn-lt"/>
              </a:rPr>
              <a:t>&lt;h1&gt;</a:t>
            </a:r>
            <a:r>
              <a:rPr lang="en-US" sz="2000" dirty="0">
                <a:latin typeface="Times New Roman"/>
                <a:ea typeface="+mn-lt"/>
                <a:cs typeface="+mn-lt"/>
              </a:rPr>
              <a:t>, automatically take up the full width of their container and stack vertically on top of one another.</a:t>
            </a:r>
            <a:endParaRPr lang="en-US"/>
          </a:p>
          <a:p>
            <a:pPr>
              <a:lnSpc>
                <a:spcPct val="200000"/>
              </a:lnSpc>
            </a:pPr>
            <a:r>
              <a:rPr lang="en-US" sz="2000" dirty="0">
                <a:latin typeface="Courier New"/>
                <a:cs typeface="Calibri"/>
              </a:rPr>
              <a:t>index2.html</a:t>
            </a:r>
            <a:r>
              <a:rPr lang="en-US" sz="2000" dirty="0">
                <a:latin typeface="Times New Roman"/>
                <a:cs typeface="Calibri"/>
              </a:rPr>
              <a:t> </a:t>
            </a:r>
          </a:p>
        </p:txBody>
      </p:sp>
    </p:spTree>
    <p:extLst>
      <p:ext uri="{BB962C8B-B14F-4D97-AF65-F5344CB8AC3E}">
        <p14:creationId xmlns:p14="http://schemas.microsoft.com/office/powerpoint/2010/main" val="2299635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3D9FD6-165F-2D48-9ECE-26274DD56D0A}"/>
              </a:ext>
            </a:extLst>
          </p:cNvPr>
          <p:cNvSpPr>
            <a:spLocks noGrp="1"/>
          </p:cNvSpPr>
          <p:nvPr>
            <p:ph type="title"/>
          </p:nvPr>
        </p:nvSpPr>
        <p:spPr>
          <a:xfrm>
            <a:off x="838201" y="365125"/>
            <a:ext cx="5251316" cy="1807305"/>
          </a:xfrm>
        </p:spPr>
        <p:txBody>
          <a:bodyPr>
            <a:normAutofit/>
          </a:bodyPr>
          <a:lstStyle/>
          <a:p>
            <a:r>
              <a:rPr lang="en-US">
                <a:latin typeface="Times New Roman"/>
                <a:cs typeface="Times New Roman"/>
              </a:rPr>
              <a:t>Inline Elements </a:t>
            </a:r>
            <a:br>
              <a:rPr lang="en-US">
                <a:latin typeface="Times New Roman"/>
              </a:rPr>
            </a:br>
            <a:r>
              <a:rPr lang="en-US" i="1">
                <a:latin typeface="Times New Roman"/>
                <a:cs typeface="Calibri Light"/>
              </a:rPr>
              <a:t>Definition</a:t>
            </a:r>
            <a:endParaRPr lang="en-US" i="1">
              <a:latin typeface="Times New Roman"/>
              <a:cs typeface="Times New Roman"/>
            </a:endParaRPr>
          </a:p>
          <a:p>
            <a:endParaRPr lang="en-US">
              <a:cs typeface="Calibri Light"/>
            </a:endParaRPr>
          </a:p>
        </p:txBody>
      </p:sp>
      <p:sp>
        <p:nvSpPr>
          <p:cNvPr id="3" name="Content Placeholder 2">
            <a:extLst>
              <a:ext uri="{FF2B5EF4-FFF2-40B4-BE49-F238E27FC236}">
                <a16:creationId xmlns:a16="http://schemas.microsoft.com/office/drawing/2014/main" id="{D252740C-D1B8-4991-05B1-011B88D1C19B}"/>
              </a:ext>
            </a:extLst>
          </p:cNvPr>
          <p:cNvSpPr>
            <a:spLocks noGrp="1"/>
          </p:cNvSpPr>
          <p:nvPr>
            <p:ph idx="1"/>
          </p:nvPr>
        </p:nvSpPr>
        <p:spPr>
          <a:xfrm>
            <a:off x="838200" y="1711666"/>
            <a:ext cx="5261304" cy="4856323"/>
          </a:xfrm>
        </p:spPr>
        <p:txBody>
          <a:bodyPr vert="horz" lIns="91440" tIns="45720" rIns="91440" bIns="45720" rtlCol="0" anchor="t">
            <a:normAutofit fontScale="92500" lnSpcReduction="10000"/>
          </a:bodyPr>
          <a:lstStyle/>
          <a:p>
            <a:pPr>
              <a:lnSpc>
                <a:spcPct val="200000"/>
              </a:lnSpc>
            </a:pPr>
            <a:r>
              <a:rPr lang="en-US" sz="2000" dirty="0">
                <a:latin typeface="Times New Roman"/>
                <a:ea typeface="+mn-lt"/>
                <a:cs typeface="+mn-lt"/>
              </a:rPr>
              <a:t>Inline elements are HTML elements that are displayed inline with the surrounding text. This means that they don't start on a new line and only take up as much width as necessary to display their content. </a:t>
            </a:r>
            <a:endParaRPr lang="en-US" dirty="0">
              <a:latin typeface="Calibri" panose="020F0502020204030204"/>
              <a:ea typeface="+mn-lt"/>
              <a:cs typeface="+mn-lt"/>
            </a:endParaRPr>
          </a:p>
          <a:p>
            <a:pPr>
              <a:lnSpc>
                <a:spcPct val="200000"/>
              </a:lnSpc>
            </a:pPr>
            <a:r>
              <a:rPr lang="en-US" sz="2000" dirty="0">
                <a:latin typeface="Times New Roman"/>
                <a:ea typeface="+mn-lt"/>
                <a:cs typeface="+mn-lt"/>
              </a:rPr>
              <a:t>Examples of inline elements include &lt;span&gt;, &lt;a&gt;, &lt;strong&gt;, and &lt;</a:t>
            </a:r>
            <a:r>
              <a:rPr lang="en-US" sz="2000" dirty="0" err="1">
                <a:latin typeface="Times New Roman"/>
                <a:ea typeface="+mn-lt"/>
                <a:cs typeface="+mn-lt"/>
              </a:rPr>
              <a:t>em</a:t>
            </a:r>
            <a:r>
              <a:rPr lang="en-US" sz="2000" dirty="0">
                <a:latin typeface="Times New Roman"/>
                <a:ea typeface="+mn-lt"/>
                <a:cs typeface="+mn-lt"/>
              </a:rPr>
              <a:t>&gt;.</a:t>
            </a:r>
            <a:endParaRPr lang="en-US">
              <a:ea typeface="Calibri" panose="020F0502020204030204"/>
              <a:cs typeface="Calibri" panose="020F0502020204030204"/>
            </a:endParaRPr>
          </a:p>
          <a:p>
            <a:pPr>
              <a:lnSpc>
                <a:spcPct val="200000"/>
              </a:lnSpc>
            </a:pPr>
            <a:r>
              <a:rPr lang="en-US" sz="2000" dirty="0">
                <a:latin typeface="Courier New"/>
                <a:cs typeface="Calibri"/>
              </a:rPr>
              <a:t>index3.html</a:t>
            </a:r>
            <a:endParaRPr lang="en-US" sz="2000">
              <a:latin typeface="Courier New"/>
              <a:cs typeface="Calibri"/>
            </a:endParaRPr>
          </a:p>
        </p:txBody>
      </p:sp>
      <p:pic>
        <p:nvPicPr>
          <p:cNvPr id="5" name="Picture 4" descr="Volume sliders">
            <a:extLst>
              <a:ext uri="{FF2B5EF4-FFF2-40B4-BE49-F238E27FC236}">
                <a16:creationId xmlns:a16="http://schemas.microsoft.com/office/drawing/2014/main" id="{DA093635-D00C-65B9-8862-05A5B9692221}"/>
              </a:ext>
            </a:extLst>
          </p:cNvPr>
          <p:cNvPicPr>
            <a:picLocks noChangeAspect="1"/>
          </p:cNvPicPr>
          <p:nvPr/>
        </p:nvPicPr>
        <p:blipFill rotWithShape="1">
          <a:blip r:embed="rId2"/>
          <a:srcRect l="13133" r="17330" b="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03408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3D9FD6-165F-2D48-9ECE-26274DD56D0A}"/>
              </a:ext>
            </a:extLst>
          </p:cNvPr>
          <p:cNvSpPr>
            <a:spLocks noGrp="1"/>
          </p:cNvSpPr>
          <p:nvPr>
            <p:ph type="title"/>
          </p:nvPr>
        </p:nvSpPr>
        <p:spPr>
          <a:xfrm>
            <a:off x="841248" y="548640"/>
            <a:ext cx="3600860" cy="5431536"/>
          </a:xfrm>
        </p:spPr>
        <p:txBody>
          <a:bodyPr>
            <a:normAutofit/>
          </a:bodyPr>
          <a:lstStyle/>
          <a:p>
            <a:r>
              <a:rPr lang="en-US" sz="5400">
                <a:latin typeface="Times New Roman"/>
                <a:cs typeface="Times New Roman"/>
              </a:rPr>
              <a:t>Inline Elements</a:t>
            </a:r>
            <a:br>
              <a:rPr lang="en-US" sz="5400">
                <a:latin typeface="Times New Roman"/>
              </a:rPr>
            </a:br>
            <a:r>
              <a:rPr lang="en-US" sz="5400" i="1">
                <a:latin typeface="Times New Roman"/>
                <a:ea typeface="+mj-lt"/>
                <a:cs typeface="+mj-lt"/>
              </a:rPr>
              <a:t>Default display</a:t>
            </a:r>
            <a:endParaRPr lang="en-US" sz="5400" i="1">
              <a:latin typeface="Times New Roman"/>
              <a:cs typeface="Times New Roman"/>
            </a:endParaRPr>
          </a:p>
          <a:p>
            <a:endParaRPr lang="en-US" sz="5400">
              <a:cs typeface="Calibri Light"/>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52740C-D1B8-4991-05B1-011B88D1C19B}"/>
              </a:ext>
            </a:extLst>
          </p:cNvPr>
          <p:cNvSpPr>
            <a:spLocks noGrp="1"/>
          </p:cNvSpPr>
          <p:nvPr>
            <p:ph idx="1"/>
          </p:nvPr>
        </p:nvSpPr>
        <p:spPr>
          <a:xfrm>
            <a:off x="5126418" y="552091"/>
            <a:ext cx="6224335" cy="5431536"/>
          </a:xfrm>
        </p:spPr>
        <p:txBody>
          <a:bodyPr vert="horz" lIns="91440" tIns="45720" rIns="91440" bIns="45720" rtlCol="0" anchor="ctr">
            <a:normAutofit lnSpcReduction="10000"/>
          </a:bodyPr>
          <a:lstStyle/>
          <a:p>
            <a:pPr>
              <a:lnSpc>
                <a:spcPct val="200000"/>
              </a:lnSpc>
            </a:pPr>
            <a:r>
              <a:rPr lang="en-US" sz="2200" dirty="0">
                <a:latin typeface="Times New Roman"/>
                <a:ea typeface="+mn-lt"/>
                <a:cs typeface="+mn-lt"/>
              </a:rPr>
              <a:t>By default, most HTML elements are displayed as either block-level or inline-level elements. However, some elements have a default display of inline, such as &lt;span&gt;, &lt;a&gt;, &lt;strong&gt;, and &lt;</a:t>
            </a:r>
            <a:r>
              <a:rPr lang="en-US" sz="2200" dirty="0" err="1">
                <a:latin typeface="Times New Roman"/>
                <a:ea typeface="+mn-lt"/>
                <a:cs typeface="+mn-lt"/>
              </a:rPr>
              <a:t>em</a:t>
            </a:r>
            <a:r>
              <a:rPr lang="en-US" sz="2200" dirty="0">
                <a:latin typeface="Times New Roman"/>
                <a:ea typeface="+mn-lt"/>
                <a:cs typeface="+mn-lt"/>
              </a:rPr>
              <a:t>&gt;. </a:t>
            </a:r>
            <a:endParaRPr lang="en-US" sz="2200">
              <a:ea typeface="Calibri" panose="020F0502020204030204"/>
              <a:cs typeface="Calibri" panose="020F0502020204030204"/>
            </a:endParaRPr>
          </a:p>
          <a:p>
            <a:pPr>
              <a:lnSpc>
                <a:spcPct val="200000"/>
              </a:lnSpc>
            </a:pPr>
            <a:r>
              <a:rPr lang="en-US" sz="2200" dirty="0">
                <a:latin typeface="Times New Roman"/>
                <a:ea typeface="+mn-lt"/>
                <a:cs typeface="+mn-lt"/>
              </a:rPr>
              <a:t>This means that they are already set to display inline and do not require any additional CSS to do so.</a:t>
            </a:r>
          </a:p>
          <a:p>
            <a:pPr>
              <a:lnSpc>
                <a:spcPct val="200000"/>
              </a:lnSpc>
            </a:pPr>
            <a:r>
              <a:rPr lang="en-US" sz="2200" dirty="0">
                <a:latin typeface="Courier New"/>
                <a:cs typeface="Calibri" panose="020F0502020204030204"/>
              </a:rPr>
              <a:t>index3.html</a:t>
            </a:r>
            <a:endParaRPr lang="en-US" sz="2200">
              <a:latin typeface="Courier New"/>
              <a:cs typeface="Calibri" panose="020F0502020204030204"/>
            </a:endParaRPr>
          </a:p>
        </p:txBody>
      </p:sp>
    </p:spTree>
    <p:extLst>
      <p:ext uri="{BB962C8B-B14F-4D97-AF65-F5344CB8AC3E}">
        <p14:creationId xmlns:p14="http://schemas.microsoft.com/office/powerpoint/2010/main" val="518192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73D9FD6-165F-2D48-9ECE-26274DD56D0A}"/>
              </a:ext>
            </a:extLst>
          </p:cNvPr>
          <p:cNvSpPr>
            <a:spLocks noGrp="1"/>
          </p:cNvSpPr>
          <p:nvPr>
            <p:ph type="title"/>
          </p:nvPr>
        </p:nvSpPr>
        <p:spPr>
          <a:xfrm>
            <a:off x="550863" y="365125"/>
            <a:ext cx="11090274" cy="1325563"/>
          </a:xfrm>
        </p:spPr>
        <p:txBody>
          <a:bodyPr>
            <a:normAutofit/>
          </a:bodyPr>
          <a:lstStyle/>
          <a:p>
            <a:r>
              <a:rPr lang="en-US" sz="4000">
                <a:latin typeface="Times New Roman"/>
                <a:cs typeface="Times New Roman"/>
              </a:rPr>
              <a:t>Inline Elements</a:t>
            </a:r>
            <a:endParaRPr lang="en-US" sz="4000">
              <a:latin typeface="Times New Roman"/>
              <a:ea typeface="Calibri Light"/>
              <a:cs typeface="Times New Roman"/>
            </a:endParaRPr>
          </a:p>
          <a:p>
            <a:r>
              <a:rPr lang="en-US" sz="4000" i="1">
                <a:latin typeface="Times New Roman"/>
                <a:ea typeface="+mj-lt"/>
                <a:cs typeface="+mj-lt"/>
              </a:rPr>
              <a:t>Box model</a:t>
            </a:r>
            <a:endParaRPr lang="en-US" sz="4000" i="1">
              <a:latin typeface="Times New Roman"/>
              <a:ea typeface="Calibri Light"/>
              <a:cs typeface="Calibri Light"/>
            </a:endParaRPr>
          </a:p>
        </p:txBody>
      </p:sp>
      <p:graphicFrame>
        <p:nvGraphicFramePr>
          <p:cNvPr id="5" name="Content Placeholder 2">
            <a:extLst>
              <a:ext uri="{FF2B5EF4-FFF2-40B4-BE49-F238E27FC236}">
                <a16:creationId xmlns:a16="http://schemas.microsoft.com/office/drawing/2014/main" id="{5B6D4B09-4661-FDED-5CE4-584DD11CE05A}"/>
              </a:ext>
            </a:extLst>
          </p:cNvPr>
          <p:cNvGraphicFramePr>
            <a:graphicFrameLocks noGrp="1"/>
          </p:cNvGraphicFramePr>
          <p:nvPr>
            <p:ph idx="1"/>
            <p:extLst>
              <p:ext uri="{D42A27DB-BD31-4B8C-83A1-F6EECF244321}">
                <p14:modId xmlns:p14="http://schemas.microsoft.com/office/powerpoint/2010/main" val="3518634267"/>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37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A17B54-DC48-3273-27AE-4974303255E9}"/>
              </a:ext>
            </a:extLst>
          </p:cNvPr>
          <p:cNvSpPr>
            <a:spLocks noGrp="1"/>
          </p:cNvSpPr>
          <p:nvPr>
            <p:ph type="title"/>
          </p:nvPr>
        </p:nvSpPr>
        <p:spPr>
          <a:xfrm>
            <a:off x="1115568" y="77404"/>
            <a:ext cx="10168128" cy="938945"/>
          </a:xfrm>
        </p:spPr>
        <p:txBody>
          <a:bodyPr>
            <a:normAutofit fontScale="90000"/>
          </a:bodyPr>
          <a:lstStyle/>
          <a:p>
            <a:r>
              <a:rPr lang="en-US" sz="3700">
                <a:latin typeface="Times New Roman"/>
                <a:cs typeface="Times New Roman"/>
              </a:rPr>
              <a:t>Normal Flow</a:t>
            </a:r>
          </a:p>
          <a:p>
            <a:r>
              <a:rPr lang="en-US" sz="3700" i="1">
                <a:latin typeface="Times New Roman"/>
                <a:ea typeface="+mj-lt"/>
                <a:cs typeface="+mj-lt"/>
              </a:rPr>
              <a:t>display: inline-block</a:t>
            </a:r>
            <a:endParaRPr lang="en-US" sz="3700" i="1">
              <a:latin typeface="Times New Roman"/>
              <a:cs typeface="Times New Roman"/>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888A5FE-5632-1F0C-60F0-1CF3C6516939}"/>
              </a:ext>
            </a:extLst>
          </p:cNvPr>
          <p:cNvSpPr>
            <a:spLocks noGrp="1"/>
          </p:cNvSpPr>
          <p:nvPr>
            <p:ph idx="1"/>
          </p:nvPr>
        </p:nvSpPr>
        <p:spPr>
          <a:xfrm>
            <a:off x="564121" y="1298838"/>
            <a:ext cx="11130653" cy="5239072"/>
          </a:xfrm>
        </p:spPr>
        <p:txBody>
          <a:bodyPr vert="horz" lIns="91440" tIns="45720" rIns="91440" bIns="45720" rtlCol="0" anchor="t">
            <a:noAutofit/>
          </a:bodyPr>
          <a:lstStyle/>
          <a:p>
            <a:pPr>
              <a:lnSpc>
                <a:spcPct val="150000"/>
              </a:lnSpc>
            </a:pPr>
            <a:r>
              <a:rPr lang="en-US" sz="1800" dirty="0">
                <a:latin typeface="Times New Roman"/>
                <a:ea typeface="+mn-lt"/>
                <a:cs typeface="+mn-lt"/>
              </a:rPr>
              <a:t>width: This property sets the width of the inline-block element. Unlike inline elements, which take up only as much width as necessary, inline-block elements can have a specified width. </a:t>
            </a:r>
            <a:endParaRPr lang="en-US" sz="1800" dirty="0">
              <a:latin typeface="Times New Roman"/>
              <a:ea typeface="Calibri" panose="020F0502020204030204"/>
              <a:cs typeface="Calibri" panose="020F0502020204030204"/>
            </a:endParaRPr>
          </a:p>
          <a:p>
            <a:pPr marL="0" indent="0">
              <a:lnSpc>
                <a:spcPct val="150000"/>
              </a:lnSpc>
              <a:buNone/>
            </a:pPr>
            <a:r>
              <a:rPr lang="en-US" sz="1800" dirty="0">
                <a:latin typeface="Times New Roman"/>
                <a:ea typeface="+mn-lt"/>
                <a:cs typeface="+mn-lt"/>
              </a:rPr>
              <a:t>    This allows them to be positioned and aligned with greater precision.</a:t>
            </a:r>
            <a:endParaRPr lang="en-US" sz="1800" dirty="0">
              <a:latin typeface="Times New Roman"/>
              <a:ea typeface="Calibri" panose="020F0502020204030204"/>
              <a:cs typeface="Calibri" panose="020F0502020204030204"/>
            </a:endParaRPr>
          </a:p>
          <a:p>
            <a:pPr>
              <a:lnSpc>
                <a:spcPct val="150000"/>
              </a:lnSpc>
            </a:pPr>
            <a:r>
              <a:rPr lang="en-US" sz="1800" dirty="0">
                <a:latin typeface="Times New Roman"/>
                <a:ea typeface="+mn-lt"/>
                <a:cs typeface="+mn-lt"/>
              </a:rPr>
              <a:t>height: This property sets the height of the inline-block element. Like the width property, it allows the element to have a specific height, which is not possible with pure inline elements.</a:t>
            </a:r>
            <a:endParaRPr lang="en-US" sz="1800" dirty="0">
              <a:latin typeface="Times New Roman"/>
              <a:ea typeface="Calibri" panose="020F0502020204030204"/>
              <a:cs typeface="Calibri" panose="020F0502020204030204"/>
            </a:endParaRPr>
          </a:p>
          <a:p>
            <a:pPr>
              <a:lnSpc>
                <a:spcPct val="150000"/>
              </a:lnSpc>
            </a:pPr>
            <a:r>
              <a:rPr lang="en-US" sz="1800" dirty="0">
                <a:latin typeface="Times New Roman"/>
                <a:ea typeface="+mn-lt"/>
                <a:cs typeface="+mn-lt"/>
              </a:rPr>
              <a:t>padding: This property sets the amount of padding space around the content of the inline-block element. Padding is the space between the content and the border of the element. </a:t>
            </a:r>
          </a:p>
          <a:p>
            <a:pPr marL="0" indent="0">
              <a:lnSpc>
                <a:spcPct val="150000"/>
              </a:lnSpc>
              <a:buNone/>
            </a:pPr>
            <a:r>
              <a:rPr lang="en-US" sz="1800" dirty="0">
                <a:latin typeface="Times New Roman"/>
                <a:ea typeface="+mn-lt"/>
                <a:cs typeface="+mn-lt"/>
              </a:rPr>
              <a:t>     Using padding with inline-block elements can help to create a consistent and visually appealing layout.</a:t>
            </a:r>
            <a:endParaRPr lang="en-US" sz="1800" dirty="0">
              <a:latin typeface="Times New Roman"/>
              <a:ea typeface="Calibri" panose="020F0502020204030204"/>
              <a:cs typeface="Calibri"/>
            </a:endParaRPr>
          </a:p>
          <a:p>
            <a:pPr>
              <a:lnSpc>
                <a:spcPct val="150000"/>
              </a:lnSpc>
            </a:pPr>
            <a:r>
              <a:rPr lang="en-US" sz="1800" dirty="0">
                <a:latin typeface="Courier New"/>
                <a:cs typeface="Calibri"/>
              </a:rPr>
              <a:t>index7.html</a:t>
            </a:r>
            <a:endParaRPr lang="en-US" sz="1800" dirty="0">
              <a:latin typeface="Courier New"/>
              <a:ea typeface="Calibri" panose="020F0502020204030204"/>
              <a:cs typeface="Calibri"/>
            </a:endParaRPr>
          </a:p>
          <a:p>
            <a:pPr>
              <a:lnSpc>
                <a:spcPct val="150000"/>
              </a:lnSpc>
            </a:pPr>
            <a:r>
              <a:rPr lang="en-US" sz="1800" dirty="0">
                <a:latin typeface="Times New Roman"/>
                <a:ea typeface="+mn-lt"/>
                <a:cs typeface="+mn-lt"/>
                <a:hlinkClick r:id="rId2"/>
              </a:rPr>
              <a:t>https://css-tricks.com/when-do-you-use-inline-block/</a:t>
            </a:r>
            <a:endParaRPr lang="en-US" sz="1800" dirty="0">
              <a:latin typeface="Times New Roman"/>
              <a:cs typeface="Calibri"/>
            </a:endParaRPr>
          </a:p>
        </p:txBody>
      </p:sp>
    </p:spTree>
    <p:extLst>
      <p:ext uri="{BB962C8B-B14F-4D97-AF65-F5344CB8AC3E}">
        <p14:creationId xmlns:p14="http://schemas.microsoft.com/office/powerpoint/2010/main" val="410155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9FD6-165F-2D48-9ECE-26274DD56D0A}"/>
              </a:ext>
            </a:extLst>
          </p:cNvPr>
          <p:cNvSpPr>
            <a:spLocks noGrp="1"/>
          </p:cNvSpPr>
          <p:nvPr>
            <p:ph type="title"/>
          </p:nvPr>
        </p:nvSpPr>
        <p:spPr/>
        <p:txBody>
          <a:bodyPr/>
          <a:lstStyle/>
          <a:p>
            <a:pPr algn="ctr"/>
            <a:r>
              <a:rPr lang="en-US" sz="3200" dirty="0">
                <a:latin typeface="Times New Roman"/>
                <a:cs typeface="Times New Roman"/>
              </a:rPr>
              <a:t>Inline Elements</a:t>
            </a:r>
            <a:endParaRPr lang="en-US" sz="3200">
              <a:latin typeface="Times New Roman"/>
              <a:ea typeface="Calibri Light"/>
              <a:cs typeface="Times New Roman"/>
            </a:endParaRPr>
          </a:p>
          <a:p>
            <a:pPr algn="ctr"/>
            <a:r>
              <a:rPr lang="en-US" sz="3200" i="1" dirty="0">
                <a:latin typeface="Times New Roman"/>
                <a:ea typeface="+mj-lt"/>
                <a:cs typeface="+mj-lt"/>
              </a:rPr>
              <a:t>Text formatting</a:t>
            </a:r>
            <a:endParaRPr lang="en-US" sz="3200" i="1" dirty="0">
              <a:latin typeface="Times New Roman"/>
              <a:cs typeface="Times New Roman"/>
            </a:endParaRPr>
          </a:p>
        </p:txBody>
      </p:sp>
      <p:graphicFrame>
        <p:nvGraphicFramePr>
          <p:cNvPr id="5" name="Content Placeholder 2">
            <a:extLst>
              <a:ext uri="{FF2B5EF4-FFF2-40B4-BE49-F238E27FC236}">
                <a16:creationId xmlns:a16="http://schemas.microsoft.com/office/drawing/2014/main" id="{A9379407-A576-BC9B-273B-F73EEF8805E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04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Light blue 3D cubes suspended on the air with a dark blue 3D cube on the surface">
            <a:extLst>
              <a:ext uri="{FF2B5EF4-FFF2-40B4-BE49-F238E27FC236}">
                <a16:creationId xmlns:a16="http://schemas.microsoft.com/office/drawing/2014/main" id="{A0A52080-2308-03F5-46C4-F7E042D11CD4}"/>
              </a:ext>
            </a:extLst>
          </p:cNvPr>
          <p:cNvPicPr>
            <a:picLocks noChangeAspect="1"/>
          </p:cNvPicPr>
          <p:nvPr/>
        </p:nvPicPr>
        <p:blipFill rotWithShape="1">
          <a:blip r:embed="rId2"/>
          <a:srcRect l="4934" r="55239" b="-2"/>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3D9FD6-165F-2D48-9ECE-26274DD56D0A}"/>
              </a:ext>
            </a:extLst>
          </p:cNvPr>
          <p:cNvSpPr>
            <a:spLocks noGrp="1"/>
          </p:cNvSpPr>
          <p:nvPr>
            <p:ph type="title"/>
          </p:nvPr>
        </p:nvSpPr>
        <p:spPr>
          <a:xfrm>
            <a:off x="5827048" y="157330"/>
            <a:ext cx="5721484" cy="1556168"/>
          </a:xfrm>
        </p:spPr>
        <p:txBody>
          <a:bodyPr>
            <a:normAutofit/>
          </a:bodyPr>
          <a:lstStyle/>
          <a:p>
            <a:r>
              <a:rPr lang="en-US" sz="3300" dirty="0">
                <a:latin typeface="Times New Roman"/>
                <a:cs typeface="Times New Roman"/>
              </a:rPr>
              <a:t>Inline Elements</a:t>
            </a:r>
            <a:br>
              <a:rPr lang="en-US" sz="3300" dirty="0">
                <a:latin typeface="Times New Roman"/>
              </a:rPr>
            </a:br>
            <a:r>
              <a:rPr lang="en-US" sz="3300" i="1" dirty="0">
                <a:latin typeface="Times New Roman"/>
                <a:ea typeface="+mj-lt"/>
                <a:cs typeface="+mj-lt"/>
              </a:rPr>
              <a:t>Nesting</a:t>
            </a:r>
            <a:endParaRPr lang="en-US" sz="3300" i="1" dirty="0">
              <a:latin typeface="Times New Roman"/>
              <a:cs typeface="Times New Roman"/>
            </a:endParaRPr>
          </a:p>
          <a:p>
            <a:endParaRPr lang="en-US">
              <a:cs typeface="Calibri Light"/>
            </a:endParaRPr>
          </a:p>
        </p:txBody>
      </p:sp>
      <p:sp>
        <p:nvSpPr>
          <p:cNvPr id="3" name="Content Placeholder 2">
            <a:extLst>
              <a:ext uri="{FF2B5EF4-FFF2-40B4-BE49-F238E27FC236}">
                <a16:creationId xmlns:a16="http://schemas.microsoft.com/office/drawing/2014/main" id="{D252740C-D1B8-4991-05B1-011B88D1C19B}"/>
              </a:ext>
            </a:extLst>
          </p:cNvPr>
          <p:cNvSpPr>
            <a:spLocks noGrp="1"/>
          </p:cNvSpPr>
          <p:nvPr>
            <p:ph idx="1"/>
          </p:nvPr>
        </p:nvSpPr>
        <p:spPr>
          <a:xfrm>
            <a:off x="4553707" y="1296987"/>
            <a:ext cx="7295614" cy="5283785"/>
          </a:xfrm>
        </p:spPr>
        <p:txBody>
          <a:bodyPr vert="horz" lIns="91440" tIns="45720" rIns="91440" bIns="45720" rtlCol="0" anchor="t">
            <a:noAutofit/>
          </a:bodyPr>
          <a:lstStyle/>
          <a:p>
            <a:endParaRPr lang="en-US" sz="1500">
              <a:latin typeface="Times New Roman"/>
              <a:ea typeface="+mn-lt"/>
              <a:cs typeface="+mn-lt"/>
            </a:endParaRPr>
          </a:p>
          <a:p>
            <a:pPr>
              <a:lnSpc>
                <a:spcPct val="150000"/>
              </a:lnSpc>
            </a:pPr>
            <a:r>
              <a:rPr lang="en-US" sz="1800" dirty="0">
                <a:latin typeface="Times New Roman"/>
                <a:ea typeface="+mn-lt"/>
                <a:cs typeface="+mn-lt"/>
              </a:rPr>
              <a:t>Inline elements can be nested inside other inline elements, but they cannot contain block-level elements. </a:t>
            </a:r>
            <a:endParaRPr lang="en-US" sz="1800">
              <a:latin typeface="Times New Roman"/>
              <a:cs typeface="Times New Roman"/>
            </a:endParaRPr>
          </a:p>
          <a:p>
            <a:pPr>
              <a:lnSpc>
                <a:spcPct val="150000"/>
              </a:lnSpc>
            </a:pPr>
            <a:r>
              <a:rPr lang="en-US" sz="1800" dirty="0">
                <a:latin typeface="Times New Roman"/>
                <a:ea typeface="+mn-lt"/>
                <a:cs typeface="+mn-lt"/>
              </a:rPr>
              <a:t>This means that if you want to add a block-level element inside an inline element, you need to change the display property of the parent element to "block" or "inline-block".</a:t>
            </a:r>
            <a:endParaRPr lang="en-US" sz="1800">
              <a:latin typeface="Times New Roman"/>
              <a:cs typeface="Times New Roman"/>
            </a:endParaRPr>
          </a:p>
          <a:p>
            <a:pPr>
              <a:lnSpc>
                <a:spcPct val="150000"/>
              </a:lnSpc>
            </a:pPr>
            <a:r>
              <a:rPr lang="en-US" sz="1800" dirty="0">
                <a:latin typeface="Times New Roman"/>
                <a:ea typeface="+mn-lt"/>
                <a:cs typeface="+mn-lt"/>
              </a:rPr>
              <a:t>Without the display: inline-block property, the </a:t>
            </a:r>
            <a:r>
              <a:rPr lang="en-US" sz="1800" i="1" dirty="0">
                <a:latin typeface="Times New Roman"/>
                <a:ea typeface="+mn-lt"/>
                <a:cs typeface="+mn-lt"/>
              </a:rPr>
              <a:t>a</a:t>
            </a:r>
            <a:r>
              <a:rPr lang="en-US" sz="1800" dirty="0">
                <a:latin typeface="Times New Roman"/>
                <a:ea typeface="+mn-lt"/>
                <a:cs typeface="+mn-lt"/>
              </a:rPr>
              <a:t> element would remain inline-level, and the div element would be considered an invalid child element of </a:t>
            </a:r>
            <a:r>
              <a:rPr lang="en-US" sz="1800" i="1" dirty="0">
                <a:latin typeface="Times New Roman"/>
                <a:ea typeface="+mn-lt"/>
                <a:cs typeface="+mn-lt"/>
              </a:rPr>
              <a:t>a</a:t>
            </a:r>
            <a:r>
              <a:rPr lang="en-US" sz="1800" dirty="0">
                <a:latin typeface="Times New Roman"/>
                <a:ea typeface="+mn-lt"/>
                <a:cs typeface="+mn-lt"/>
              </a:rPr>
              <a:t>. As a result, the browser would attempt to fix the HTML structure by moving the div element outside of the </a:t>
            </a:r>
            <a:r>
              <a:rPr lang="en-US" sz="1800" i="1" dirty="0">
                <a:latin typeface="Times New Roman"/>
                <a:ea typeface="+mn-lt"/>
                <a:cs typeface="+mn-lt"/>
              </a:rPr>
              <a:t>a </a:t>
            </a:r>
            <a:r>
              <a:rPr lang="en-US" sz="1800" dirty="0">
                <a:latin typeface="Times New Roman"/>
                <a:ea typeface="+mn-lt"/>
                <a:cs typeface="+mn-lt"/>
              </a:rPr>
              <a:t>element, resulting in unexpected layout and possibly broken functionality.</a:t>
            </a:r>
            <a:endParaRPr lang="en-US" sz="1800" dirty="0">
              <a:latin typeface="Times New Roman"/>
              <a:cs typeface="Calibri" panose="020F0502020204030204"/>
            </a:endParaRPr>
          </a:p>
          <a:p>
            <a:pPr>
              <a:lnSpc>
                <a:spcPct val="150000"/>
              </a:lnSpc>
            </a:pPr>
            <a:r>
              <a:rPr lang="en-US" sz="1800" dirty="0">
                <a:latin typeface="Courier New"/>
                <a:cs typeface="Calibri" panose="020F0502020204030204"/>
              </a:rPr>
              <a:t>index5.html </a:t>
            </a:r>
            <a:r>
              <a:rPr lang="en-US" sz="1800" dirty="0">
                <a:latin typeface="Times New Roman"/>
                <a:cs typeface="Calibri" panose="020F0502020204030204"/>
              </a:rPr>
              <a:t>and </a:t>
            </a:r>
            <a:r>
              <a:rPr lang="en-US" sz="1800" dirty="0">
                <a:latin typeface="Courier New"/>
                <a:cs typeface="Calibri" panose="020F0502020204030204"/>
              </a:rPr>
              <a:t>index6.html</a:t>
            </a:r>
            <a:endParaRPr lang="en-US" sz="1800" dirty="0">
              <a:latin typeface="Courier New"/>
              <a:ea typeface="Calibri"/>
              <a:cs typeface="Calibri" panose="020F0502020204030204"/>
            </a:endParaRPr>
          </a:p>
        </p:txBody>
      </p:sp>
    </p:spTree>
    <p:extLst>
      <p:ext uri="{BB962C8B-B14F-4D97-AF65-F5344CB8AC3E}">
        <p14:creationId xmlns:p14="http://schemas.microsoft.com/office/powerpoint/2010/main" val="28299446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Lesson 12 - CSS Layout - Part I</vt:lpstr>
      <vt:lpstr>1. Normal Flow </vt:lpstr>
      <vt:lpstr>Block-level elements:</vt:lpstr>
      <vt:lpstr>Inline Elements  Definition </vt:lpstr>
      <vt:lpstr>Inline Elements Default display </vt:lpstr>
      <vt:lpstr>Inline Elements Box model</vt:lpstr>
      <vt:lpstr>Normal Flow display: inline-block</vt:lpstr>
      <vt:lpstr>Inline Elements Text formatting</vt:lpstr>
      <vt:lpstr>Inline Elements Nesting </vt:lpstr>
      <vt:lpstr>2. The display Property </vt:lpstr>
      <vt:lpstr>3. Floats </vt:lpstr>
      <vt:lpstr>Clearing floats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246</cp:revision>
  <dcterms:created xsi:type="dcterms:W3CDTF">2023-04-24T12:46:13Z</dcterms:created>
  <dcterms:modified xsi:type="dcterms:W3CDTF">2023-04-25T05:55:19Z</dcterms:modified>
</cp:coreProperties>
</file>