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5" r:id="rId16"/>
    <p:sldId id="276" r:id="rId17"/>
    <p:sldId id="271" r:id="rId18"/>
    <p:sldId id="277" r:id="rId19"/>
    <p:sldId id="272" r:id="rId20"/>
    <p:sldId id="273" r:id="rId21"/>
    <p:sldId id="274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F323-59EB-CDD4-793F-287336EB826E}" v="244" dt="2023-04-11T16:11:54.655"/>
    <p1510:client id="{B15E9B9E-E38A-40E4-A511-EEAEF10D85B8}" v="698" dt="2023-04-11T15:38:4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DA639-A8D6-41F9-86C6-E409159E850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F51077-31C4-4C81-A689-B035548C9FD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CSS Descendant selector</a:t>
          </a:r>
        </a:p>
      </dgm:t>
    </dgm:pt>
    <dgm:pt modelId="{D3177315-0567-4956-8689-1325B5897AF9}" type="parTrans" cxnId="{3B9023CA-CB7F-435D-A1E8-1585466F7D92}">
      <dgm:prSet/>
      <dgm:spPr/>
      <dgm:t>
        <a:bodyPr/>
        <a:lstStyle/>
        <a:p>
          <a:endParaRPr lang="en-US"/>
        </a:p>
      </dgm:t>
    </dgm:pt>
    <dgm:pt modelId="{8A02D59F-96B7-4AAF-ADAF-24F05DD1A389}" type="sibTrans" cxnId="{3B9023CA-CB7F-435D-A1E8-1585466F7D92}">
      <dgm:prSet/>
      <dgm:spPr/>
      <dgm:t>
        <a:bodyPr/>
        <a:lstStyle/>
        <a:p>
          <a:endParaRPr lang="en-US"/>
        </a:p>
      </dgm:t>
    </dgm:pt>
    <dgm:pt modelId="{0C9FC4D0-D939-4F6E-995D-8778C7EA5E0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CSS Comments</a:t>
          </a:r>
        </a:p>
      </dgm:t>
    </dgm:pt>
    <dgm:pt modelId="{5450BC31-9252-44C9-A414-1B06E3BFB80D}" type="parTrans" cxnId="{15D5D2BE-E9D1-4B17-B101-2215273225D2}">
      <dgm:prSet/>
      <dgm:spPr/>
      <dgm:t>
        <a:bodyPr/>
        <a:lstStyle/>
        <a:p>
          <a:endParaRPr lang="en-US"/>
        </a:p>
      </dgm:t>
    </dgm:pt>
    <dgm:pt modelId="{83584754-CD7E-42FC-90D7-2B3972B331A8}" type="sibTrans" cxnId="{15D5D2BE-E9D1-4B17-B101-2215273225D2}">
      <dgm:prSet/>
      <dgm:spPr/>
      <dgm:t>
        <a:bodyPr/>
        <a:lstStyle/>
        <a:p>
          <a:endParaRPr lang="en-US"/>
        </a:p>
      </dgm:t>
    </dgm:pt>
    <dgm:pt modelId="{5A4DB7B3-E7D9-4470-9F45-2022D6637D1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CSS Basic Colors</a:t>
          </a:r>
        </a:p>
      </dgm:t>
    </dgm:pt>
    <dgm:pt modelId="{074D43C3-CB5C-4B00-BD8B-84DA9A8E3088}" type="parTrans" cxnId="{62C49179-F11D-490C-B6CD-FF6154B824AE}">
      <dgm:prSet/>
      <dgm:spPr/>
      <dgm:t>
        <a:bodyPr/>
        <a:lstStyle/>
        <a:p>
          <a:endParaRPr lang="en-US"/>
        </a:p>
      </dgm:t>
    </dgm:pt>
    <dgm:pt modelId="{BA937657-6952-468C-B836-E19C670BA9BC}" type="sibTrans" cxnId="{62C49179-F11D-490C-B6CD-FF6154B824AE}">
      <dgm:prSet/>
      <dgm:spPr/>
      <dgm:t>
        <a:bodyPr/>
        <a:lstStyle/>
        <a:p>
          <a:endParaRPr lang="en-US"/>
        </a:p>
      </dgm:t>
    </dgm:pt>
    <dgm:pt modelId="{83022A25-B29F-4DFA-B18F-DC6A9D60A1E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Formatting Text with CSS</a:t>
          </a:r>
        </a:p>
      </dgm:t>
    </dgm:pt>
    <dgm:pt modelId="{E49F4FED-A7A3-46D2-A4E9-14C086A8B034}" type="parTrans" cxnId="{0CFCDF75-B890-4F45-AA38-8CBD54AD4EC9}">
      <dgm:prSet/>
      <dgm:spPr/>
      <dgm:t>
        <a:bodyPr/>
        <a:lstStyle/>
        <a:p>
          <a:endParaRPr lang="en-US"/>
        </a:p>
      </dgm:t>
    </dgm:pt>
    <dgm:pt modelId="{B863D1DE-42FD-49F8-9ED0-CD741E5A85A4}" type="sibTrans" cxnId="{0CFCDF75-B890-4F45-AA38-8CBD54AD4EC9}">
      <dgm:prSet/>
      <dgm:spPr/>
      <dgm:t>
        <a:bodyPr/>
        <a:lstStyle/>
        <a:p>
          <a:endParaRPr lang="en-US"/>
        </a:p>
      </dgm:t>
    </dgm:pt>
    <dgm:pt modelId="{554DFD19-6E0C-4D97-9203-E89D84C40C7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CSS Fonts</a:t>
          </a:r>
        </a:p>
      </dgm:t>
    </dgm:pt>
    <dgm:pt modelId="{8E8615AE-86C8-4CAA-A8F6-FB1A39E6B35F}" type="parTrans" cxnId="{58C19862-0098-4B49-AD9F-708773928C16}">
      <dgm:prSet/>
      <dgm:spPr/>
      <dgm:t>
        <a:bodyPr/>
        <a:lstStyle/>
        <a:p>
          <a:endParaRPr lang="en-US"/>
        </a:p>
      </dgm:t>
    </dgm:pt>
    <dgm:pt modelId="{446828E5-E0CB-4A0D-9E7F-C9C7DB0480B8}" type="sibTrans" cxnId="{58C19862-0098-4B49-AD9F-708773928C16}">
      <dgm:prSet/>
      <dgm:spPr/>
      <dgm:t>
        <a:bodyPr/>
        <a:lstStyle/>
        <a:p>
          <a:endParaRPr lang="en-US"/>
        </a:p>
      </dgm:t>
    </dgm:pt>
    <dgm:pt modelId="{57487E17-7BD5-4F9D-A15D-C1D8924EC20E}" type="pres">
      <dgm:prSet presAssocID="{554DA639-A8D6-41F9-86C6-E409159E8507}" presName="vert0" presStyleCnt="0">
        <dgm:presLayoutVars>
          <dgm:dir/>
          <dgm:animOne val="branch"/>
          <dgm:animLvl val="lvl"/>
        </dgm:presLayoutVars>
      </dgm:prSet>
      <dgm:spPr/>
    </dgm:pt>
    <dgm:pt modelId="{4CAE2333-40FE-40B7-ADC8-D91200DEE86D}" type="pres">
      <dgm:prSet presAssocID="{28F51077-31C4-4C81-A689-B035548C9FD3}" presName="thickLine" presStyleLbl="alignNode1" presStyleIdx="0" presStyleCnt="5"/>
      <dgm:spPr/>
    </dgm:pt>
    <dgm:pt modelId="{ABD85F79-CCEE-4798-9736-CBBC2F6916C5}" type="pres">
      <dgm:prSet presAssocID="{28F51077-31C4-4C81-A689-B035548C9FD3}" presName="horz1" presStyleCnt="0"/>
      <dgm:spPr/>
    </dgm:pt>
    <dgm:pt modelId="{4178A9A0-5EA1-4305-B6F7-8B8B40431DA6}" type="pres">
      <dgm:prSet presAssocID="{28F51077-31C4-4C81-A689-B035548C9FD3}" presName="tx1" presStyleLbl="revTx" presStyleIdx="0" presStyleCnt="5"/>
      <dgm:spPr/>
    </dgm:pt>
    <dgm:pt modelId="{E203D9AC-FD7D-451B-9E6E-6278DEA48EA7}" type="pres">
      <dgm:prSet presAssocID="{28F51077-31C4-4C81-A689-B035548C9FD3}" presName="vert1" presStyleCnt="0"/>
      <dgm:spPr/>
    </dgm:pt>
    <dgm:pt modelId="{9390AFE7-4D40-4DAD-B726-CB7E2F3772C1}" type="pres">
      <dgm:prSet presAssocID="{0C9FC4D0-D939-4F6E-995D-8778C7EA5E01}" presName="thickLine" presStyleLbl="alignNode1" presStyleIdx="1" presStyleCnt="5"/>
      <dgm:spPr/>
    </dgm:pt>
    <dgm:pt modelId="{E4C5180C-A440-4FB6-ADC5-2609CF207085}" type="pres">
      <dgm:prSet presAssocID="{0C9FC4D0-D939-4F6E-995D-8778C7EA5E01}" presName="horz1" presStyleCnt="0"/>
      <dgm:spPr/>
    </dgm:pt>
    <dgm:pt modelId="{0EABF8E7-352D-4518-AF4A-44430E091D55}" type="pres">
      <dgm:prSet presAssocID="{0C9FC4D0-D939-4F6E-995D-8778C7EA5E01}" presName="tx1" presStyleLbl="revTx" presStyleIdx="1" presStyleCnt="5"/>
      <dgm:spPr/>
    </dgm:pt>
    <dgm:pt modelId="{6A57B7DB-5961-4EFC-BE4A-45C63ED06DE8}" type="pres">
      <dgm:prSet presAssocID="{0C9FC4D0-D939-4F6E-995D-8778C7EA5E01}" presName="vert1" presStyleCnt="0"/>
      <dgm:spPr/>
    </dgm:pt>
    <dgm:pt modelId="{70DDD2F9-48F2-4427-A9A4-E935688EF323}" type="pres">
      <dgm:prSet presAssocID="{5A4DB7B3-E7D9-4470-9F45-2022D6637D1E}" presName="thickLine" presStyleLbl="alignNode1" presStyleIdx="2" presStyleCnt="5"/>
      <dgm:spPr/>
    </dgm:pt>
    <dgm:pt modelId="{D5973FBD-1ADF-4C57-9E70-7F61285FACD1}" type="pres">
      <dgm:prSet presAssocID="{5A4DB7B3-E7D9-4470-9F45-2022D6637D1E}" presName="horz1" presStyleCnt="0"/>
      <dgm:spPr/>
    </dgm:pt>
    <dgm:pt modelId="{870D2686-0487-4F91-96C4-27BA67019FD5}" type="pres">
      <dgm:prSet presAssocID="{5A4DB7B3-E7D9-4470-9F45-2022D6637D1E}" presName="tx1" presStyleLbl="revTx" presStyleIdx="2" presStyleCnt="5"/>
      <dgm:spPr/>
    </dgm:pt>
    <dgm:pt modelId="{28DF4CBB-960D-4B36-A548-33E9644110AF}" type="pres">
      <dgm:prSet presAssocID="{5A4DB7B3-E7D9-4470-9F45-2022D6637D1E}" presName="vert1" presStyleCnt="0"/>
      <dgm:spPr/>
    </dgm:pt>
    <dgm:pt modelId="{56DD829C-3740-45C3-956D-02B5CC24D609}" type="pres">
      <dgm:prSet presAssocID="{83022A25-B29F-4DFA-B18F-DC6A9D60A1E7}" presName="thickLine" presStyleLbl="alignNode1" presStyleIdx="3" presStyleCnt="5"/>
      <dgm:spPr/>
    </dgm:pt>
    <dgm:pt modelId="{D42CC1C1-82E4-47E4-818F-4AC2B6E68779}" type="pres">
      <dgm:prSet presAssocID="{83022A25-B29F-4DFA-B18F-DC6A9D60A1E7}" presName="horz1" presStyleCnt="0"/>
      <dgm:spPr/>
    </dgm:pt>
    <dgm:pt modelId="{4ACA9260-2558-4F24-8434-F396BF3380FE}" type="pres">
      <dgm:prSet presAssocID="{83022A25-B29F-4DFA-B18F-DC6A9D60A1E7}" presName="tx1" presStyleLbl="revTx" presStyleIdx="3" presStyleCnt="5"/>
      <dgm:spPr/>
    </dgm:pt>
    <dgm:pt modelId="{EE6BD8F9-219D-4871-8C2A-998792151822}" type="pres">
      <dgm:prSet presAssocID="{83022A25-B29F-4DFA-B18F-DC6A9D60A1E7}" presName="vert1" presStyleCnt="0"/>
      <dgm:spPr/>
    </dgm:pt>
    <dgm:pt modelId="{A5C18681-3588-4824-8CA6-891CD244941E}" type="pres">
      <dgm:prSet presAssocID="{554DFD19-6E0C-4D97-9203-E89D84C40C73}" presName="thickLine" presStyleLbl="alignNode1" presStyleIdx="4" presStyleCnt="5"/>
      <dgm:spPr/>
    </dgm:pt>
    <dgm:pt modelId="{9A1A7AEA-2FD3-4160-B534-8374F015D2CC}" type="pres">
      <dgm:prSet presAssocID="{554DFD19-6E0C-4D97-9203-E89D84C40C73}" presName="horz1" presStyleCnt="0"/>
      <dgm:spPr/>
    </dgm:pt>
    <dgm:pt modelId="{862CD8B0-B3E8-4611-9240-0D4AA57C28CC}" type="pres">
      <dgm:prSet presAssocID="{554DFD19-6E0C-4D97-9203-E89D84C40C73}" presName="tx1" presStyleLbl="revTx" presStyleIdx="4" presStyleCnt="5"/>
      <dgm:spPr/>
    </dgm:pt>
    <dgm:pt modelId="{EBFC2CA6-366C-4DD7-93C9-8B672E5C3BF7}" type="pres">
      <dgm:prSet presAssocID="{554DFD19-6E0C-4D97-9203-E89D84C40C73}" presName="vert1" presStyleCnt="0"/>
      <dgm:spPr/>
    </dgm:pt>
  </dgm:ptLst>
  <dgm:cxnLst>
    <dgm:cxn modelId="{15691200-AE92-414B-85D8-B4FBD3743345}" type="presOf" srcId="{83022A25-B29F-4DFA-B18F-DC6A9D60A1E7}" destId="{4ACA9260-2558-4F24-8434-F396BF3380FE}" srcOrd="0" destOrd="0" presId="urn:microsoft.com/office/officeart/2008/layout/LinedList"/>
    <dgm:cxn modelId="{6637DE22-5891-41B7-869A-859AC9F8E783}" type="presOf" srcId="{554DA639-A8D6-41F9-86C6-E409159E8507}" destId="{57487E17-7BD5-4F9D-A15D-C1D8924EC20E}" srcOrd="0" destOrd="0" presId="urn:microsoft.com/office/officeart/2008/layout/LinedList"/>
    <dgm:cxn modelId="{58C19862-0098-4B49-AD9F-708773928C16}" srcId="{554DA639-A8D6-41F9-86C6-E409159E8507}" destId="{554DFD19-6E0C-4D97-9203-E89D84C40C73}" srcOrd="4" destOrd="0" parTransId="{8E8615AE-86C8-4CAA-A8F6-FB1A39E6B35F}" sibTransId="{446828E5-E0CB-4A0D-9E7F-C9C7DB0480B8}"/>
    <dgm:cxn modelId="{CC026949-241E-40E6-BD63-A41725C427C2}" type="presOf" srcId="{554DFD19-6E0C-4D97-9203-E89D84C40C73}" destId="{862CD8B0-B3E8-4611-9240-0D4AA57C28CC}" srcOrd="0" destOrd="0" presId="urn:microsoft.com/office/officeart/2008/layout/LinedList"/>
    <dgm:cxn modelId="{5512B769-0C86-4CAD-8BD4-A76D83F1571F}" type="presOf" srcId="{28F51077-31C4-4C81-A689-B035548C9FD3}" destId="{4178A9A0-5EA1-4305-B6F7-8B8B40431DA6}" srcOrd="0" destOrd="0" presId="urn:microsoft.com/office/officeart/2008/layout/LinedList"/>
    <dgm:cxn modelId="{0CFCDF75-B890-4F45-AA38-8CBD54AD4EC9}" srcId="{554DA639-A8D6-41F9-86C6-E409159E8507}" destId="{83022A25-B29F-4DFA-B18F-DC6A9D60A1E7}" srcOrd="3" destOrd="0" parTransId="{E49F4FED-A7A3-46D2-A4E9-14C086A8B034}" sibTransId="{B863D1DE-42FD-49F8-9ED0-CD741E5A85A4}"/>
    <dgm:cxn modelId="{62C49179-F11D-490C-B6CD-FF6154B824AE}" srcId="{554DA639-A8D6-41F9-86C6-E409159E8507}" destId="{5A4DB7B3-E7D9-4470-9F45-2022D6637D1E}" srcOrd="2" destOrd="0" parTransId="{074D43C3-CB5C-4B00-BD8B-84DA9A8E3088}" sibTransId="{BA937657-6952-468C-B836-E19C670BA9BC}"/>
    <dgm:cxn modelId="{C8D69CBB-4E9A-467D-8764-F31BCEE92CB5}" type="presOf" srcId="{5A4DB7B3-E7D9-4470-9F45-2022D6637D1E}" destId="{870D2686-0487-4F91-96C4-27BA67019FD5}" srcOrd="0" destOrd="0" presId="urn:microsoft.com/office/officeart/2008/layout/LinedList"/>
    <dgm:cxn modelId="{15D5D2BE-E9D1-4B17-B101-2215273225D2}" srcId="{554DA639-A8D6-41F9-86C6-E409159E8507}" destId="{0C9FC4D0-D939-4F6E-995D-8778C7EA5E01}" srcOrd="1" destOrd="0" parTransId="{5450BC31-9252-44C9-A414-1B06E3BFB80D}" sibTransId="{83584754-CD7E-42FC-90D7-2B3972B331A8}"/>
    <dgm:cxn modelId="{3B9023CA-CB7F-435D-A1E8-1585466F7D92}" srcId="{554DA639-A8D6-41F9-86C6-E409159E8507}" destId="{28F51077-31C4-4C81-A689-B035548C9FD3}" srcOrd="0" destOrd="0" parTransId="{D3177315-0567-4956-8689-1325B5897AF9}" sibTransId="{8A02D59F-96B7-4AAF-ADAF-24F05DD1A389}"/>
    <dgm:cxn modelId="{30DA84CB-6B76-4548-A282-CF44698F0618}" type="presOf" srcId="{0C9FC4D0-D939-4F6E-995D-8778C7EA5E01}" destId="{0EABF8E7-352D-4518-AF4A-44430E091D55}" srcOrd="0" destOrd="0" presId="urn:microsoft.com/office/officeart/2008/layout/LinedList"/>
    <dgm:cxn modelId="{3B72CEEA-CD0C-4FC5-BB6F-688BD390BED8}" type="presParOf" srcId="{57487E17-7BD5-4F9D-A15D-C1D8924EC20E}" destId="{4CAE2333-40FE-40B7-ADC8-D91200DEE86D}" srcOrd="0" destOrd="0" presId="urn:microsoft.com/office/officeart/2008/layout/LinedList"/>
    <dgm:cxn modelId="{4025B0E0-1606-402F-9993-DFEA5856371F}" type="presParOf" srcId="{57487E17-7BD5-4F9D-A15D-C1D8924EC20E}" destId="{ABD85F79-CCEE-4798-9736-CBBC2F6916C5}" srcOrd="1" destOrd="0" presId="urn:microsoft.com/office/officeart/2008/layout/LinedList"/>
    <dgm:cxn modelId="{6911BA67-0033-4A5E-BFD7-4359BF35C812}" type="presParOf" srcId="{ABD85F79-CCEE-4798-9736-CBBC2F6916C5}" destId="{4178A9A0-5EA1-4305-B6F7-8B8B40431DA6}" srcOrd="0" destOrd="0" presId="urn:microsoft.com/office/officeart/2008/layout/LinedList"/>
    <dgm:cxn modelId="{D68F9DFD-E21F-436E-8B4F-6EC59FF87535}" type="presParOf" srcId="{ABD85F79-CCEE-4798-9736-CBBC2F6916C5}" destId="{E203D9AC-FD7D-451B-9E6E-6278DEA48EA7}" srcOrd="1" destOrd="0" presId="urn:microsoft.com/office/officeart/2008/layout/LinedList"/>
    <dgm:cxn modelId="{8D7DEFB8-2AA2-4A2B-90A0-3A0C8AE03075}" type="presParOf" srcId="{57487E17-7BD5-4F9D-A15D-C1D8924EC20E}" destId="{9390AFE7-4D40-4DAD-B726-CB7E2F3772C1}" srcOrd="2" destOrd="0" presId="urn:microsoft.com/office/officeart/2008/layout/LinedList"/>
    <dgm:cxn modelId="{A0C9CF6E-780D-42F7-AD87-A6410C5755BA}" type="presParOf" srcId="{57487E17-7BD5-4F9D-A15D-C1D8924EC20E}" destId="{E4C5180C-A440-4FB6-ADC5-2609CF207085}" srcOrd="3" destOrd="0" presId="urn:microsoft.com/office/officeart/2008/layout/LinedList"/>
    <dgm:cxn modelId="{AD2A7F59-458D-4394-A6F5-B598E33D4D7A}" type="presParOf" srcId="{E4C5180C-A440-4FB6-ADC5-2609CF207085}" destId="{0EABF8E7-352D-4518-AF4A-44430E091D55}" srcOrd="0" destOrd="0" presId="urn:microsoft.com/office/officeart/2008/layout/LinedList"/>
    <dgm:cxn modelId="{9A5DEF4A-8FFD-4D65-8FAB-96D46BE3B1E0}" type="presParOf" srcId="{E4C5180C-A440-4FB6-ADC5-2609CF207085}" destId="{6A57B7DB-5961-4EFC-BE4A-45C63ED06DE8}" srcOrd="1" destOrd="0" presId="urn:microsoft.com/office/officeart/2008/layout/LinedList"/>
    <dgm:cxn modelId="{90F90676-8915-4691-9B9F-DB3B796D7516}" type="presParOf" srcId="{57487E17-7BD5-4F9D-A15D-C1D8924EC20E}" destId="{70DDD2F9-48F2-4427-A9A4-E935688EF323}" srcOrd="4" destOrd="0" presId="urn:microsoft.com/office/officeart/2008/layout/LinedList"/>
    <dgm:cxn modelId="{A2D4841B-A266-400D-85E5-47F59E9FAEB8}" type="presParOf" srcId="{57487E17-7BD5-4F9D-A15D-C1D8924EC20E}" destId="{D5973FBD-1ADF-4C57-9E70-7F61285FACD1}" srcOrd="5" destOrd="0" presId="urn:microsoft.com/office/officeart/2008/layout/LinedList"/>
    <dgm:cxn modelId="{859EE848-91AB-4206-B737-2C9F6BE7764F}" type="presParOf" srcId="{D5973FBD-1ADF-4C57-9E70-7F61285FACD1}" destId="{870D2686-0487-4F91-96C4-27BA67019FD5}" srcOrd="0" destOrd="0" presId="urn:microsoft.com/office/officeart/2008/layout/LinedList"/>
    <dgm:cxn modelId="{EF0C1CD8-82C0-4B9B-BAA4-10B66810BDEC}" type="presParOf" srcId="{D5973FBD-1ADF-4C57-9E70-7F61285FACD1}" destId="{28DF4CBB-960D-4B36-A548-33E9644110AF}" srcOrd="1" destOrd="0" presId="urn:microsoft.com/office/officeart/2008/layout/LinedList"/>
    <dgm:cxn modelId="{20020D18-40F0-4869-BDE0-2F0ADE1ED074}" type="presParOf" srcId="{57487E17-7BD5-4F9D-A15D-C1D8924EC20E}" destId="{56DD829C-3740-45C3-956D-02B5CC24D609}" srcOrd="6" destOrd="0" presId="urn:microsoft.com/office/officeart/2008/layout/LinedList"/>
    <dgm:cxn modelId="{9DA40B7E-1C58-45DC-A700-DD2D195CC19F}" type="presParOf" srcId="{57487E17-7BD5-4F9D-A15D-C1D8924EC20E}" destId="{D42CC1C1-82E4-47E4-818F-4AC2B6E68779}" srcOrd="7" destOrd="0" presId="urn:microsoft.com/office/officeart/2008/layout/LinedList"/>
    <dgm:cxn modelId="{C438F786-684E-4B1D-9EBE-F4C64CCC7512}" type="presParOf" srcId="{D42CC1C1-82E4-47E4-818F-4AC2B6E68779}" destId="{4ACA9260-2558-4F24-8434-F396BF3380FE}" srcOrd="0" destOrd="0" presId="urn:microsoft.com/office/officeart/2008/layout/LinedList"/>
    <dgm:cxn modelId="{1CEEFA53-EB78-4E79-A8F4-074207562B2C}" type="presParOf" srcId="{D42CC1C1-82E4-47E4-818F-4AC2B6E68779}" destId="{EE6BD8F9-219D-4871-8C2A-998792151822}" srcOrd="1" destOrd="0" presId="urn:microsoft.com/office/officeart/2008/layout/LinedList"/>
    <dgm:cxn modelId="{9EAFA05F-0703-41A3-A7AC-348BA5483CEC}" type="presParOf" srcId="{57487E17-7BD5-4F9D-A15D-C1D8924EC20E}" destId="{A5C18681-3588-4824-8CA6-891CD244941E}" srcOrd="8" destOrd="0" presId="urn:microsoft.com/office/officeart/2008/layout/LinedList"/>
    <dgm:cxn modelId="{B294EF2D-9B60-4602-9F1F-4D50701C506C}" type="presParOf" srcId="{57487E17-7BD5-4F9D-A15D-C1D8924EC20E}" destId="{9A1A7AEA-2FD3-4160-B534-8374F015D2CC}" srcOrd="9" destOrd="0" presId="urn:microsoft.com/office/officeart/2008/layout/LinedList"/>
    <dgm:cxn modelId="{DDBA4EED-CAB5-45B9-912E-D37C155D8E43}" type="presParOf" srcId="{9A1A7AEA-2FD3-4160-B534-8374F015D2CC}" destId="{862CD8B0-B3E8-4611-9240-0D4AA57C28CC}" srcOrd="0" destOrd="0" presId="urn:microsoft.com/office/officeart/2008/layout/LinedList"/>
    <dgm:cxn modelId="{F35BF886-4D61-49A8-A2D5-A8568913EA0B}" type="presParOf" srcId="{9A1A7AEA-2FD3-4160-B534-8374F015D2CC}" destId="{EBFC2CA6-366C-4DD7-93C9-8B672E5C3B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88A4EF-D6DA-4996-A20F-14408912F8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B8A60-DD15-487D-A1D2-EF129E7885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Importance of Comments in Programming/Coding</a:t>
          </a:r>
        </a:p>
      </dgm:t>
    </dgm:pt>
    <dgm:pt modelId="{44F39860-40AB-45D3-9ABE-E11B260A92C3}" type="parTrans" cxnId="{1B52FE7D-8DFA-4129-8D0D-D7B55F0FD779}">
      <dgm:prSet/>
      <dgm:spPr/>
      <dgm:t>
        <a:bodyPr/>
        <a:lstStyle/>
        <a:p>
          <a:endParaRPr lang="en-US"/>
        </a:p>
      </dgm:t>
    </dgm:pt>
    <dgm:pt modelId="{BF898D33-AEB9-4114-B7A6-C22AE611E439}" type="sibTrans" cxnId="{1B52FE7D-8DFA-4129-8D0D-D7B55F0FD779}">
      <dgm:prSet/>
      <dgm:spPr/>
      <dgm:t>
        <a:bodyPr/>
        <a:lstStyle/>
        <a:p>
          <a:endParaRPr lang="en-US"/>
        </a:p>
      </dgm:t>
    </dgm:pt>
    <dgm:pt modelId="{E9480DCA-84D8-4B7C-AF41-7AA621B03C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Comments are essential for documenting code and making it easier to understand and maintain over time.</a:t>
          </a:r>
        </a:p>
      </dgm:t>
    </dgm:pt>
    <dgm:pt modelId="{0219BCA6-C719-40F5-83BB-2CD994AFBB50}" type="parTrans" cxnId="{B94A3C3C-B324-4068-BF51-FF7BCD96D0E6}">
      <dgm:prSet/>
      <dgm:spPr/>
      <dgm:t>
        <a:bodyPr/>
        <a:lstStyle/>
        <a:p>
          <a:endParaRPr lang="en-US"/>
        </a:p>
      </dgm:t>
    </dgm:pt>
    <dgm:pt modelId="{94244574-C527-48C2-AEA7-1E3FC75B6313}" type="sibTrans" cxnId="{B94A3C3C-B324-4068-BF51-FF7BCD96D0E6}">
      <dgm:prSet/>
      <dgm:spPr/>
      <dgm:t>
        <a:bodyPr/>
        <a:lstStyle/>
        <a:p>
          <a:endParaRPr lang="en-US"/>
        </a:p>
      </dgm:t>
    </dgm:pt>
    <dgm:pt modelId="{23220EC1-4756-41D8-B680-D24CFCB99F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They provide context and insights into the reasoning behind a particular code block or function, which can be valuable to other developers who may need to work with the code in the future.</a:t>
          </a:r>
        </a:p>
      </dgm:t>
    </dgm:pt>
    <dgm:pt modelId="{A6A554A9-F5BC-4BF3-B829-6D6BCF855427}" type="parTrans" cxnId="{6AE4DAF3-474E-45FF-812F-0B9BA67CC96D}">
      <dgm:prSet/>
      <dgm:spPr/>
      <dgm:t>
        <a:bodyPr/>
        <a:lstStyle/>
        <a:p>
          <a:endParaRPr lang="en-US"/>
        </a:p>
      </dgm:t>
    </dgm:pt>
    <dgm:pt modelId="{C43AE5DD-B43E-42F8-9BEE-3A6A0DE8CC48}" type="sibTrans" cxnId="{6AE4DAF3-474E-45FF-812F-0B9BA67CC96D}">
      <dgm:prSet/>
      <dgm:spPr/>
      <dgm:t>
        <a:bodyPr/>
        <a:lstStyle/>
        <a:p>
          <a:endParaRPr lang="en-US"/>
        </a:p>
      </dgm:t>
    </dgm:pt>
    <dgm:pt modelId="{8DA383F8-7397-46C2-8631-F84FF687EC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Comments also facilitate collaboration between team members by allowing them to communicate about the code without having to be physically present in the same location.</a:t>
          </a:r>
        </a:p>
      </dgm:t>
    </dgm:pt>
    <dgm:pt modelId="{8A4C7CA5-503E-404A-BA27-75BF3FD8EF2F}" type="parTrans" cxnId="{DB073C6C-7379-4152-BD9E-E24006DBAEE6}">
      <dgm:prSet/>
      <dgm:spPr/>
      <dgm:t>
        <a:bodyPr/>
        <a:lstStyle/>
        <a:p>
          <a:endParaRPr lang="en-US"/>
        </a:p>
      </dgm:t>
    </dgm:pt>
    <dgm:pt modelId="{ED2A7645-1A95-45EA-BC2E-7A583D634555}" type="sibTrans" cxnId="{DB073C6C-7379-4152-BD9E-E24006DBAEE6}">
      <dgm:prSet/>
      <dgm:spPr/>
      <dgm:t>
        <a:bodyPr/>
        <a:lstStyle/>
        <a:p>
          <a:endParaRPr lang="en-US"/>
        </a:p>
      </dgm:t>
    </dgm:pt>
    <dgm:pt modelId="{C0CF23DF-09E1-4A1D-AD6A-0542851CFA2D}" type="pres">
      <dgm:prSet presAssocID="{7688A4EF-D6DA-4996-A20F-14408912F87B}" presName="root" presStyleCnt="0">
        <dgm:presLayoutVars>
          <dgm:dir/>
          <dgm:resizeHandles val="exact"/>
        </dgm:presLayoutVars>
      </dgm:prSet>
      <dgm:spPr/>
    </dgm:pt>
    <dgm:pt modelId="{8A08248B-602B-49C0-B428-D068A966D77C}" type="pres">
      <dgm:prSet presAssocID="{ECFB8A60-DD15-487D-A1D2-EF129E78855A}" presName="compNode" presStyleCnt="0"/>
      <dgm:spPr/>
    </dgm:pt>
    <dgm:pt modelId="{CF1E4A32-926D-443B-A148-3CD6478A1AB7}" type="pres">
      <dgm:prSet presAssocID="{ECFB8A60-DD15-487D-A1D2-EF129E78855A}" presName="bgRect" presStyleLbl="bgShp" presStyleIdx="0" presStyleCnt="4"/>
      <dgm:spPr/>
    </dgm:pt>
    <dgm:pt modelId="{C7DB9F62-D5DA-4D91-A124-E024BEE94608}" type="pres">
      <dgm:prSet presAssocID="{ECFB8A60-DD15-487D-A1D2-EF129E7885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0D5D82B-720D-471D-BECA-6F5EEF1F980B}" type="pres">
      <dgm:prSet presAssocID="{ECFB8A60-DD15-487D-A1D2-EF129E78855A}" presName="spaceRect" presStyleCnt="0"/>
      <dgm:spPr/>
    </dgm:pt>
    <dgm:pt modelId="{E6313E49-C6E6-49E6-86F2-CE50324CA573}" type="pres">
      <dgm:prSet presAssocID="{ECFB8A60-DD15-487D-A1D2-EF129E78855A}" presName="parTx" presStyleLbl="revTx" presStyleIdx="0" presStyleCnt="4">
        <dgm:presLayoutVars>
          <dgm:chMax val="0"/>
          <dgm:chPref val="0"/>
        </dgm:presLayoutVars>
      </dgm:prSet>
      <dgm:spPr/>
    </dgm:pt>
    <dgm:pt modelId="{628407ED-4340-4178-AF6C-BFB7D76DC737}" type="pres">
      <dgm:prSet presAssocID="{BF898D33-AEB9-4114-B7A6-C22AE611E439}" presName="sibTrans" presStyleCnt="0"/>
      <dgm:spPr/>
    </dgm:pt>
    <dgm:pt modelId="{0012C994-9143-4533-B8B0-CE5AF0416AA3}" type="pres">
      <dgm:prSet presAssocID="{E9480DCA-84D8-4B7C-AF41-7AA621B03CBC}" presName="compNode" presStyleCnt="0"/>
      <dgm:spPr/>
    </dgm:pt>
    <dgm:pt modelId="{EA1610B9-B1FE-42BD-8276-B2FAADFC91C7}" type="pres">
      <dgm:prSet presAssocID="{E9480DCA-84D8-4B7C-AF41-7AA621B03CBC}" presName="bgRect" presStyleLbl="bgShp" presStyleIdx="1" presStyleCnt="4"/>
      <dgm:spPr/>
    </dgm:pt>
    <dgm:pt modelId="{29B7DA7E-42E0-4346-94A6-3E1D5086F03B}" type="pres">
      <dgm:prSet presAssocID="{E9480DCA-84D8-4B7C-AF41-7AA621B03C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D1A0831-47DA-4B99-908F-7442911DAE11}" type="pres">
      <dgm:prSet presAssocID="{E9480DCA-84D8-4B7C-AF41-7AA621B03CBC}" presName="spaceRect" presStyleCnt="0"/>
      <dgm:spPr/>
    </dgm:pt>
    <dgm:pt modelId="{CCB03972-691A-4448-8B10-1A80ADB58F39}" type="pres">
      <dgm:prSet presAssocID="{E9480DCA-84D8-4B7C-AF41-7AA621B03CBC}" presName="parTx" presStyleLbl="revTx" presStyleIdx="1" presStyleCnt="4">
        <dgm:presLayoutVars>
          <dgm:chMax val="0"/>
          <dgm:chPref val="0"/>
        </dgm:presLayoutVars>
      </dgm:prSet>
      <dgm:spPr/>
    </dgm:pt>
    <dgm:pt modelId="{4A008254-02ED-4361-B326-EA0FF2AEFE19}" type="pres">
      <dgm:prSet presAssocID="{94244574-C527-48C2-AEA7-1E3FC75B6313}" presName="sibTrans" presStyleCnt="0"/>
      <dgm:spPr/>
    </dgm:pt>
    <dgm:pt modelId="{2D75469F-8773-4968-9EB0-2046B3A120FA}" type="pres">
      <dgm:prSet presAssocID="{23220EC1-4756-41D8-B680-D24CFCB99FD0}" presName="compNode" presStyleCnt="0"/>
      <dgm:spPr/>
    </dgm:pt>
    <dgm:pt modelId="{30E0038B-E41B-4DFE-8C6F-45268C6BBB96}" type="pres">
      <dgm:prSet presAssocID="{23220EC1-4756-41D8-B680-D24CFCB99FD0}" presName="bgRect" presStyleLbl="bgShp" presStyleIdx="2" presStyleCnt="4"/>
      <dgm:spPr/>
    </dgm:pt>
    <dgm:pt modelId="{BBEC720A-FB7D-40D4-AE42-F26CF2755F59}" type="pres">
      <dgm:prSet presAssocID="{23220EC1-4756-41D8-B680-D24CFCB99F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93665C0-7FF8-49DF-A916-394D1DD76BBB}" type="pres">
      <dgm:prSet presAssocID="{23220EC1-4756-41D8-B680-D24CFCB99FD0}" presName="spaceRect" presStyleCnt="0"/>
      <dgm:spPr/>
    </dgm:pt>
    <dgm:pt modelId="{61C77B5F-9F61-4A10-A5F1-8DE777ECB2F2}" type="pres">
      <dgm:prSet presAssocID="{23220EC1-4756-41D8-B680-D24CFCB99FD0}" presName="parTx" presStyleLbl="revTx" presStyleIdx="2" presStyleCnt="4">
        <dgm:presLayoutVars>
          <dgm:chMax val="0"/>
          <dgm:chPref val="0"/>
        </dgm:presLayoutVars>
      </dgm:prSet>
      <dgm:spPr/>
    </dgm:pt>
    <dgm:pt modelId="{658D4EED-5D32-4A89-8BBE-27806FDF5283}" type="pres">
      <dgm:prSet presAssocID="{C43AE5DD-B43E-42F8-9BEE-3A6A0DE8CC48}" presName="sibTrans" presStyleCnt="0"/>
      <dgm:spPr/>
    </dgm:pt>
    <dgm:pt modelId="{A2104139-9240-4936-9890-71B77DA3BA54}" type="pres">
      <dgm:prSet presAssocID="{8DA383F8-7397-46C2-8631-F84FF687EC60}" presName="compNode" presStyleCnt="0"/>
      <dgm:spPr/>
    </dgm:pt>
    <dgm:pt modelId="{E4BB6B39-2F18-42A8-B56D-44E3ECFB20D4}" type="pres">
      <dgm:prSet presAssocID="{8DA383F8-7397-46C2-8631-F84FF687EC60}" presName="bgRect" presStyleLbl="bgShp" presStyleIdx="3" presStyleCnt="4"/>
      <dgm:spPr/>
    </dgm:pt>
    <dgm:pt modelId="{50878E61-BFE4-4F4D-810F-01318EFE0F96}" type="pres">
      <dgm:prSet presAssocID="{8DA383F8-7397-46C2-8631-F84FF687EC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90F0629C-BBF6-47ED-9DBD-2E29B52CB308}" type="pres">
      <dgm:prSet presAssocID="{8DA383F8-7397-46C2-8631-F84FF687EC60}" presName="spaceRect" presStyleCnt="0"/>
      <dgm:spPr/>
    </dgm:pt>
    <dgm:pt modelId="{573FD320-B681-43E1-903A-7C88FD90D96A}" type="pres">
      <dgm:prSet presAssocID="{8DA383F8-7397-46C2-8631-F84FF687EC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CC1A31-97DE-42C1-819B-5BCA8542A3A7}" type="presOf" srcId="{23220EC1-4756-41D8-B680-D24CFCB99FD0}" destId="{61C77B5F-9F61-4A10-A5F1-8DE777ECB2F2}" srcOrd="0" destOrd="0" presId="urn:microsoft.com/office/officeart/2018/2/layout/IconVerticalSolidList"/>
    <dgm:cxn modelId="{B94A3C3C-B324-4068-BF51-FF7BCD96D0E6}" srcId="{7688A4EF-D6DA-4996-A20F-14408912F87B}" destId="{E9480DCA-84D8-4B7C-AF41-7AA621B03CBC}" srcOrd="1" destOrd="0" parTransId="{0219BCA6-C719-40F5-83BB-2CD994AFBB50}" sibTransId="{94244574-C527-48C2-AEA7-1E3FC75B6313}"/>
    <dgm:cxn modelId="{88337B62-77C5-434D-8D0F-56850E9D6063}" type="presOf" srcId="{E9480DCA-84D8-4B7C-AF41-7AA621B03CBC}" destId="{CCB03972-691A-4448-8B10-1A80ADB58F39}" srcOrd="0" destOrd="0" presId="urn:microsoft.com/office/officeart/2018/2/layout/IconVerticalSolidList"/>
    <dgm:cxn modelId="{C0AC9649-53D0-4A0E-8CAB-5FD166901D11}" type="presOf" srcId="{ECFB8A60-DD15-487D-A1D2-EF129E78855A}" destId="{E6313E49-C6E6-49E6-86F2-CE50324CA573}" srcOrd="0" destOrd="0" presId="urn:microsoft.com/office/officeart/2018/2/layout/IconVerticalSolidList"/>
    <dgm:cxn modelId="{DB073C6C-7379-4152-BD9E-E24006DBAEE6}" srcId="{7688A4EF-D6DA-4996-A20F-14408912F87B}" destId="{8DA383F8-7397-46C2-8631-F84FF687EC60}" srcOrd="3" destOrd="0" parTransId="{8A4C7CA5-503E-404A-BA27-75BF3FD8EF2F}" sibTransId="{ED2A7645-1A95-45EA-BC2E-7A583D634555}"/>
    <dgm:cxn modelId="{1B52FE7D-8DFA-4129-8D0D-D7B55F0FD779}" srcId="{7688A4EF-D6DA-4996-A20F-14408912F87B}" destId="{ECFB8A60-DD15-487D-A1D2-EF129E78855A}" srcOrd="0" destOrd="0" parTransId="{44F39860-40AB-45D3-9ABE-E11B260A92C3}" sibTransId="{BF898D33-AEB9-4114-B7A6-C22AE611E439}"/>
    <dgm:cxn modelId="{B4A13EA9-029C-4CA1-896C-380BE1E2EE7E}" type="presOf" srcId="{8DA383F8-7397-46C2-8631-F84FF687EC60}" destId="{573FD320-B681-43E1-903A-7C88FD90D96A}" srcOrd="0" destOrd="0" presId="urn:microsoft.com/office/officeart/2018/2/layout/IconVerticalSolidList"/>
    <dgm:cxn modelId="{6AE4DAF3-474E-45FF-812F-0B9BA67CC96D}" srcId="{7688A4EF-D6DA-4996-A20F-14408912F87B}" destId="{23220EC1-4756-41D8-B680-D24CFCB99FD0}" srcOrd="2" destOrd="0" parTransId="{A6A554A9-F5BC-4BF3-B829-6D6BCF855427}" sibTransId="{C43AE5DD-B43E-42F8-9BEE-3A6A0DE8CC48}"/>
    <dgm:cxn modelId="{8F1686FD-C196-4009-8EFB-C1B023A06D85}" type="presOf" srcId="{7688A4EF-D6DA-4996-A20F-14408912F87B}" destId="{C0CF23DF-09E1-4A1D-AD6A-0542851CFA2D}" srcOrd="0" destOrd="0" presId="urn:microsoft.com/office/officeart/2018/2/layout/IconVerticalSolidList"/>
    <dgm:cxn modelId="{2074A353-2E3E-4E4D-A79B-A3FBD5CEF67B}" type="presParOf" srcId="{C0CF23DF-09E1-4A1D-AD6A-0542851CFA2D}" destId="{8A08248B-602B-49C0-B428-D068A966D77C}" srcOrd="0" destOrd="0" presId="urn:microsoft.com/office/officeart/2018/2/layout/IconVerticalSolidList"/>
    <dgm:cxn modelId="{D7126A16-6E6C-4B61-AE5A-DF81D0887C22}" type="presParOf" srcId="{8A08248B-602B-49C0-B428-D068A966D77C}" destId="{CF1E4A32-926D-443B-A148-3CD6478A1AB7}" srcOrd="0" destOrd="0" presId="urn:microsoft.com/office/officeart/2018/2/layout/IconVerticalSolidList"/>
    <dgm:cxn modelId="{068A85C7-4F92-48F5-8F35-D3F1DB746D12}" type="presParOf" srcId="{8A08248B-602B-49C0-B428-D068A966D77C}" destId="{C7DB9F62-D5DA-4D91-A124-E024BEE94608}" srcOrd="1" destOrd="0" presId="urn:microsoft.com/office/officeart/2018/2/layout/IconVerticalSolidList"/>
    <dgm:cxn modelId="{DEA1140C-DEA6-42A5-9116-B7B09C686A1E}" type="presParOf" srcId="{8A08248B-602B-49C0-B428-D068A966D77C}" destId="{80D5D82B-720D-471D-BECA-6F5EEF1F980B}" srcOrd="2" destOrd="0" presId="urn:microsoft.com/office/officeart/2018/2/layout/IconVerticalSolidList"/>
    <dgm:cxn modelId="{0840F023-D622-48ED-9696-78AC33FEE559}" type="presParOf" srcId="{8A08248B-602B-49C0-B428-D068A966D77C}" destId="{E6313E49-C6E6-49E6-86F2-CE50324CA573}" srcOrd="3" destOrd="0" presId="urn:microsoft.com/office/officeart/2018/2/layout/IconVerticalSolidList"/>
    <dgm:cxn modelId="{3AFA9210-4922-4723-B117-3A084F39F3F4}" type="presParOf" srcId="{C0CF23DF-09E1-4A1D-AD6A-0542851CFA2D}" destId="{628407ED-4340-4178-AF6C-BFB7D76DC737}" srcOrd="1" destOrd="0" presId="urn:microsoft.com/office/officeart/2018/2/layout/IconVerticalSolidList"/>
    <dgm:cxn modelId="{5E309105-7A1A-4555-9CA9-E1C07353910D}" type="presParOf" srcId="{C0CF23DF-09E1-4A1D-AD6A-0542851CFA2D}" destId="{0012C994-9143-4533-B8B0-CE5AF0416AA3}" srcOrd="2" destOrd="0" presId="urn:microsoft.com/office/officeart/2018/2/layout/IconVerticalSolidList"/>
    <dgm:cxn modelId="{93FB0D75-9623-48A3-B627-4FD6414238FD}" type="presParOf" srcId="{0012C994-9143-4533-B8B0-CE5AF0416AA3}" destId="{EA1610B9-B1FE-42BD-8276-B2FAADFC91C7}" srcOrd="0" destOrd="0" presId="urn:microsoft.com/office/officeart/2018/2/layout/IconVerticalSolidList"/>
    <dgm:cxn modelId="{47959ED9-EC9D-45A5-BF95-C8E29E63DFE6}" type="presParOf" srcId="{0012C994-9143-4533-B8B0-CE5AF0416AA3}" destId="{29B7DA7E-42E0-4346-94A6-3E1D5086F03B}" srcOrd="1" destOrd="0" presId="urn:microsoft.com/office/officeart/2018/2/layout/IconVerticalSolidList"/>
    <dgm:cxn modelId="{14DBBCF7-BFF1-4446-96E1-559591BB6F6E}" type="presParOf" srcId="{0012C994-9143-4533-B8B0-CE5AF0416AA3}" destId="{8D1A0831-47DA-4B99-908F-7442911DAE11}" srcOrd="2" destOrd="0" presId="urn:microsoft.com/office/officeart/2018/2/layout/IconVerticalSolidList"/>
    <dgm:cxn modelId="{C3DAE42C-860B-4E5F-950D-11658CCAA404}" type="presParOf" srcId="{0012C994-9143-4533-B8B0-CE5AF0416AA3}" destId="{CCB03972-691A-4448-8B10-1A80ADB58F39}" srcOrd="3" destOrd="0" presId="urn:microsoft.com/office/officeart/2018/2/layout/IconVerticalSolidList"/>
    <dgm:cxn modelId="{A9A03BB4-E5B0-431D-935A-316342A83EAC}" type="presParOf" srcId="{C0CF23DF-09E1-4A1D-AD6A-0542851CFA2D}" destId="{4A008254-02ED-4361-B326-EA0FF2AEFE19}" srcOrd="3" destOrd="0" presId="urn:microsoft.com/office/officeart/2018/2/layout/IconVerticalSolidList"/>
    <dgm:cxn modelId="{D551000B-2DF4-4D76-9704-689C2696A3FC}" type="presParOf" srcId="{C0CF23DF-09E1-4A1D-AD6A-0542851CFA2D}" destId="{2D75469F-8773-4968-9EB0-2046B3A120FA}" srcOrd="4" destOrd="0" presId="urn:microsoft.com/office/officeart/2018/2/layout/IconVerticalSolidList"/>
    <dgm:cxn modelId="{37DC3F32-8418-4E6F-804E-058C38B34582}" type="presParOf" srcId="{2D75469F-8773-4968-9EB0-2046B3A120FA}" destId="{30E0038B-E41B-4DFE-8C6F-45268C6BBB96}" srcOrd="0" destOrd="0" presId="urn:microsoft.com/office/officeart/2018/2/layout/IconVerticalSolidList"/>
    <dgm:cxn modelId="{79DF060D-EB3A-404B-98DE-ADDD69147DB3}" type="presParOf" srcId="{2D75469F-8773-4968-9EB0-2046B3A120FA}" destId="{BBEC720A-FB7D-40D4-AE42-F26CF2755F59}" srcOrd="1" destOrd="0" presId="urn:microsoft.com/office/officeart/2018/2/layout/IconVerticalSolidList"/>
    <dgm:cxn modelId="{C4BC4F2A-B26E-4C3D-AC15-33B5E6BA7912}" type="presParOf" srcId="{2D75469F-8773-4968-9EB0-2046B3A120FA}" destId="{893665C0-7FF8-49DF-A916-394D1DD76BBB}" srcOrd="2" destOrd="0" presId="urn:microsoft.com/office/officeart/2018/2/layout/IconVerticalSolidList"/>
    <dgm:cxn modelId="{C321B775-5412-43C5-87A5-4B0A40E09687}" type="presParOf" srcId="{2D75469F-8773-4968-9EB0-2046B3A120FA}" destId="{61C77B5F-9F61-4A10-A5F1-8DE777ECB2F2}" srcOrd="3" destOrd="0" presId="urn:microsoft.com/office/officeart/2018/2/layout/IconVerticalSolidList"/>
    <dgm:cxn modelId="{F63DDA51-5986-4FBB-B0CB-D8AF3C421522}" type="presParOf" srcId="{C0CF23DF-09E1-4A1D-AD6A-0542851CFA2D}" destId="{658D4EED-5D32-4A89-8BBE-27806FDF5283}" srcOrd="5" destOrd="0" presId="urn:microsoft.com/office/officeart/2018/2/layout/IconVerticalSolidList"/>
    <dgm:cxn modelId="{688BEFE6-93D8-4B1A-AFCF-C4C7B03A6800}" type="presParOf" srcId="{C0CF23DF-09E1-4A1D-AD6A-0542851CFA2D}" destId="{A2104139-9240-4936-9890-71B77DA3BA54}" srcOrd="6" destOrd="0" presId="urn:microsoft.com/office/officeart/2018/2/layout/IconVerticalSolidList"/>
    <dgm:cxn modelId="{20598724-1432-47F0-B7E5-CD111F1AE8C5}" type="presParOf" srcId="{A2104139-9240-4936-9890-71B77DA3BA54}" destId="{E4BB6B39-2F18-42A8-B56D-44E3ECFB20D4}" srcOrd="0" destOrd="0" presId="urn:microsoft.com/office/officeart/2018/2/layout/IconVerticalSolidList"/>
    <dgm:cxn modelId="{DB9AACA6-1C2A-43E2-8B5C-AE2B463016BC}" type="presParOf" srcId="{A2104139-9240-4936-9890-71B77DA3BA54}" destId="{50878E61-BFE4-4F4D-810F-01318EFE0F96}" srcOrd="1" destOrd="0" presId="urn:microsoft.com/office/officeart/2018/2/layout/IconVerticalSolidList"/>
    <dgm:cxn modelId="{16794F1B-90E1-4777-9A20-33B9907D9A1A}" type="presParOf" srcId="{A2104139-9240-4936-9890-71B77DA3BA54}" destId="{90F0629C-BBF6-47ED-9DBD-2E29B52CB308}" srcOrd="2" destOrd="0" presId="urn:microsoft.com/office/officeart/2018/2/layout/IconVerticalSolidList"/>
    <dgm:cxn modelId="{25585544-786E-4D80-8A75-C10C88D30493}" type="presParOf" srcId="{A2104139-9240-4936-9890-71B77DA3BA54}" destId="{573FD320-B681-43E1-903A-7C88FD90D9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55539-1959-4AA6-8000-38F9D2ECE8E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B8718-E848-4687-A15D-4CCBF2B69A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Text Alignment (text-align)</a:t>
          </a:r>
        </a:p>
      </dgm:t>
    </dgm:pt>
    <dgm:pt modelId="{69F4AB6E-895C-4E43-8D0E-B2C3FEEADDD9}" type="parTrans" cxnId="{8D7EC903-3F41-4D52-B59A-0D69FF13406B}">
      <dgm:prSet/>
      <dgm:spPr/>
      <dgm:t>
        <a:bodyPr/>
        <a:lstStyle/>
        <a:p>
          <a:endParaRPr lang="en-US"/>
        </a:p>
      </dgm:t>
    </dgm:pt>
    <dgm:pt modelId="{48C8139E-73D4-4E68-B56E-7B1983DD5730}" type="sibTrans" cxnId="{8D7EC903-3F41-4D52-B59A-0D69FF13406B}">
      <dgm:prSet/>
      <dgm:spPr/>
      <dgm:t>
        <a:bodyPr/>
        <a:lstStyle/>
        <a:p>
          <a:endParaRPr lang="en-US"/>
        </a:p>
      </dgm:t>
    </dgm:pt>
    <dgm:pt modelId="{7E53D7DB-4A78-418C-A71A-4F83E7C73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Text Direction</a:t>
          </a:r>
        </a:p>
      </dgm:t>
    </dgm:pt>
    <dgm:pt modelId="{48C773B1-A045-4A85-B5FD-A9E5BAB2036F}" type="parTrans" cxnId="{1811C0A1-346B-402D-939A-072AC1C3014E}">
      <dgm:prSet/>
      <dgm:spPr/>
      <dgm:t>
        <a:bodyPr/>
        <a:lstStyle/>
        <a:p>
          <a:endParaRPr lang="en-US"/>
        </a:p>
      </dgm:t>
    </dgm:pt>
    <dgm:pt modelId="{F0E6EF9B-0F12-4898-9AAE-83D1727277DC}" type="sibTrans" cxnId="{1811C0A1-346B-402D-939A-072AC1C3014E}">
      <dgm:prSet/>
      <dgm:spPr/>
      <dgm:t>
        <a:bodyPr/>
        <a:lstStyle/>
        <a:p>
          <a:endParaRPr lang="en-US"/>
        </a:p>
      </dgm:t>
    </dgm:pt>
    <dgm:pt modelId="{5487A0C0-C66E-445E-96B5-A46030FEB9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Vertical Alignment</a:t>
          </a:r>
        </a:p>
      </dgm:t>
    </dgm:pt>
    <dgm:pt modelId="{966E1C0D-24E6-4C24-833A-5018B09E805E}" type="parTrans" cxnId="{E16BB532-EF7E-45CB-BD41-47F970249AD1}">
      <dgm:prSet/>
      <dgm:spPr/>
      <dgm:t>
        <a:bodyPr/>
        <a:lstStyle/>
        <a:p>
          <a:endParaRPr lang="en-US"/>
        </a:p>
      </dgm:t>
    </dgm:pt>
    <dgm:pt modelId="{2CE83CB2-1579-4E3B-A09F-0155189651D9}" type="sibTrans" cxnId="{E16BB532-EF7E-45CB-BD41-47F970249AD1}">
      <dgm:prSet/>
      <dgm:spPr/>
      <dgm:t>
        <a:bodyPr/>
        <a:lstStyle/>
        <a:p>
          <a:endParaRPr lang="en-US"/>
        </a:p>
      </dgm:t>
    </dgm:pt>
    <dgm:pt modelId="{BF32728A-380C-4B1D-BA98-EC0C16B6A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Text Shadow (beware: don’t overuse text shadows on your websites)</a:t>
          </a:r>
        </a:p>
      </dgm:t>
    </dgm:pt>
    <dgm:pt modelId="{25F471EA-633F-41E0-8291-73113A30788C}" type="parTrans" cxnId="{A91B9CB1-9A17-4F3E-A96A-2AC42E2F2F7B}">
      <dgm:prSet/>
      <dgm:spPr/>
      <dgm:t>
        <a:bodyPr/>
        <a:lstStyle/>
        <a:p>
          <a:endParaRPr lang="en-US"/>
        </a:p>
      </dgm:t>
    </dgm:pt>
    <dgm:pt modelId="{4E4089B6-FC2C-4DF2-B3D3-A3C609D7BB70}" type="sibTrans" cxnId="{A91B9CB1-9A17-4F3E-A96A-2AC42E2F2F7B}">
      <dgm:prSet/>
      <dgm:spPr/>
      <dgm:t>
        <a:bodyPr/>
        <a:lstStyle/>
        <a:p>
          <a:endParaRPr lang="en-US"/>
        </a:p>
      </dgm:t>
    </dgm:pt>
    <dgm:pt modelId="{10E2CCE2-4C5D-49B8-8A0A-0998D550E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Text Decoration</a:t>
          </a:r>
        </a:p>
      </dgm:t>
    </dgm:pt>
    <dgm:pt modelId="{D9308EF9-0D90-4D05-B139-812C7D818273}" type="parTrans" cxnId="{232FA104-1234-4F86-8A7F-E42434D2629C}">
      <dgm:prSet/>
      <dgm:spPr/>
      <dgm:t>
        <a:bodyPr/>
        <a:lstStyle/>
        <a:p>
          <a:endParaRPr lang="en-US"/>
        </a:p>
      </dgm:t>
    </dgm:pt>
    <dgm:pt modelId="{1EEB7E3A-CC74-4F6A-9C2F-75CFA913C98A}" type="sibTrans" cxnId="{232FA104-1234-4F86-8A7F-E42434D2629C}">
      <dgm:prSet/>
      <dgm:spPr/>
      <dgm:t>
        <a:bodyPr/>
        <a:lstStyle/>
        <a:p>
          <a:endParaRPr lang="en-US"/>
        </a:p>
      </dgm:t>
    </dgm:pt>
    <dgm:pt modelId="{28AE871C-42BD-4D09-86F4-119577C7E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/>
              <a:cs typeface="Times New Roman"/>
            </a:rPr>
            <a:t>Text Indentation</a:t>
          </a:r>
        </a:p>
      </dgm:t>
    </dgm:pt>
    <dgm:pt modelId="{89E9FAF9-C462-442F-8353-4670BB7DFFF4}" type="parTrans" cxnId="{8169A0A0-F89F-49F4-BAE8-5BB946635D43}">
      <dgm:prSet/>
      <dgm:spPr/>
      <dgm:t>
        <a:bodyPr/>
        <a:lstStyle/>
        <a:p>
          <a:endParaRPr lang="en-US"/>
        </a:p>
      </dgm:t>
    </dgm:pt>
    <dgm:pt modelId="{8940B3D4-CB22-4D46-9537-A23F399759BC}" type="sibTrans" cxnId="{8169A0A0-F89F-49F4-BAE8-5BB946635D43}">
      <dgm:prSet/>
      <dgm:spPr/>
      <dgm:t>
        <a:bodyPr/>
        <a:lstStyle/>
        <a:p>
          <a:endParaRPr lang="en-US"/>
        </a:p>
      </dgm:t>
    </dgm:pt>
    <dgm:pt modelId="{4D569D15-2841-406A-8B8A-12CDC868EEC3}" type="pres">
      <dgm:prSet presAssocID="{B7255539-1959-4AA6-8000-38F9D2ECE8E9}" presName="root" presStyleCnt="0">
        <dgm:presLayoutVars>
          <dgm:dir/>
          <dgm:resizeHandles val="exact"/>
        </dgm:presLayoutVars>
      </dgm:prSet>
      <dgm:spPr/>
    </dgm:pt>
    <dgm:pt modelId="{31EE2535-1FDF-4F2D-A161-ED3BD0F6AE00}" type="pres">
      <dgm:prSet presAssocID="{0A7B8718-E848-4687-A15D-4CCBF2B69A64}" presName="compNode" presStyleCnt="0"/>
      <dgm:spPr/>
    </dgm:pt>
    <dgm:pt modelId="{C18A71D0-B482-45C8-8CA7-5C93AD9926E7}" type="pres">
      <dgm:prSet presAssocID="{0A7B8718-E848-4687-A15D-4CCBF2B69A64}" presName="bgRect" presStyleLbl="bgShp" presStyleIdx="0" presStyleCnt="6"/>
      <dgm:spPr/>
    </dgm:pt>
    <dgm:pt modelId="{E7229C9C-A0E1-41B3-A6AD-D8F4E63188BF}" type="pres">
      <dgm:prSet presAssocID="{0A7B8718-E848-4687-A15D-4CCBF2B69A6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0F26F7A-489E-4F3D-9D55-C91077B9FF65}" type="pres">
      <dgm:prSet presAssocID="{0A7B8718-E848-4687-A15D-4CCBF2B69A64}" presName="spaceRect" presStyleCnt="0"/>
      <dgm:spPr/>
    </dgm:pt>
    <dgm:pt modelId="{E25E1948-4777-4C76-BB21-E4870516F341}" type="pres">
      <dgm:prSet presAssocID="{0A7B8718-E848-4687-A15D-4CCBF2B69A64}" presName="parTx" presStyleLbl="revTx" presStyleIdx="0" presStyleCnt="6">
        <dgm:presLayoutVars>
          <dgm:chMax val="0"/>
          <dgm:chPref val="0"/>
        </dgm:presLayoutVars>
      </dgm:prSet>
      <dgm:spPr/>
    </dgm:pt>
    <dgm:pt modelId="{D83DC82C-9980-4046-A8D6-03531FC26656}" type="pres">
      <dgm:prSet presAssocID="{48C8139E-73D4-4E68-B56E-7B1983DD5730}" presName="sibTrans" presStyleCnt="0"/>
      <dgm:spPr/>
    </dgm:pt>
    <dgm:pt modelId="{AD7BD80C-1B92-4E16-A568-F01499987DAF}" type="pres">
      <dgm:prSet presAssocID="{7E53D7DB-4A78-418C-A71A-4F83E7C73ED5}" presName="compNode" presStyleCnt="0"/>
      <dgm:spPr/>
    </dgm:pt>
    <dgm:pt modelId="{8B2012A9-655D-4353-8105-5DF743AF2026}" type="pres">
      <dgm:prSet presAssocID="{7E53D7DB-4A78-418C-A71A-4F83E7C73ED5}" presName="bgRect" presStyleLbl="bgShp" presStyleIdx="1" presStyleCnt="6"/>
      <dgm:spPr/>
    </dgm:pt>
    <dgm:pt modelId="{45E813AE-3E32-46B1-97F2-8AFD44E8B0F0}" type="pres">
      <dgm:prSet presAssocID="{7E53D7DB-4A78-418C-A71A-4F83E7C73ED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xt"/>
        </a:ext>
      </dgm:extLst>
    </dgm:pt>
    <dgm:pt modelId="{24542C83-6A76-4C47-9540-4545B3A0523F}" type="pres">
      <dgm:prSet presAssocID="{7E53D7DB-4A78-418C-A71A-4F83E7C73ED5}" presName="spaceRect" presStyleCnt="0"/>
      <dgm:spPr/>
    </dgm:pt>
    <dgm:pt modelId="{B38B7466-D643-46AF-AA8F-D0C2EF36A37C}" type="pres">
      <dgm:prSet presAssocID="{7E53D7DB-4A78-418C-A71A-4F83E7C73ED5}" presName="parTx" presStyleLbl="revTx" presStyleIdx="1" presStyleCnt="6">
        <dgm:presLayoutVars>
          <dgm:chMax val="0"/>
          <dgm:chPref val="0"/>
        </dgm:presLayoutVars>
      </dgm:prSet>
      <dgm:spPr/>
    </dgm:pt>
    <dgm:pt modelId="{1E90176D-FFD3-4F56-AF55-935711C1D8C0}" type="pres">
      <dgm:prSet presAssocID="{F0E6EF9B-0F12-4898-9AAE-83D1727277DC}" presName="sibTrans" presStyleCnt="0"/>
      <dgm:spPr/>
    </dgm:pt>
    <dgm:pt modelId="{8F706BCE-52D2-4F74-9764-1A1EE1CCFAEA}" type="pres">
      <dgm:prSet presAssocID="{5487A0C0-C66E-445E-96B5-A46030FEB969}" presName="compNode" presStyleCnt="0"/>
      <dgm:spPr/>
    </dgm:pt>
    <dgm:pt modelId="{42500490-DE04-4916-AFDB-F34DDD4DB3C3}" type="pres">
      <dgm:prSet presAssocID="{5487A0C0-C66E-445E-96B5-A46030FEB969}" presName="bgRect" presStyleLbl="bgShp" presStyleIdx="2" presStyleCnt="6"/>
      <dgm:spPr/>
    </dgm:pt>
    <dgm:pt modelId="{6F21FAED-AD55-4C58-8849-8634F4906644}" type="pres">
      <dgm:prSet presAssocID="{5487A0C0-C66E-445E-96B5-A46030FEB96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F09502-D728-4746-9043-CA4A91FF6397}" type="pres">
      <dgm:prSet presAssocID="{5487A0C0-C66E-445E-96B5-A46030FEB969}" presName="spaceRect" presStyleCnt="0"/>
      <dgm:spPr/>
    </dgm:pt>
    <dgm:pt modelId="{AB589806-C1AB-44BD-8A81-7287BDF6B765}" type="pres">
      <dgm:prSet presAssocID="{5487A0C0-C66E-445E-96B5-A46030FEB969}" presName="parTx" presStyleLbl="revTx" presStyleIdx="2" presStyleCnt="6">
        <dgm:presLayoutVars>
          <dgm:chMax val="0"/>
          <dgm:chPref val="0"/>
        </dgm:presLayoutVars>
      </dgm:prSet>
      <dgm:spPr/>
    </dgm:pt>
    <dgm:pt modelId="{F50D6F5F-7797-4730-B68B-3C0702A8C036}" type="pres">
      <dgm:prSet presAssocID="{2CE83CB2-1579-4E3B-A09F-0155189651D9}" presName="sibTrans" presStyleCnt="0"/>
      <dgm:spPr/>
    </dgm:pt>
    <dgm:pt modelId="{B1592107-5DE5-4D8C-A2A8-4DAE96341489}" type="pres">
      <dgm:prSet presAssocID="{BF32728A-380C-4B1D-BA98-EC0C16B6A63A}" presName="compNode" presStyleCnt="0"/>
      <dgm:spPr/>
    </dgm:pt>
    <dgm:pt modelId="{4F8A126B-650B-4944-BD8A-81A3607EA5CD}" type="pres">
      <dgm:prSet presAssocID="{BF32728A-380C-4B1D-BA98-EC0C16B6A63A}" presName="bgRect" presStyleLbl="bgShp" presStyleIdx="3" presStyleCnt="6"/>
      <dgm:spPr/>
    </dgm:pt>
    <dgm:pt modelId="{AE278B96-3D78-4445-9BF7-0AA981BCD811}" type="pres">
      <dgm:prSet presAssocID="{BF32728A-380C-4B1D-BA98-EC0C16B6A6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E6B50E7E-2C17-429F-B5E4-17F5E2C74CB8}" type="pres">
      <dgm:prSet presAssocID="{BF32728A-380C-4B1D-BA98-EC0C16B6A63A}" presName="spaceRect" presStyleCnt="0"/>
      <dgm:spPr/>
    </dgm:pt>
    <dgm:pt modelId="{9DE1ABFE-5DC8-4BF9-BC2D-5137E86F8F9B}" type="pres">
      <dgm:prSet presAssocID="{BF32728A-380C-4B1D-BA98-EC0C16B6A63A}" presName="parTx" presStyleLbl="revTx" presStyleIdx="3" presStyleCnt="6">
        <dgm:presLayoutVars>
          <dgm:chMax val="0"/>
          <dgm:chPref val="0"/>
        </dgm:presLayoutVars>
      </dgm:prSet>
      <dgm:spPr/>
    </dgm:pt>
    <dgm:pt modelId="{54830D03-6FD9-4A46-A4B3-57235B347E9B}" type="pres">
      <dgm:prSet presAssocID="{4E4089B6-FC2C-4DF2-B3D3-A3C609D7BB70}" presName="sibTrans" presStyleCnt="0"/>
      <dgm:spPr/>
    </dgm:pt>
    <dgm:pt modelId="{7628BA5B-C85C-4903-92EF-D4B7F6AD65AA}" type="pres">
      <dgm:prSet presAssocID="{10E2CCE2-4C5D-49B8-8A0A-0998D550E37B}" presName="compNode" presStyleCnt="0"/>
      <dgm:spPr/>
    </dgm:pt>
    <dgm:pt modelId="{595986A3-8FC1-4937-9BE2-04916EE511FD}" type="pres">
      <dgm:prSet presAssocID="{10E2CCE2-4C5D-49B8-8A0A-0998D550E37B}" presName="bgRect" presStyleLbl="bgShp" presStyleIdx="4" presStyleCnt="6"/>
      <dgm:spPr/>
    </dgm:pt>
    <dgm:pt modelId="{110D46B5-C731-455C-B002-2CD8295BE253}" type="pres">
      <dgm:prSet presAssocID="{10E2CCE2-4C5D-49B8-8A0A-0998D550E3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56C4862F-E802-4993-9063-789191D54AB2}" type="pres">
      <dgm:prSet presAssocID="{10E2CCE2-4C5D-49B8-8A0A-0998D550E37B}" presName="spaceRect" presStyleCnt="0"/>
      <dgm:spPr/>
    </dgm:pt>
    <dgm:pt modelId="{369A2E9D-C222-45B1-82B8-37BC4F62FEDB}" type="pres">
      <dgm:prSet presAssocID="{10E2CCE2-4C5D-49B8-8A0A-0998D550E37B}" presName="parTx" presStyleLbl="revTx" presStyleIdx="4" presStyleCnt="6">
        <dgm:presLayoutVars>
          <dgm:chMax val="0"/>
          <dgm:chPref val="0"/>
        </dgm:presLayoutVars>
      </dgm:prSet>
      <dgm:spPr/>
    </dgm:pt>
    <dgm:pt modelId="{D96DF171-1138-4A3F-B583-700236CF0495}" type="pres">
      <dgm:prSet presAssocID="{1EEB7E3A-CC74-4F6A-9C2F-75CFA913C98A}" presName="sibTrans" presStyleCnt="0"/>
      <dgm:spPr/>
    </dgm:pt>
    <dgm:pt modelId="{9C09A33F-EBF4-4392-B5B1-071D1D5F74F0}" type="pres">
      <dgm:prSet presAssocID="{28AE871C-42BD-4D09-86F4-119577C7EAC7}" presName="compNode" presStyleCnt="0"/>
      <dgm:spPr/>
    </dgm:pt>
    <dgm:pt modelId="{8B48FBA0-078C-4EA0-BC3F-0FC7C5257B1F}" type="pres">
      <dgm:prSet presAssocID="{28AE871C-42BD-4D09-86F4-119577C7EAC7}" presName="bgRect" presStyleLbl="bgShp" presStyleIdx="5" presStyleCnt="6"/>
      <dgm:spPr/>
    </dgm:pt>
    <dgm:pt modelId="{88EF9243-281C-4B72-BD19-A1983892AEF1}" type="pres">
      <dgm:prSet presAssocID="{28AE871C-42BD-4D09-86F4-119577C7EA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01F67A5-BB1B-436E-8108-DA946E1E46E1}" type="pres">
      <dgm:prSet presAssocID="{28AE871C-42BD-4D09-86F4-119577C7EAC7}" presName="spaceRect" presStyleCnt="0"/>
      <dgm:spPr/>
    </dgm:pt>
    <dgm:pt modelId="{9CE787BF-2677-4018-A5F8-6EFEEE99A212}" type="pres">
      <dgm:prSet presAssocID="{28AE871C-42BD-4D09-86F4-119577C7EAC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954DB01-9BA8-470D-ABEA-827F8C58FCA5}" type="presOf" srcId="{28AE871C-42BD-4D09-86F4-119577C7EAC7}" destId="{9CE787BF-2677-4018-A5F8-6EFEEE99A212}" srcOrd="0" destOrd="0" presId="urn:microsoft.com/office/officeart/2018/2/layout/IconVerticalSolidList"/>
    <dgm:cxn modelId="{8D7EC903-3F41-4D52-B59A-0D69FF13406B}" srcId="{B7255539-1959-4AA6-8000-38F9D2ECE8E9}" destId="{0A7B8718-E848-4687-A15D-4CCBF2B69A64}" srcOrd="0" destOrd="0" parTransId="{69F4AB6E-895C-4E43-8D0E-B2C3FEEADDD9}" sibTransId="{48C8139E-73D4-4E68-B56E-7B1983DD5730}"/>
    <dgm:cxn modelId="{232FA104-1234-4F86-8A7F-E42434D2629C}" srcId="{B7255539-1959-4AA6-8000-38F9D2ECE8E9}" destId="{10E2CCE2-4C5D-49B8-8A0A-0998D550E37B}" srcOrd="4" destOrd="0" parTransId="{D9308EF9-0D90-4D05-B139-812C7D818273}" sibTransId="{1EEB7E3A-CC74-4F6A-9C2F-75CFA913C98A}"/>
    <dgm:cxn modelId="{63861532-C251-4D33-B274-16EAB28C5AF9}" type="presOf" srcId="{B7255539-1959-4AA6-8000-38F9D2ECE8E9}" destId="{4D569D15-2841-406A-8B8A-12CDC868EEC3}" srcOrd="0" destOrd="0" presId="urn:microsoft.com/office/officeart/2018/2/layout/IconVerticalSolidList"/>
    <dgm:cxn modelId="{E16BB532-EF7E-45CB-BD41-47F970249AD1}" srcId="{B7255539-1959-4AA6-8000-38F9D2ECE8E9}" destId="{5487A0C0-C66E-445E-96B5-A46030FEB969}" srcOrd="2" destOrd="0" parTransId="{966E1C0D-24E6-4C24-833A-5018B09E805E}" sibTransId="{2CE83CB2-1579-4E3B-A09F-0155189651D9}"/>
    <dgm:cxn modelId="{361A2B35-286E-4026-8D64-64095B6DB965}" type="presOf" srcId="{10E2CCE2-4C5D-49B8-8A0A-0998D550E37B}" destId="{369A2E9D-C222-45B1-82B8-37BC4F62FEDB}" srcOrd="0" destOrd="0" presId="urn:microsoft.com/office/officeart/2018/2/layout/IconVerticalSolidList"/>
    <dgm:cxn modelId="{9D1D177B-D68C-4204-B8D8-CB5C46A077CF}" type="presOf" srcId="{5487A0C0-C66E-445E-96B5-A46030FEB969}" destId="{AB589806-C1AB-44BD-8A81-7287BDF6B765}" srcOrd="0" destOrd="0" presId="urn:microsoft.com/office/officeart/2018/2/layout/IconVerticalSolidList"/>
    <dgm:cxn modelId="{787FDF87-E589-496C-BB51-6FF1B24100B4}" type="presOf" srcId="{7E53D7DB-4A78-418C-A71A-4F83E7C73ED5}" destId="{B38B7466-D643-46AF-AA8F-D0C2EF36A37C}" srcOrd="0" destOrd="0" presId="urn:microsoft.com/office/officeart/2018/2/layout/IconVerticalSolidList"/>
    <dgm:cxn modelId="{F1F787A0-FEBF-4B37-8B0D-277D8B9388F4}" type="presOf" srcId="{0A7B8718-E848-4687-A15D-4CCBF2B69A64}" destId="{E25E1948-4777-4C76-BB21-E4870516F341}" srcOrd="0" destOrd="0" presId="urn:microsoft.com/office/officeart/2018/2/layout/IconVerticalSolidList"/>
    <dgm:cxn modelId="{8169A0A0-F89F-49F4-BAE8-5BB946635D43}" srcId="{B7255539-1959-4AA6-8000-38F9D2ECE8E9}" destId="{28AE871C-42BD-4D09-86F4-119577C7EAC7}" srcOrd="5" destOrd="0" parTransId="{89E9FAF9-C462-442F-8353-4670BB7DFFF4}" sibTransId="{8940B3D4-CB22-4D46-9537-A23F399759BC}"/>
    <dgm:cxn modelId="{1811C0A1-346B-402D-939A-072AC1C3014E}" srcId="{B7255539-1959-4AA6-8000-38F9D2ECE8E9}" destId="{7E53D7DB-4A78-418C-A71A-4F83E7C73ED5}" srcOrd="1" destOrd="0" parTransId="{48C773B1-A045-4A85-B5FD-A9E5BAB2036F}" sibTransId="{F0E6EF9B-0F12-4898-9AAE-83D1727277DC}"/>
    <dgm:cxn modelId="{A91B9CB1-9A17-4F3E-A96A-2AC42E2F2F7B}" srcId="{B7255539-1959-4AA6-8000-38F9D2ECE8E9}" destId="{BF32728A-380C-4B1D-BA98-EC0C16B6A63A}" srcOrd="3" destOrd="0" parTransId="{25F471EA-633F-41E0-8291-73113A30788C}" sibTransId="{4E4089B6-FC2C-4DF2-B3D3-A3C609D7BB70}"/>
    <dgm:cxn modelId="{1D8319C0-FB2C-4573-B01D-BEA3CB30B426}" type="presOf" srcId="{BF32728A-380C-4B1D-BA98-EC0C16B6A63A}" destId="{9DE1ABFE-5DC8-4BF9-BC2D-5137E86F8F9B}" srcOrd="0" destOrd="0" presId="urn:microsoft.com/office/officeart/2018/2/layout/IconVerticalSolidList"/>
    <dgm:cxn modelId="{72882C86-2C5D-4110-B393-8D8D47D57B88}" type="presParOf" srcId="{4D569D15-2841-406A-8B8A-12CDC868EEC3}" destId="{31EE2535-1FDF-4F2D-A161-ED3BD0F6AE00}" srcOrd="0" destOrd="0" presId="urn:microsoft.com/office/officeart/2018/2/layout/IconVerticalSolidList"/>
    <dgm:cxn modelId="{E9922986-D7E2-4402-A457-39C571C20EBD}" type="presParOf" srcId="{31EE2535-1FDF-4F2D-A161-ED3BD0F6AE00}" destId="{C18A71D0-B482-45C8-8CA7-5C93AD9926E7}" srcOrd="0" destOrd="0" presId="urn:microsoft.com/office/officeart/2018/2/layout/IconVerticalSolidList"/>
    <dgm:cxn modelId="{9BDD6BBA-F5CB-4940-BDCD-294D1A22C422}" type="presParOf" srcId="{31EE2535-1FDF-4F2D-A161-ED3BD0F6AE00}" destId="{E7229C9C-A0E1-41B3-A6AD-D8F4E63188BF}" srcOrd="1" destOrd="0" presId="urn:microsoft.com/office/officeart/2018/2/layout/IconVerticalSolidList"/>
    <dgm:cxn modelId="{E29A0498-FEBB-43E7-9BF0-95CD304ED097}" type="presParOf" srcId="{31EE2535-1FDF-4F2D-A161-ED3BD0F6AE00}" destId="{F0F26F7A-489E-4F3D-9D55-C91077B9FF65}" srcOrd="2" destOrd="0" presId="urn:microsoft.com/office/officeart/2018/2/layout/IconVerticalSolidList"/>
    <dgm:cxn modelId="{2C147D28-F37F-481F-85D4-1A26D2C6AC22}" type="presParOf" srcId="{31EE2535-1FDF-4F2D-A161-ED3BD0F6AE00}" destId="{E25E1948-4777-4C76-BB21-E4870516F341}" srcOrd="3" destOrd="0" presId="urn:microsoft.com/office/officeart/2018/2/layout/IconVerticalSolidList"/>
    <dgm:cxn modelId="{64E648FD-9946-41CA-BBD4-62A3A0E7DC22}" type="presParOf" srcId="{4D569D15-2841-406A-8B8A-12CDC868EEC3}" destId="{D83DC82C-9980-4046-A8D6-03531FC26656}" srcOrd="1" destOrd="0" presId="urn:microsoft.com/office/officeart/2018/2/layout/IconVerticalSolidList"/>
    <dgm:cxn modelId="{33418BBD-BAAA-43D5-8A4C-AFE3E8237C88}" type="presParOf" srcId="{4D569D15-2841-406A-8B8A-12CDC868EEC3}" destId="{AD7BD80C-1B92-4E16-A568-F01499987DAF}" srcOrd="2" destOrd="0" presId="urn:microsoft.com/office/officeart/2018/2/layout/IconVerticalSolidList"/>
    <dgm:cxn modelId="{1E7C0CC2-50FE-4797-8205-B16BF91C5076}" type="presParOf" srcId="{AD7BD80C-1B92-4E16-A568-F01499987DAF}" destId="{8B2012A9-655D-4353-8105-5DF743AF2026}" srcOrd="0" destOrd="0" presId="urn:microsoft.com/office/officeart/2018/2/layout/IconVerticalSolidList"/>
    <dgm:cxn modelId="{6512935D-9A02-4D85-8E20-05DF9B1E26AA}" type="presParOf" srcId="{AD7BD80C-1B92-4E16-A568-F01499987DAF}" destId="{45E813AE-3E32-46B1-97F2-8AFD44E8B0F0}" srcOrd="1" destOrd="0" presId="urn:microsoft.com/office/officeart/2018/2/layout/IconVerticalSolidList"/>
    <dgm:cxn modelId="{A41446B4-495C-4883-A424-8A191AF4DE67}" type="presParOf" srcId="{AD7BD80C-1B92-4E16-A568-F01499987DAF}" destId="{24542C83-6A76-4C47-9540-4545B3A0523F}" srcOrd="2" destOrd="0" presId="urn:microsoft.com/office/officeart/2018/2/layout/IconVerticalSolidList"/>
    <dgm:cxn modelId="{6D64D9F7-40D1-4E12-AEE5-D6AED7D3C613}" type="presParOf" srcId="{AD7BD80C-1B92-4E16-A568-F01499987DAF}" destId="{B38B7466-D643-46AF-AA8F-D0C2EF36A37C}" srcOrd="3" destOrd="0" presId="urn:microsoft.com/office/officeart/2018/2/layout/IconVerticalSolidList"/>
    <dgm:cxn modelId="{F454BB0C-2067-45E3-849F-343C7607CFF1}" type="presParOf" srcId="{4D569D15-2841-406A-8B8A-12CDC868EEC3}" destId="{1E90176D-FFD3-4F56-AF55-935711C1D8C0}" srcOrd="3" destOrd="0" presId="urn:microsoft.com/office/officeart/2018/2/layout/IconVerticalSolidList"/>
    <dgm:cxn modelId="{341BAAAC-C033-4130-AFD0-0D0C29EC429B}" type="presParOf" srcId="{4D569D15-2841-406A-8B8A-12CDC868EEC3}" destId="{8F706BCE-52D2-4F74-9764-1A1EE1CCFAEA}" srcOrd="4" destOrd="0" presId="urn:microsoft.com/office/officeart/2018/2/layout/IconVerticalSolidList"/>
    <dgm:cxn modelId="{50286BAD-9910-4712-95C5-E2AA313B4EE0}" type="presParOf" srcId="{8F706BCE-52D2-4F74-9764-1A1EE1CCFAEA}" destId="{42500490-DE04-4916-AFDB-F34DDD4DB3C3}" srcOrd="0" destOrd="0" presId="urn:microsoft.com/office/officeart/2018/2/layout/IconVerticalSolidList"/>
    <dgm:cxn modelId="{ECACA301-E132-421F-AA56-3EEC9D7B3D18}" type="presParOf" srcId="{8F706BCE-52D2-4F74-9764-1A1EE1CCFAEA}" destId="{6F21FAED-AD55-4C58-8849-8634F4906644}" srcOrd="1" destOrd="0" presId="urn:microsoft.com/office/officeart/2018/2/layout/IconVerticalSolidList"/>
    <dgm:cxn modelId="{BBDA5088-2E95-4DB1-A200-1472F4392CB9}" type="presParOf" srcId="{8F706BCE-52D2-4F74-9764-1A1EE1CCFAEA}" destId="{B9F09502-D728-4746-9043-CA4A91FF6397}" srcOrd="2" destOrd="0" presId="urn:microsoft.com/office/officeart/2018/2/layout/IconVerticalSolidList"/>
    <dgm:cxn modelId="{C700113A-EE85-4C78-837C-52FF07BEB244}" type="presParOf" srcId="{8F706BCE-52D2-4F74-9764-1A1EE1CCFAEA}" destId="{AB589806-C1AB-44BD-8A81-7287BDF6B765}" srcOrd="3" destOrd="0" presId="urn:microsoft.com/office/officeart/2018/2/layout/IconVerticalSolidList"/>
    <dgm:cxn modelId="{DCB63D28-72E6-4DB7-B335-F8FEC48F16CE}" type="presParOf" srcId="{4D569D15-2841-406A-8B8A-12CDC868EEC3}" destId="{F50D6F5F-7797-4730-B68B-3C0702A8C036}" srcOrd="5" destOrd="0" presId="urn:microsoft.com/office/officeart/2018/2/layout/IconVerticalSolidList"/>
    <dgm:cxn modelId="{69A9BADB-6403-482F-9D9C-A8A15C4057CB}" type="presParOf" srcId="{4D569D15-2841-406A-8B8A-12CDC868EEC3}" destId="{B1592107-5DE5-4D8C-A2A8-4DAE96341489}" srcOrd="6" destOrd="0" presId="urn:microsoft.com/office/officeart/2018/2/layout/IconVerticalSolidList"/>
    <dgm:cxn modelId="{26C02FA4-0723-45F8-88AE-3C648B93CBAD}" type="presParOf" srcId="{B1592107-5DE5-4D8C-A2A8-4DAE96341489}" destId="{4F8A126B-650B-4944-BD8A-81A3607EA5CD}" srcOrd="0" destOrd="0" presId="urn:microsoft.com/office/officeart/2018/2/layout/IconVerticalSolidList"/>
    <dgm:cxn modelId="{34F97688-6EEB-45D4-9A81-F4A903A1E07C}" type="presParOf" srcId="{B1592107-5DE5-4D8C-A2A8-4DAE96341489}" destId="{AE278B96-3D78-4445-9BF7-0AA981BCD811}" srcOrd="1" destOrd="0" presId="urn:microsoft.com/office/officeart/2018/2/layout/IconVerticalSolidList"/>
    <dgm:cxn modelId="{6EA3DCFF-37B0-4F59-8474-7AD4445E8129}" type="presParOf" srcId="{B1592107-5DE5-4D8C-A2A8-4DAE96341489}" destId="{E6B50E7E-2C17-429F-B5E4-17F5E2C74CB8}" srcOrd="2" destOrd="0" presId="urn:microsoft.com/office/officeart/2018/2/layout/IconVerticalSolidList"/>
    <dgm:cxn modelId="{39D27FF3-9BA4-453D-8050-D0896BBA521E}" type="presParOf" srcId="{B1592107-5DE5-4D8C-A2A8-4DAE96341489}" destId="{9DE1ABFE-5DC8-4BF9-BC2D-5137E86F8F9B}" srcOrd="3" destOrd="0" presId="urn:microsoft.com/office/officeart/2018/2/layout/IconVerticalSolidList"/>
    <dgm:cxn modelId="{B1846549-B996-465C-ACA9-46C645C8BDB8}" type="presParOf" srcId="{4D569D15-2841-406A-8B8A-12CDC868EEC3}" destId="{54830D03-6FD9-4A46-A4B3-57235B347E9B}" srcOrd="7" destOrd="0" presId="urn:microsoft.com/office/officeart/2018/2/layout/IconVerticalSolidList"/>
    <dgm:cxn modelId="{D80732B9-B650-46AE-AB0A-792DEA3AC4D9}" type="presParOf" srcId="{4D569D15-2841-406A-8B8A-12CDC868EEC3}" destId="{7628BA5B-C85C-4903-92EF-D4B7F6AD65AA}" srcOrd="8" destOrd="0" presId="urn:microsoft.com/office/officeart/2018/2/layout/IconVerticalSolidList"/>
    <dgm:cxn modelId="{5D3EA079-9B84-4FB7-83DF-78F1D849F233}" type="presParOf" srcId="{7628BA5B-C85C-4903-92EF-D4B7F6AD65AA}" destId="{595986A3-8FC1-4937-9BE2-04916EE511FD}" srcOrd="0" destOrd="0" presId="urn:microsoft.com/office/officeart/2018/2/layout/IconVerticalSolidList"/>
    <dgm:cxn modelId="{7DF0042A-5136-40DD-ADC1-5E4998DDAF20}" type="presParOf" srcId="{7628BA5B-C85C-4903-92EF-D4B7F6AD65AA}" destId="{110D46B5-C731-455C-B002-2CD8295BE253}" srcOrd="1" destOrd="0" presId="urn:microsoft.com/office/officeart/2018/2/layout/IconVerticalSolidList"/>
    <dgm:cxn modelId="{18AC1656-0C09-48E8-80D7-28F059BA9927}" type="presParOf" srcId="{7628BA5B-C85C-4903-92EF-D4B7F6AD65AA}" destId="{56C4862F-E802-4993-9063-789191D54AB2}" srcOrd="2" destOrd="0" presId="urn:microsoft.com/office/officeart/2018/2/layout/IconVerticalSolidList"/>
    <dgm:cxn modelId="{33E8AA47-5DF3-48D5-B86A-457CA04980AA}" type="presParOf" srcId="{7628BA5B-C85C-4903-92EF-D4B7F6AD65AA}" destId="{369A2E9D-C222-45B1-82B8-37BC4F62FEDB}" srcOrd="3" destOrd="0" presId="urn:microsoft.com/office/officeart/2018/2/layout/IconVerticalSolidList"/>
    <dgm:cxn modelId="{A171C826-88A2-49B1-9469-17AD23183E17}" type="presParOf" srcId="{4D569D15-2841-406A-8B8A-12CDC868EEC3}" destId="{D96DF171-1138-4A3F-B583-700236CF0495}" srcOrd="9" destOrd="0" presId="urn:microsoft.com/office/officeart/2018/2/layout/IconVerticalSolidList"/>
    <dgm:cxn modelId="{A63CFE09-656E-4196-9171-B6406938A7D2}" type="presParOf" srcId="{4D569D15-2841-406A-8B8A-12CDC868EEC3}" destId="{9C09A33F-EBF4-4392-B5B1-071D1D5F74F0}" srcOrd="10" destOrd="0" presId="urn:microsoft.com/office/officeart/2018/2/layout/IconVerticalSolidList"/>
    <dgm:cxn modelId="{C922D4D7-D867-4AAE-A491-67B6D30AF8E3}" type="presParOf" srcId="{9C09A33F-EBF4-4392-B5B1-071D1D5F74F0}" destId="{8B48FBA0-078C-4EA0-BC3F-0FC7C5257B1F}" srcOrd="0" destOrd="0" presId="urn:microsoft.com/office/officeart/2018/2/layout/IconVerticalSolidList"/>
    <dgm:cxn modelId="{F58AC2DF-CAC8-4400-828C-B502574B888F}" type="presParOf" srcId="{9C09A33F-EBF4-4392-B5B1-071D1D5F74F0}" destId="{88EF9243-281C-4B72-BD19-A1983892AEF1}" srcOrd="1" destOrd="0" presId="urn:microsoft.com/office/officeart/2018/2/layout/IconVerticalSolidList"/>
    <dgm:cxn modelId="{35523C8B-F397-4C93-9541-7BD9E197DC6B}" type="presParOf" srcId="{9C09A33F-EBF4-4392-B5B1-071D1D5F74F0}" destId="{601F67A5-BB1B-436E-8108-DA946E1E46E1}" srcOrd="2" destOrd="0" presId="urn:microsoft.com/office/officeart/2018/2/layout/IconVerticalSolidList"/>
    <dgm:cxn modelId="{EA4E5DA6-93E4-4D5B-8074-FF4FF244F2F6}" type="presParOf" srcId="{9C09A33F-EBF4-4392-B5B1-071D1D5F74F0}" destId="{9CE787BF-2677-4018-A5F8-6EFEEE99A2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5F53BB-08E2-4F60-9801-14608592FA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CED13C-7CF7-448E-866C-8F067419550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Vertical Alignment</a:t>
          </a:r>
        </a:p>
      </dgm:t>
    </dgm:pt>
    <dgm:pt modelId="{A6AFA9F1-B197-4244-A74A-63CA02381985}" type="parTrans" cxnId="{2BB9B7C2-30B9-4868-B515-84C3A9270ABB}">
      <dgm:prSet/>
      <dgm:spPr/>
      <dgm:t>
        <a:bodyPr/>
        <a:lstStyle/>
        <a:p>
          <a:endParaRPr lang="en-US"/>
        </a:p>
      </dgm:t>
    </dgm:pt>
    <dgm:pt modelId="{4CC4F194-452C-4B1A-B027-3212D0E8B48A}" type="sibTrans" cxnId="{2BB9B7C2-30B9-4868-B515-84C3A9270ABB}">
      <dgm:prSet/>
      <dgm:spPr/>
      <dgm:t>
        <a:bodyPr/>
        <a:lstStyle/>
        <a:p>
          <a:endParaRPr lang="en-US"/>
        </a:p>
      </dgm:t>
    </dgm:pt>
    <dgm:pt modelId="{37E945CB-DAD0-4774-A507-68D241DD822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The vertical-align property can be used in two contexts:</a:t>
          </a:r>
        </a:p>
      </dgm:t>
    </dgm:pt>
    <dgm:pt modelId="{5AB1A155-0510-487B-8479-575E3460BBCD}" type="parTrans" cxnId="{48993009-0B27-4D9B-8008-3582942D647B}">
      <dgm:prSet/>
      <dgm:spPr/>
      <dgm:t>
        <a:bodyPr/>
        <a:lstStyle/>
        <a:p>
          <a:endParaRPr lang="en-US"/>
        </a:p>
      </dgm:t>
    </dgm:pt>
    <dgm:pt modelId="{C4CB73F0-63EF-4318-A20E-B53D2DDC27FE}" type="sibTrans" cxnId="{48993009-0B27-4D9B-8008-3582942D647B}">
      <dgm:prSet/>
      <dgm:spPr/>
      <dgm:t>
        <a:bodyPr/>
        <a:lstStyle/>
        <a:p>
          <a:endParaRPr lang="en-US"/>
        </a:p>
      </dgm:t>
    </dgm:pt>
    <dgm:pt modelId="{69840808-AA1C-4E9F-B049-15BE2BEEC23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To vertically align an inline element's box inside its containing line box. For example, it could be used to vertically position an image in a line of text.</a:t>
          </a:r>
        </a:p>
      </dgm:t>
    </dgm:pt>
    <dgm:pt modelId="{C6DA17F5-DFB7-40F7-A71F-4CA067581AF8}" type="parTrans" cxnId="{BC12701F-CDAC-449B-8FD7-6B3D1C058519}">
      <dgm:prSet/>
      <dgm:spPr/>
      <dgm:t>
        <a:bodyPr/>
        <a:lstStyle/>
        <a:p>
          <a:endParaRPr lang="en-US"/>
        </a:p>
      </dgm:t>
    </dgm:pt>
    <dgm:pt modelId="{D89C99DE-E883-4E35-86E9-304252289894}" type="sibTrans" cxnId="{BC12701F-CDAC-449B-8FD7-6B3D1C058519}">
      <dgm:prSet/>
      <dgm:spPr/>
      <dgm:t>
        <a:bodyPr/>
        <a:lstStyle/>
        <a:p>
          <a:endParaRPr lang="en-US"/>
        </a:p>
      </dgm:t>
    </dgm:pt>
    <dgm:pt modelId="{9BC3A9F6-0A5F-436E-A28E-1A3AEEA6F49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To vertically align the content of a cell in a table.</a:t>
          </a:r>
        </a:p>
      </dgm:t>
    </dgm:pt>
    <dgm:pt modelId="{E2012EFC-0BF3-420B-A911-19E7CBDAF160}" type="parTrans" cxnId="{EDB831E2-5619-4FB2-8317-8C42F0C3C17E}">
      <dgm:prSet/>
      <dgm:spPr/>
      <dgm:t>
        <a:bodyPr/>
        <a:lstStyle/>
        <a:p>
          <a:endParaRPr lang="en-US"/>
        </a:p>
      </dgm:t>
    </dgm:pt>
    <dgm:pt modelId="{6D670A0D-1339-43D4-B417-6D8F4D9CAF03}" type="sibTrans" cxnId="{EDB831E2-5619-4FB2-8317-8C42F0C3C17E}">
      <dgm:prSet/>
      <dgm:spPr/>
      <dgm:t>
        <a:bodyPr/>
        <a:lstStyle/>
        <a:p>
          <a:endParaRPr lang="en-US"/>
        </a:p>
      </dgm:t>
    </dgm:pt>
    <dgm:pt modelId="{1679ECBB-73D7-4DE2-83D3-7B1E3AD7FD91}" type="pres">
      <dgm:prSet presAssocID="{495F53BB-08E2-4F60-9801-14608592FA78}" presName="root" presStyleCnt="0">
        <dgm:presLayoutVars>
          <dgm:dir/>
          <dgm:resizeHandles val="exact"/>
        </dgm:presLayoutVars>
      </dgm:prSet>
      <dgm:spPr/>
    </dgm:pt>
    <dgm:pt modelId="{10A2A0CD-8D75-49A0-BB3A-5E751BBD8F98}" type="pres">
      <dgm:prSet presAssocID="{A8CED13C-7CF7-448E-866C-8F0674195500}" presName="compNode" presStyleCnt="0"/>
      <dgm:spPr/>
    </dgm:pt>
    <dgm:pt modelId="{CC5C615C-8028-49BE-B185-BAF1EA0A8919}" type="pres">
      <dgm:prSet presAssocID="{A8CED13C-7CF7-448E-866C-8F0674195500}" presName="bgRect" presStyleLbl="bgShp" presStyleIdx="0" presStyleCnt="4"/>
      <dgm:spPr/>
    </dgm:pt>
    <dgm:pt modelId="{8A5509B3-A2AE-4FDF-8470-BC77E158E769}" type="pres">
      <dgm:prSet presAssocID="{A8CED13C-7CF7-448E-866C-8F06741955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C45910-A62A-4086-ACBA-91FA42BED3ED}" type="pres">
      <dgm:prSet presAssocID="{A8CED13C-7CF7-448E-866C-8F0674195500}" presName="spaceRect" presStyleCnt="0"/>
      <dgm:spPr/>
    </dgm:pt>
    <dgm:pt modelId="{3D24E50F-49F0-42FC-8E4F-B68EB192BF8D}" type="pres">
      <dgm:prSet presAssocID="{A8CED13C-7CF7-448E-866C-8F0674195500}" presName="parTx" presStyleLbl="revTx" presStyleIdx="0" presStyleCnt="4">
        <dgm:presLayoutVars>
          <dgm:chMax val="0"/>
          <dgm:chPref val="0"/>
        </dgm:presLayoutVars>
      </dgm:prSet>
      <dgm:spPr/>
    </dgm:pt>
    <dgm:pt modelId="{668BB45C-23DE-447E-A384-C35B64FAA88A}" type="pres">
      <dgm:prSet presAssocID="{4CC4F194-452C-4B1A-B027-3212D0E8B48A}" presName="sibTrans" presStyleCnt="0"/>
      <dgm:spPr/>
    </dgm:pt>
    <dgm:pt modelId="{D64C30C5-A1D4-4B92-BD90-58665FAD1534}" type="pres">
      <dgm:prSet presAssocID="{37E945CB-DAD0-4774-A507-68D241DD8229}" presName="compNode" presStyleCnt="0"/>
      <dgm:spPr/>
    </dgm:pt>
    <dgm:pt modelId="{3C2BCB9E-A676-4A0E-92A7-9587A87E37EB}" type="pres">
      <dgm:prSet presAssocID="{37E945CB-DAD0-4774-A507-68D241DD8229}" presName="bgRect" presStyleLbl="bgShp" presStyleIdx="1" presStyleCnt="4"/>
      <dgm:spPr/>
    </dgm:pt>
    <dgm:pt modelId="{8687D3B9-D92F-4E86-B221-3E99226961B4}" type="pres">
      <dgm:prSet presAssocID="{37E945CB-DAD0-4774-A507-68D241DD82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357FBC6-AEA5-4257-AC39-A0EB29AAB970}" type="pres">
      <dgm:prSet presAssocID="{37E945CB-DAD0-4774-A507-68D241DD8229}" presName="spaceRect" presStyleCnt="0"/>
      <dgm:spPr/>
    </dgm:pt>
    <dgm:pt modelId="{9A3E5CCA-31C8-48E1-B2B0-A3D70FFD9BCB}" type="pres">
      <dgm:prSet presAssocID="{37E945CB-DAD0-4774-A507-68D241DD8229}" presName="parTx" presStyleLbl="revTx" presStyleIdx="1" presStyleCnt="4">
        <dgm:presLayoutVars>
          <dgm:chMax val="0"/>
          <dgm:chPref val="0"/>
        </dgm:presLayoutVars>
      </dgm:prSet>
      <dgm:spPr/>
    </dgm:pt>
    <dgm:pt modelId="{E76EAE08-D391-4F74-A593-62545C20A4B0}" type="pres">
      <dgm:prSet presAssocID="{C4CB73F0-63EF-4318-A20E-B53D2DDC27FE}" presName="sibTrans" presStyleCnt="0"/>
      <dgm:spPr/>
    </dgm:pt>
    <dgm:pt modelId="{328516FF-CA72-4C69-A0BE-AE80EED0E3F9}" type="pres">
      <dgm:prSet presAssocID="{69840808-AA1C-4E9F-B049-15BE2BEEC23E}" presName="compNode" presStyleCnt="0"/>
      <dgm:spPr/>
    </dgm:pt>
    <dgm:pt modelId="{37C1B0AA-197E-4E8D-B200-B0D660C84271}" type="pres">
      <dgm:prSet presAssocID="{69840808-AA1C-4E9F-B049-15BE2BEEC23E}" presName="bgRect" presStyleLbl="bgShp" presStyleIdx="2" presStyleCnt="4"/>
      <dgm:spPr/>
    </dgm:pt>
    <dgm:pt modelId="{BD195428-5F23-4A20-B5D9-C281B18BB366}" type="pres">
      <dgm:prSet presAssocID="{69840808-AA1C-4E9F-B049-15BE2BEEC2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701CE4B-C170-49E5-A0E2-F87AECA13C18}" type="pres">
      <dgm:prSet presAssocID="{69840808-AA1C-4E9F-B049-15BE2BEEC23E}" presName="spaceRect" presStyleCnt="0"/>
      <dgm:spPr/>
    </dgm:pt>
    <dgm:pt modelId="{ECE3E703-6B5A-4B70-8F46-F65E210D0D17}" type="pres">
      <dgm:prSet presAssocID="{69840808-AA1C-4E9F-B049-15BE2BEEC23E}" presName="parTx" presStyleLbl="revTx" presStyleIdx="2" presStyleCnt="4">
        <dgm:presLayoutVars>
          <dgm:chMax val="0"/>
          <dgm:chPref val="0"/>
        </dgm:presLayoutVars>
      </dgm:prSet>
      <dgm:spPr/>
    </dgm:pt>
    <dgm:pt modelId="{EEF23E04-1457-4DE3-9360-0AF1017E2C78}" type="pres">
      <dgm:prSet presAssocID="{D89C99DE-E883-4E35-86E9-304252289894}" presName="sibTrans" presStyleCnt="0"/>
      <dgm:spPr/>
    </dgm:pt>
    <dgm:pt modelId="{77BEEF29-AD8D-4BA7-9AE1-BE204CA2F18B}" type="pres">
      <dgm:prSet presAssocID="{9BC3A9F6-0A5F-436E-A28E-1A3AEEA6F498}" presName="compNode" presStyleCnt="0"/>
      <dgm:spPr/>
    </dgm:pt>
    <dgm:pt modelId="{AFABAB3D-8972-4E0F-AAF0-BD10B6545F70}" type="pres">
      <dgm:prSet presAssocID="{9BC3A9F6-0A5F-436E-A28E-1A3AEEA6F498}" presName="bgRect" presStyleLbl="bgShp" presStyleIdx="3" presStyleCnt="4"/>
      <dgm:spPr/>
    </dgm:pt>
    <dgm:pt modelId="{4C4320EE-8DCF-4A65-A316-51AEC95DB941}" type="pres">
      <dgm:prSet presAssocID="{9BC3A9F6-0A5F-436E-A28E-1A3AEEA6F4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CCA35D1-F67C-492E-A504-43504539C8B8}" type="pres">
      <dgm:prSet presAssocID="{9BC3A9F6-0A5F-436E-A28E-1A3AEEA6F498}" presName="spaceRect" presStyleCnt="0"/>
      <dgm:spPr/>
    </dgm:pt>
    <dgm:pt modelId="{EC2E64AA-CE80-471E-B898-3FD12D67FE23}" type="pres">
      <dgm:prSet presAssocID="{9BC3A9F6-0A5F-436E-A28E-1A3AEEA6F4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993009-0B27-4D9B-8008-3582942D647B}" srcId="{495F53BB-08E2-4F60-9801-14608592FA78}" destId="{37E945CB-DAD0-4774-A507-68D241DD8229}" srcOrd="1" destOrd="0" parTransId="{5AB1A155-0510-487B-8479-575E3460BBCD}" sibTransId="{C4CB73F0-63EF-4318-A20E-B53D2DDC27FE}"/>
    <dgm:cxn modelId="{2FDEB41D-14B5-49DB-AB32-7960675D9017}" type="presOf" srcId="{495F53BB-08E2-4F60-9801-14608592FA78}" destId="{1679ECBB-73D7-4DE2-83D3-7B1E3AD7FD91}" srcOrd="0" destOrd="0" presId="urn:microsoft.com/office/officeart/2018/2/layout/IconVerticalSolidList"/>
    <dgm:cxn modelId="{BC12701F-CDAC-449B-8FD7-6B3D1C058519}" srcId="{495F53BB-08E2-4F60-9801-14608592FA78}" destId="{69840808-AA1C-4E9F-B049-15BE2BEEC23E}" srcOrd="2" destOrd="0" parTransId="{C6DA17F5-DFB7-40F7-A71F-4CA067581AF8}" sibTransId="{D89C99DE-E883-4E35-86E9-304252289894}"/>
    <dgm:cxn modelId="{FBB1DD6C-4395-4803-BBFF-8B73ABD5F059}" type="presOf" srcId="{A8CED13C-7CF7-448E-866C-8F0674195500}" destId="{3D24E50F-49F0-42FC-8E4F-B68EB192BF8D}" srcOrd="0" destOrd="0" presId="urn:microsoft.com/office/officeart/2018/2/layout/IconVerticalSolidList"/>
    <dgm:cxn modelId="{5DB75088-9DEA-4CC0-913B-4BE76BEAA6D4}" type="presOf" srcId="{37E945CB-DAD0-4774-A507-68D241DD8229}" destId="{9A3E5CCA-31C8-48E1-B2B0-A3D70FFD9BCB}" srcOrd="0" destOrd="0" presId="urn:microsoft.com/office/officeart/2018/2/layout/IconVerticalSolidList"/>
    <dgm:cxn modelId="{2BB9B7C2-30B9-4868-B515-84C3A9270ABB}" srcId="{495F53BB-08E2-4F60-9801-14608592FA78}" destId="{A8CED13C-7CF7-448E-866C-8F0674195500}" srcOrd="0" destOrd="0" parTransId="{A6AFA9F1-B197-4244-A74A-63CA02381985}" sibTransId="{4CC4F194-452C-4B1A-B027-3212D0E8B48A}"/>
    <dgm:cxn modelId="{E4B858CD-5A30-4A10-86FE-F8E44E2340D7}" type="presOf" srcId="{9BC3A9F6-0A5F-436E-A28E-1A3AEEA6F498}" destId="{EC2E64AA-CE80-471E-B898-3FD12D67FE23}" srcOrd="0" destOrd="0" presId="urn:microsoft.com/office/officeart/2018/2/layout/IconVerticalSolidList"/>
    <dgm:cxn modelId="{3041A8DD-B317-47C5-A13F-71E3E25C3CCB}" type="presOf" srcId="{69840808-AA1C-4E9F-B049-15BE2BEEC23E}" destId="{ECE3E703-6B5A-4B70-8F46-F65E210D0D17}" srcOrd="0" destOrd="0" presId="urn:microsoft.com/office/officeart/2018/2/layout/IconVerticalSolidList"/>
    <dgm:cxn modelId="{EDB831E2-5619-4FB2-8317-8C42F0C3C17E}" srcId="{495F53BB-08E2-4F60-9801-14608592FA78}" destId="{9BC3A9F6-0A5F-436E-A28E-1A3AEEA6F498}" srcOrd="3" destOrd="0" parTransId="{E2012EFC-0BF3-420B-A911-19E7CBDAF160}" sibTransId="{6D670A0D-1339-43D4-B417-6D8F4D9CAF03}"/>
    <dgm:cxn modelId="{AD2B0F3B-A80D-401C-8C6E-524A59A0F424}" type="presParOf" srcId="{1679ECBB-73D7-4DE2-83D3-7B1E3AD7FD91}" destId="{10A2A0CD-8D75-49A0-BB3A-5E751BBD8F98}" srcOrd="0" destOrd="0" presId="urn:microsoft.com/office/officeart/2018/2/layout/IconVerticalSolidList"/>
    <dgm:cxn modelId="{2196D4CB-981C-44C4-940D-4F8CA988A06F}" type="presParOf" srcId="{10A2A0CD-8D75-49A0-BB3A-5E751BBD8F98}" destId="{CC5C615C-8028-49BE-B185-BAF1EA0A8919}" srcOrd="0" destOrd="0" presId="urn:microsoft.com/office/officeart/2018/2/layout/IconVerticalSolidList"/>
    <dgm:cxn modelId="{EE7E152C-8D03-4350-98D9-71CEEDD00F88}" type="presParOf" srcId="{10A2A0CD-8D75-49A0-BB3A-5E751BBD8F98}" destId="{8A5509B3-A2AE-4FDF-8470-BC77E158E769}" srcOrd="1" destOrd="0" presId="urn:microsoft.com/office/officeart/2018/2/layout/IconVerticalSolidList"/>
    <dgm:cxn modelId="{EBFB266A-F115-47CB-9F23-4FD004EB86CD}" type="presParOf" srcId="{10A2A0CD-8D75-49A0-BB3A-5E751BBD8F98}" destId="{C3C45910-A62A-4086-ACBA-91FA42BED3ED}" srcOrd="2" destOrd="0" presId="urn:microsoft.com/office/officeart/2018/2/layout/IconVerticalSolidList"/>
    <dgm:cxn modelId="{B83996E6-E935-45C6-8016-992C8436ED72}" type="presParOf" srcId="{10A2A0CD-8D75-49A0-BB3A-5E751BBD8F98}" destId="{3D24E50F-49F0-42FC-8E4F-B68EB192BF8D}" srcOrd="3" destOrd="0" presId="urn:microsoft.com/office/officeart/2018/2/layout/IconVerticalSolidList"/>
    <dgm:cxn modelId="{C168E7B7-1058-452C-A11F-8C98B1CC61FA}" type="presParOf" srcId="{1679ECBB-73D7-4DE2-83D3-7B1E3AD7FD91}" destId="{668BB45C-23DE-447E-A384-C35B64FAA88A}" srcOrd="1" destOrd="0" presId="urn:microsoft.com/office/officeart/2018/2/layout/IconVerticalSolidList"/>
    <dgm:cxn modelId="{CFD071A9-CDEC-4381-AB84-6D0304BAD8B3}" type="presParOf" srcId="{1679ECBB-73D7-4DE2-83D3-7B1E3AD7FD91}" destId="{D64C30C5-A1D4-4B92-BD90-58665FAD1534}" srcOrd="2" destOrd="0" presId="urn:microsoft.com/office/officeart/2018/2/layout/IconVerticalSolidList"/>
    <dgm:cxn modelId="{E903D5A0-BE7C-4907-8D6F-C522ABAF459C}" type="presParOf" srcId="{D64C30C5-A1D4-4B92-BD90-58665FAD1534}" destId="{3C2BCB9E-A676-4A0E-92A7-9587A87E37EB}" srcOrd="0" destOrd="0" presId="urn:microsoft.com/office/officeart/2018/2/layout/IconVerticalSolidList"/>
    <dgm:cxn modelId="{FB60D758-5B38-4DD3-B4A2-2051E4862FEB}" type="presParOf" srcId="{D64C30C5-A1D4-4B92-BD90-58665FAD1534}" destId="{8687D3B9-D92F-4E86-B221-3E99226961B4}" srcOrd="1" destOrd="0" presId="urn:microsoft.com/office/officeart/2018/2/layout/IconVerticalSolidList"/>
    <dgm:cxn modelId="{7AFC35DA-9474-441D-A2B3-0B55573FA6EE}" type="presParOf" srcId="{D64C30C5-A1D4-4B92-BD90-58665FAD1534}" destId="{7357FBC6-AEA5-4257-AC39-A0EB29AAB970}" srcOrd="2" destOrd="0" presId="urn:microsoft.com/office/officeart/2018/2/layout/IconVerticalSolidList"/>
    <dgm:cxn modelId="{E666FA78-F974-498B-851E-F87F778EA76E}" type="presParOf" srcId="{D64C30C5-A1D4-4B92-BD90-58665FAD1534}" destId="{9A3E5CCA-31C8-48E1-B2B0-A3D70FFD9BCB}" srcOrd="3" destOrd="0" presId="urn:microsoft.com/office/officeart/2018/2/layout/IconVerticalSolidList"/>
    <dgm:cxn modelId="{FD065C47-36C8-4ADC-8B3F-DB160A2AF673}" type="presParOf" srcId="{1679ECBB-73D7-4DE2-83D3-7B1E3AD7FD91}" destId="{E76EAE08-D391-4F74-A593-62545C20A4B0}" srcOrd="3" destOrd="0" presId="urn:microsoft.com/office/officeart/2018/2/layout/IconVerticalSolidList"/>
    <dgm:cxn modelId="{0D708E9C-7691-4B18-9F98-9668485CAC9A}" type="presParOf" srcId="{1679ECBB-73D7-4DE2-83D3-7B1E3AD7FD91}" destId="{328516FF-CA72-4C69-A0BE-AE80EED0E3F9}" srcOrd="4" destOrd="0" presId="urn:microsoft.com/office/officeart/2018/2/layout/IconVerticalSolidList"/>
    <dgm:cxn modelId="{0C389B35-05A3-4D83-94DA-E564DF70FBCA}" type="presParOf" srcId="{328516FF-CA72-4C69-A0BE-AE80EED0E3F9}" destId="{37C1B0AA-197E-4E8D-B200-B0D660C84271}" srcOrd="0" destOrd="0" presId="urn:microsoft.com/office/officeart/2018/2/layout/IconVerticalSolidList"/>
    <dgm:cxn modelId="{FD47CD7F-8679-447D-A46E-A81BB7DB0DAB}" type="presParOf" srcId="{328516FF-CA72-4C69-A0BE-AE80EED0E3F9}" destId="{BD195428-5F23-4A20-B5D9-C281B18BB366}" srcOrd="1" destOrd="0" presId="urn:microsoft.com/office/officeart/2018/2/layout/IconVerticalSolidList"/>
    <dgm:cxn modelId="{6B84D82F-8EDE-4706-9866-2AF4F3E319B5}" type="presParOf" srcId="{328516FF-CA72-4C69-A0BE-AE80EED0E3F9}" destId="{B701CE4B-C170-49E5-A0E2-F87AECA13C18}" srcOrd="2" destOrd="0" presId="urn:microsoft.com/office/officeart/2018/2/layout/IconVerticalSolidList"/>
    <dgm:cxn modelId="{90FDF5CB-4789-4A0B-AD1E-6C659260D1D8}" type="presParOf" srcId="{328516FF-CA72-4C69-A0BE-AE80EED0E3F9}" destId="{ECE3E703-6B5A-4B70-8F46-F65E210D0D17}" srcOrd="3" destOrd="0" presId="urn:microsoft.com/office/officeart/2018/2/layout/IconVerticalSolidList"/>
    <dgm:cxn modelId="{5A9E28E5-C086-4D9A-A87B-A716ECBA4263}" type="presParOf" srcId="{1679ECBB-73D7-4DE2-83D3-7B1E3AD7FD91}" destId="{EEF23E04-1457-4DE3-9360-0AF1017E2C78}" srcOrd="5" destOrd="0" presId="urn:microsoft.com/office/officeart/2018/2/layout/IconVerticalSolidList"/>
    <dgm:cxn modelId="{BD5A3200-7E25-4C8B-A4A8-B0ACD56C8167}" type="presParOf" srcId="{1679ECBB-73D7-4DE2-83D3-7B1E3AD7FD91}" destId="{77BEEF29-AD8D-4BA7-9AE1-BE204CA2F18B}" srcOrd="6" destOrd="0" presId="urn:microsoft.com/office/officeart/2018/2/layout/IconVerticalSolidList"/>
    <dgm:cxn modelId="{02C9FDE1-94CC-494E-8CCF-40AD2AA766B9}" type="presParOf" srcId="{77BEEF29-AD8D-4BA7-9AE1-BE204CA2F18B}" destId="{AFABAB3D-8972-4E0F-AAF0-BD10B6545F70}" srcOrd="0" destOrd="0" presId="urn:microsoft.com/office/officeart/2018/2/layout/IconVerticalSolidList"/>
    <dgm:cxn modelId="{D30B04A3-8F49-4F9E-AFE8-C40A6BF6D4B9}" type="presParOf" srcId="{77BEEF29-AD8D-4BA7-9AE1-BE204CA2F18B}" destId="{4C4320EE-8DCF-4A65-A316-51AEC95DB941}" srcOrd="1" destOrd="0" presId="urn:microsoft.com/office/officeart/2018/2/layout/IconVerticalSolidList"/>
    <dgm:cxn modelId="{9339FB7E-5499-432D-B0D9-58FA12052982}" type="presParOf" srcId="{77BEEF29-AD8D-4BA7-9AE1-BE204CA2F18B}" destId="{FCCA35D1-F67C-492E-A504-43504539C8B8}" srcOrd="2" destOrd="0" presId="urn:microsoft.com/office/officeart/2018/2/layout/IconVerticalSolidList"/>
    <dgm:cxn modelId="{94AF8390-8E3B-465A-BC98-136AA3102B12}" type="presParOf" srcId="{77BEEF29-AD8D-4BA7-9AE1-BE204CA2F18B}" destId="{EC2E64AA-CE80-471E-B898-3FD12D67FE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E2333-40FE-40B7-ADC8-D91200DEE86D}">
      <dsp:nvSpPr>
        <dsp:cNvPr id="0" name=""/>
        <dsp:cNvSpPr/>
      </dsp:nvSpPr>
      <dsp:spPr>
        <a:xfrm>
          <a:off x="0" y="675"/>
          <a:ext cx="75522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8A9A0-5EA1-4305-B6F7-8B8B40431DA6}">
      <dsp:nvSpPr>
        <dsp:cNvPr id="0" name=""/>
        <dsp:cNvSpPr/>
      </dsp:nvSpPr>
      <dsp:spPr>
        <a:xfrm>
          <a:off x="0" y="675"/>
          <a:ext cx="755222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/>
              <a:cs typeface="Times New Roman"/>
            </a:rPr>
            <a:t>CSS Descendant selector</a:t>
          </a:r>
        </a:p>
      </dsp:txBody>
      <dsp:txXfrm>
        <a:off x="0" y="675"/>
        <a:ext cx="7552222" cy="1106957"/>
      </dsp:txXfrm>
    </dsp:sp>
    <dsp:sp modelId="{9390AFE7-4D40-4DAD-B726-CB7E2F3772C1}">
      <dsp:nvSpPr>
        <dsp:cNvPr id="0" name=""/>
        <dsp:cNvSpPr/>
      </dsp:nvSpPr>
      <dsp:spPr>
        <a:xfrm>
          <a:off x="0" y="1107633"/>
          <a:ext cx="75522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BF8E7-352D-4518-AF4A-44430E091D55}">
      <dsp:nvSpPr>
        <dsp:cNvPr id="0" name=""/>
        <dsp:cNvSpPr/>
      </dsp:nvSpPr>
      <dsp:spPr>
        <a:xfrm>
          <a:off x="0" y="1107633"/>
          <a:ext cx="755222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/>
              <a:cs typeface="Times New Roman"/>
            </a:rPr>
            <a:t>CSS Comments</a:t>
          </a:r>
        </a:p>
      </dsp:txBody>
      <dsp:txXfrm>
        <a:off x="0" y="1107633"/>
        <a:ext cx="7552222" cy="1106957"/>
      </dsp:txXfrm>
    </dsp:sp>
    <dsp:sp modelId="{70DDD2F9-48F2-4427-A9A4-E935688EF323}">
      <dsp:nvSpPr>
        <dsp:cNvPr id="0" name=""/>
        <dsp:cNvSpPr/>
      </dsp:nvSpPr>
      <dsp:spPr>
        <a:xfrm>
          <a:off x="0" y="2214591"/>
          <a:ext cx="75522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D2686-0487-4F91-96C4-27BA67019FD5}">
      <dsp:nvSpPr>
        <dsp:cNvPr id="0" name=""/>
        <dsp:cNvSpPr/>
      </dsp:nvSpPr>
      <dsp:spPr>
        <a:xfrm>
          <a:off x="0" y="2214591"/>
          <a:ext cx="755222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/>
              <a:cs typeface="Times New Roman"/>
            </a:rPr>
            <a:t>CSS Basic Colors</a:t>
          </a:r>
        </a:p>
      </dsp:txBody>
      <dsp:txXfrm>
        <a:off x="0" y="2214591"/>
        <a:ext cx="7552222" cy="1106957"/>
      </dsp:txXfrm>
    </dsp:sp>
    <dsp:sp modelId="{56DD829C-3740-45C3-956D-02B5CC24D609}">
      <dsp:nvSpPr>
        <dsp:cNvPr id="0" name=""/>
        <dsp:cNvSpPr/>
      </dsp:nvSpPr>
      <dsp:spPr>
        <a:xfrm>
          <a:off x="0" y="3321549"/>
          <a:ext cx="75522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A9260-2558-4F24-8434-F396BF3380FE}">
      <dsp:nvSpPr>
        <dsp:cNvPr id="0" name=""/>
        <dsp:cNvSpPr/>
      </dsp:nvSpPr>
      <dsp:spPr>
        <a:xfrm>
          <a:off x="0" y="3321549"/>
          <a:ext cx="755222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/>
              <a:cs typeface="Times New Roman"/>
            </a:rPr>
            <a:t>Formatting Text with CSS</a:t>
          </a:r>
        </a:p>
      </dsp:txBody>
      <dsp:txXfrm>
        <a:off x="0" y="3321549"/>
        <a:ext cx="7552222" cy="1106957"/>
      </dsp:txXfrm>
    </dsp:sp>
    <dsp:sp modelId="{A5C18681-3588-4824-8CA6-891CD244941E}">
      <dsp:nvSpPr>
        <dsp:cNvPr id="0" name=""/>
        <dsp:cNvSpPr/>
      </dsp:nvSpPr>
      <dsp:spPr>
        <a:xfrm>
          <a:off x="0" y="4428507"/>
          <a:ext cx="75522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CD8B0-B3E8-4611-9240-0D4AA57C28CC}">
      <dsp:nvSpPr>
        <dsp:cNvPr id="0" name=""/>
        <dsp:cNvSpPr/>
      </dsp:nvSpPr>
      <dsp:spPr>
        <a:xfrm>
          <a:off x="0" y="4428507"/>
          <a:ext cx="755222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>
              <a:latin typeface="Times New Roman"/>
              <a:cs typeface="Times New Roman"/>
            </a:rPr>
            <a:t>CSS Fonts</a:t>
          </a:r>
        </a:p>
      </dsp:txBody>
      <dsp:txXfrm>
        <a:off x="0" y="4428507"/>
        <a:ext cx="755222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E4A32-926D-443B-A148-3CD6478A1AB7}">
      <dsp:nvSpPr>
        <dsp:cNvPr id="0" name=""/>
        <dsp:cNvSpPr/>
      </dsp:nvSpPr>
      <dsp:spPr>
        <a:xfrm>
          <a:off x="0" y="2188"/>
          <a:ext cx="11638547" cy="11093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B9F62-D5DA-4D91-A124-E024BEE94608}">
      <dsp:nvSpPr>
        <dsp:cNvPr id="0" name=""/>
        <dsp:cNvSpPr/>
      </dsp:nvSpPr>
      <dsp:spPr>
        <a:xfrm>
          <a:off x="335576" y="251791"/>
          <a:ext cx="610138" cy="610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3E49-C6E6-49E6-86F2-CE50324CA573}">
      <dsp:nvSpPr>
        <dsp:cNvPr id="0" name=""/>
        <dsp:cNvSpPr/>
      </dsp:nvSpPr>
      <dsp:spPr>
        <a:xfrm>
          <a:off x="1281291" y="2188"/>
          <a:ext cx="10357255" cy="110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6" tIns="117406" rIns="117406" bIns="1174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Importance of Comments in Programming/Coding</a:t>
          </a:r>
        </a:p>
      </dsp:txBody>
      <dsp:txXfrm>
        <a:off x="1281291" y="2188"/>
        <a:ext cx="10357255" cy="1109343"/>
      </dsp:txXfrm>
    </dsp:sp>
    <dsp:sp modelId="{EA1610B9-B1FE-42BD-8276-B2FAADFC91C7}">
      <dsp:nvSpPr>
        <dsp:cNvPr id="0" name=""/>
        <dsp:cNvSpPr/>
      </dsp:nvSpPr>
      <dsp:spPr>
        <a:xfrm>
          <a:off x="0" y="1388868"/>
          <a:ext cx="11638547" cy="11093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7DA7E-42E0-4346-94A6-3E1D5086F03B}">
      <dsp:nvSpPr>
        <dsp:cNvPr id="0" name=""/>
        <dsp:cNvSpPr/>
      </dsp:nvSpPr>
      <dsp:spPr>
        <a:xfrm>
          <a:off x="335576" y="1638470"/>
          <a:ext cx="610138" cy="610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03972-691A-4448-8B10-1A80ADB58F39}">
      <dsp:nvSpPr>
        <dsp:cNvPr id="0" name=""/>
        <dsp:cNvSpPr/>
      </dsp:nvSpPr>
      <dsp:spPr>
        <a:xfrm>
          <a:off x="1281291" y="1388868"/>
          <a:ext cx="10357255" cy="110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6" tIns="117406" rIns="117406" bIns="1174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Comments are essential for documenting code and making it easier to understand and maintain over time.</a:t>
          </a:r>
        </a:p>
      </dsp:txBody>
      <dsp:txXfrm>
        <a:off x="1281291" y="1388868"/>
        <a:ext cx="10357255" cy="1109343"/>
      </dsp:txXfrm>
    </dsp:sp>
    <dsp:sp modelId="{30E0038B-E41B-4DFE-8C6F-45268C6BBB96}">
      <dsp:nvSpPr>
        <dsp:cNvPr id="0" name=""/>
        <dsp:cNvSpPr/>
      </dsp:nvSpPr>
      <dsp:spPr>
        <a:xfrm>
          <a:off x="0" y="2775547"/>
          <a:ext cx="11638547" cy="11093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720A-FB7D-40D4-AE42-F26CF2755F59}">
      <dsp:nvSpPr>
        <dsp:cNvPr id="0" name=""/>
        <dsp:cNvSpPr/>
      </dsp:nvSpPr>
      <dsp:spPr>
        <a:xfrm>
          <a:off x="335576" y="3025149"/>
          <a:ext cx="610138" cy="610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7B5F-9F61-4A10-A5F1-8DE777ECB2F2}">
      <dsp:nvSpPr>
        <dsp:cNvPr id="0" name=""/>
        <dsp:cNvSpPr/>
      </dsp:nvSpPr>
      <dsp:spPr>
        <a:xfrm>
          <a:off x="1281291" y="2775547"/>
          <a:ext cx="10357255" cy="110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6" tIns="117406" rIns="117406" bIns="1174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They provide context and insights into the reasoning behind a particular code block or function, which can be valuable to other developers who may need to work with the code in the future.</a:t>
          </a:r>
        </a:p>
      </dsp:txBody>
      <dsp:txXfrm>
        <a:off x="1281291" y="2775547"/>
        <a:ext cx="10357255" cy="1109343"/>
      </dsp:txXfrm>
    </dsp:sp>
    <dsp:sp modelId="{E4BB6B39-2F18-42A8-B56D-44E3ECFB20D4}">
      <dsp:nvSpPr>
        <dsp:cNvPr id="0" name=""/>
        <dsp:cNvSpPr/>
      </dsp:nvSpPr>
      <dsp:spPr>
        <a:xfrm>
          <a:off x="0" y="4162226"/>
          <a:ext cx="11638547" cy="11093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78E61-BFE4-4F4D-810F-01318EFE0F96}">
      <dsp:nvSpPr>
        <dsp:cNvPr id="0" name=""/>
        <dsp:cNvSpPr/>
      </dsp:nvSpPr>
      <dsp:spPr>
        <a:xfrm>
          <a:off x="335576" y="4411829"/>
          <a:ext cx="610138" cy="610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FD320-B681-43E1-903A-7C88FD90D96A}">
      <dsp:nvSpPr>
        <dsp:cNvPr id="0" name=""/>
        <dsp:cNvSpPr/>
      </dsp:nvSpPr>
      <dsp:spPr>
        <a:xfrm>
          <a:off x="1281291" y="4162226"/>
          <a:ext cx="10357255" cy="1109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06" tIns="117406" rIns="117406" bIns="11740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/>
              <a:cs typeface="Times New Roman"/>
            </a:rPr>
            <a:t>Comments also facilitate collaboration between team members by allowing them to communicate about the code without having to be physically present in the same location.</a:t>
          </a:r>
        </a:p>
      </dsp:txBody>
      <dsp:txXfrm>
        <a:off x="1281291" y="4162226"/>
        <a:ext cx="10357255" cy="1109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A71D0-B482-45C8-8CA7-5C93AD9926E7}">
      <dsp:nvSpPr>
        <dsp:cNvPr id="0" name=""/>
        <dsp:cNvSpPr/>
      </dsp:nvSpPr>
      <dsp:spPr>
        <a:xfrm>
          <a:off x="0" y="1618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29C9C-A0E1-41B3-A6AD-D8F4E63188BF}">
      <dsp:nvSpPr>
        <dsp:cNvPr id="0" name=""/>
        <dsp:cNvSpPr/>
      </dsp:nvSpPr>
      <dsp:spPr>
        <a:xfrm>
          <a:off x="208612" y="156784"/>
          <a:ext cx="379296" cy="379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E1948-4777-4C76-BB21-E4870516F341}">
      <dsp:nvSpPr>
        <dsp:cNvPr id="0" name=""/>
        <dsp:cNvSpPr/>
      </dsp:nvSpPr>
      <dsp:spPr>
        <a:xfrm>
          <a:off x="796521" y="1618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Text Alignment (text-align)</a:t>
          </a:r>
        </a:p>
      </dsp:txBody>
      <dsp:txXfrm>
        <a:off x="796521" y="1618"/>
        <a:ext cx="9719078" cy="689629"/>
      </dsp:txXfrm>
    </dsp:sp>
    <dsp:sp modelId="{8B2012A9-655D-4353-8105-5DF743AF2026}">
      <dsp:nvSpPr>
        <dsp:cNvPr id="0" name=""/>
        <dsp:cNvSpPr/>
      </dsp:nvSpPr>
      <dsp:spPr>
        <a:xfrm>
          <a:off x="0" y="863654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813AE-3E32-46B1-97F2-8AFD44E8B0F0}">
      <dsp:nvSpPr>
        <dsp:cNvPr id="0" name=""/>
        <dsp:cNvSpPr/>
      </dsp:nvSpPr>
      <dsp:spPr>
        <a:xfrm>
          <a:off x="208612" y="1018821"/>
          <a:ext cx="379296" cy="379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B7466-D643-46AF-AA8F-D0C2EF36A37C}">
      <dsp:nvSpPr>
        <dsp:cNvPr id="0" name=""/>
        <dsp:cNvSpPr/>
      </dsp:nvSpPr>
      <dsp:spPr>
        <a:xfrm>
          <a:off x="796521" y="863654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Text Direction</a:t>
          </a:r>
        </a:p>
      </dsp:txBody>
      <dsp:txXfrm>
        <a:off x="796521" y="863654"/>
        <a:ext cx="9719078" cy="689629"/>
      </dsp:txXfrm>
    </dsp:sp>
    <dsp:sp modelId="{42500490-DE04-4916-AFDB-F34DDD4DB3C3}">
      <dsp:nvSpPr>
        <dsp:cNvPr id="0" name=""/>
        <dsp:cNvSpPr/>
      </dsp:nvSpPr>
      <dsp:spPr>
        <a:xfrm>
          <a:off x="0" y="1725691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1FAED-AD55-4C58-8849-8634F4906644}">
      <dsp:nvSpPr>
        <dsp:cNvPr id="0" name=""/>
        <dsp:cNvSpPr/>
      </dsp:nvSpPr>
      <dsp:spPr>
        <a:xfrm>
          <a:off x="208612" y="1880857"/>
          <a:ext cx="379296" cy="379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89806-C1AB-44BD-8A81-7287BDF6B765}">
      <dsp:nvSpPr>
        <dsp:cNvPr id="0" name=""/>
        <dsp:cNvSpPr/>
      </dsp:nvSpPr>
      <dsp:spPr>
        <a:xfrm>
          <a:off x="796521" y="1725691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Vertical Alignment</a:t>
          </a:r>
        </a:p>
      </dsp:txBody>
      <dsp:txXfrm>
        <a:off x="796521" y="1725691"/>
        <a:ext cx="9719078" cy="689629"/>
      </dsp:txXfrm>
    </dsp:sp>
    <dsp:sp modelId="{4F8A126B-650B-4944-BD8A-81A3607EA5CD}">
      <dsp:nvSpPr>
        <dsp:cNvPr id="0" name=""/>
        <dsp:cNvSpPr/>
      </dsp:nvSpPr>
      <dsp:spPr>
        <a:xfrm>
          <a:off x="0" y="2587727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78B96-3D78-4445-9BF7-0AA981BCD811}">
      <dsp:nvSpPr>
        <dsp:cNvPr id="0" name=""/>
        <dsp:cNvSpPr/>
      </dsp:nvSpPr>
      <dsp:spPr>
        <a:xfrm>
          <a:off x="208612" y="2742894"/>
          <a:ext cx="379296" cy="379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1ABFE-5DC8-4BF9-BC2D-5137E86F8F9B}">
      <dsp:nvSpPr>
        <dsp:cNvPr id="0" name=""/>
        <dsp:cNvSpPr/>
      </dsp:nvSpPr>
      <dsp:spPr>
        <a:xfrm>
          <a:off x="796521" y="2587727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Text Shadow (beware: don’t overuse text shadows on your websites)</a:t>
          </a:r>
        </a:p>
      </dsp:txBody>
      <dsp:txXfrm>
        <a:off x="796521" y="2587727"/>
        <a:ext cx="9719078" cy="689629"/>
      </dsp:txXfrm>
    </dsp:sp>
    <dsp:sp modelId="{595986A3-8FC1-4937-9BE2-04916EE511FD}">
      <dsp:nvSpPr>
        <dsp:cNvPr id="0" name=""/>
        <dsp:cNvSpPr/>
      </dsp:nvSpPr>
      <dsp:spPr>
        <a:xfrm>
          <a:off x="0" y="3449764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D46B5-C731-455C-B002-2CD8295BE253}">
      <dsp:nvSpPr>
        <dsp:cNvPr id="0" name=""/>
        <dsp:cNvSpPr/>
      </dsp:nvSpPr>
      <dsp:spPr>
        <a:xfrm>
          <a:off x="208612" y="3604930"/>
          <a:ext cx="379296" cy="379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A2E9D-C222-45B1-82B8-37BC4F62FEDB}">
      <dsp:nvSpPr>
        <dsp:cNvPr id="0" name=""/>
        <dsp:cNvSpPr/>
      </dsp:nvSpPr>
      <dsp:spPr>
        <a:xfrm>
          <a:off x="796521" y="3449764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Text Decoration</a:t>
          </a:r>
        </a:p>
      </dsp:txBody>
      <dsp:txXfrm>
        <a:off x="796521" y="3449764"/>
        <a:ext cx="9719078" cy="689629"/>
      </dsp:txXfrm>
    </dsp:sp>
    <dsp:sp modelId="{8B48FBA0-078C-4EA0-BC3F-0FC7C5257B1F}">
      <dsp:nvSpPr>
        <dsp:cNvPr id="0" name=""/>
        <dsp:cNvSpPr/>
      </dsp:nvSpPr>
      <dsp:spPr>
        <a:xfrm>
          <a:off x="0" y="4311800"/>
          <a:ext cx="10515600" cy="6896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F9243-281C-4B72-BD19-A1983892AEF1}">
      <dsp:nvSpPr>
        <dsp:cNvPr id="0" name=""/>
        <dsp:cNvSpPr/>
      </dsp:nvSpPr>
      <dsp:spPr>
        <a:xfrm>
          <a:off x="208612" y="4466967"/>
          <a:ext cx="379296" cy="3792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787BF-2677-4018-A5F8-6EFEEE99A212}">
      <dsp:nvSpPr>
        <dsp:cNvPr id="0" name=""/>
        <dsp:cNvSpPr/>
      </dsp:nvSpPr>
      <dsp:spPr>
        <a:xfrm>
          <a:off x="796521" y="4311800"/>
          <a:ext cx="9719078" cy="689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86" tIns="72986" rIns="72986" bIns="72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/>
              <a:cs typeface="Times New Roman"/>
            </a:rPr>
            <a:t>Text Indentation</a:t>
          </a:r>
        </a:p>
      </dsp:txBody>
      <dsp:txXfrm>
        <a:off x="796521" y="4311800"/>
        <a:ext cx="9719078" cy="689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C615C-8028-49BE-B185-BAF1EA0A8919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509B3-A2AE-4FDF-8470-BC77E158E769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4E50F-49F0-42FC-8E4F-B68EB192BF8D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Vertical Alignment</a:t>
          </a:r>
        </a:p>
      </dsp:txBody>
      <dsp:txXfrm>
        <a:off x="1357965" y="2319"/>
        <a:ext cx="4887299" cy="1175727"/>
      </dsp:txXfrm>
    </dsp:sp>
    <dsp:sp modelId="{3C2BCB9E-A676-4A0E-92A7-9587A87E37EB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7D3B9-D92F-4E86-B221-3E99226961B4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E5CCA-31C8-48E1-B2B0-A3D70FFD9BCB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The vertical-align property can be used in two contexts:</a:t>
          </a:r>
        </a:p>
      </dsp:txBody>
      <dsp:txXfrm>
        <a:off x="1357965" y="1471979"/>
        <a:ext cx="4887299" cy="1175727"/>
      </dsp:txXfrm>
    </dsp:sp>
    <dsp:sp modelId="{37C1B0AA-197E-4E8D-B200-B0D660C84271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95428-5F23-4A20-B5D9-C281B18BB36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3E703-6B5A-4B70-8F46-F65E210D0D17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To vertically align an inline element's box inside its containing line box. For example, it could be used to vertically position an image in a line of text.</a:t>
          </a:r>
        </a:p>
      </dsp:txBody>
      <dsp:txXfrm>
        <a:off x="1357965" y="2941639"/>
        <a:ext cx="4887299" cy="1175727"/>
      </dsp:txXfrm>
    </dsp:sp>
    <dsp:sp modelId="{AFABAB3D-8972-4E0F-AAF0-BD10B6545F70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320EE-8DCF-4A65-A316-51AEC95DB94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E64AA-CE80-471E-B898-3FD12D67FE23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To vertically align the content of a cell in a table.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font_websafe.asp" TargetMode="External"/><Relationship Id="rId2" Type="http://schemas.openxmlformats.org/officeDocument/2006/relationships/hyperlink" Target="https://www.w3schools.com/css/css_fon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77" y="1999615"/>
            <a:ext cx="11540289" cy="276402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ea typeface="+mj-lt"/>
                <a:cs typeface="+mj-lt"/>
              </a:rPr>
              <a:t>Lesson 8 - CSS Text Formatting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4492124"/>
            <a:ext cx="8258176" cy="1223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Times New Roman"/>
                <a:ea typeface="Calibri"/>
                <a:cs typeface="Calibri"/>
              </a:rPr>
              <a:t>Dhananjay </a:t>
            </a:r>
            <a:r>
              <a:rPr lang="en-US" sz="2000" dirty="0" err="1">
                <a:latin typeface="Times New Roman"/>
                <a:ea typeface="Calibri"/>
                <a:cs typeface="Calibri"/>
              </a:rPr>
              <a:t>Mandalkar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r>
              <a:rPr lang="en-US" sz="2000" dirty="0" err="1">
                <a:latin typeface="Times New Roman"/>
                <a:ea typeface="Calibri"/>
                <a:cs typeface="Calibri"/>
              </a:rPr>
              <a:t>ReDi</a:t>
            </a:r>
            <a:r>
              <a:rPr lang="en-US" sz="2000" dirty="0">
                <a:latin typeface="Times New Roman"/>
                <a:ea typeface="Calibri"/>
                <a:cs typeface="Calibri"/>
              </a:rPr>
              <a:t> School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F4F-124D-7C0C-705A-53C2C323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3. CSS Basic Colors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EA9-9284-CF17-2EAE-96D0F68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53" y="873125"/>
            <a:ext cx="11067047" cy="58252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Times New Roman"/>
                <a:ea typeface="Calibri"/>
                <a:cs typeface="Calibri"/>
              </a:rPr>
              <a:t>Use of </a:t>
            </a:r>
            <a:r>
              <a:rPr lang="en-US" sz="1200" dirty="0">
                <a:latin typeface="Times New Roman"/>
                <a:ea typeface="+mn-lt"/>
                <a:cs typeface="+mn-lt"/>
              </a:rPr>
              <a:t>Tomato, Azure, </a:t>
            </a:r>
            <a:r>
              <a:rPr lang="en-US" sz="1200" dirty="0" err="1">
                <a:latin typeface="Times New Roman"/>
                <a:ea typeface="+mn-lt"/>
                <a:cs typeface="+mn-lt"/>
              </a:rPr>
              <a:t>DodgerBlue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for CSS properties: Background Color and Text Color</a:t>
            </a: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/>
                <a:ea typeface="+mn-lt"/>
                <a:cs typeface="+mn-lt"/>
              </a:rPr>
              <a:t>HTML</a:t>
            </a: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&lt;body&gt;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&lt;h1&gt;Background Color Example&lt;/h1&gt;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&lt;p&gt;Here is some text&lt;/p&gt;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&lt;/body&gt;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ea typeface="+mn-lt"/>
                <a:cs typeface="+mn-lt"/>
              </a:rPr>
              <a:t>CSS</a:t>
            </a: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body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background-color: Tomato;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h1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background-color: Azure;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color: black;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padding: 10px;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p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background-color: </a:t>
            </a:r>
            <a:r>
              <a:rPr lang="en-US" sz="1200" dirty="0" err="1">
                <a:latin typeface="Courier New"/>
                <a:ea typeface="+mn-lt"/>
                <a:cs typeface="+mn-lt"/>
              </a:rPr>
              <a:t>DodgerBlue</a:t>
            </a:r>
            <a:r>
              <a:rPr lang="en-US" sz="1200" dirty="0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color: white;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padding: 10px;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2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F4F-124D-7C0C-705A-53C2C323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0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3. CSS Basic Colors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EA9-9284-CF17-2EAE-96D0F68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5303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Use of Tomato, Azure,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DodgerBlue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for CSS properties: Border Color</a:t>
            </a:r>
          </a:p>
          <a:p>
            <a:pPr marL="0" indent="0">
              <a:buNone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HTML Code</a:t>
            </a:r>
            <a:endParaRPr lang="en-US" sz="1800" b="1">
              <a:latin typeface="Times New Roman"/>
              <a:ea typeface="Calibri"/>
              <a:cs typeface="Calibri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&lt;body&gt;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   &lt;h1&gt;Border Color Example&lt;/h1&gt;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   &lt;div&gt;This is a box&lt;/div&gt;   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&lt;/body&gt;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endParaRPr lang="en-US" sz="18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CSS Code</a:t>
            </a: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div {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 border: 2px solid tomato;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 padding: 10px;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  color: </a:t>
            </a:r>
            <a:r>
              <a:rPr lang="en-US" sz="1800" dirty="0" err="1">
                <a:latin typeface="Courier New"/>
                <a:ea typeface="+mn-lt"/>
                <a:cs typeface="+mn-lt"/>
              </a:rPr>
              <a:t>dodgerblue</a:t>
            </a:r>
            <a:r>
              <a:rPr lang="en-US" sz="1800" dirty="0">
                <a:latin typeface="Courier New"/>
                <a:ea typeface="+mn-lt"/>
                <a:cs typeface="+mn-lt"/>
              </a:rPr>
              <a:t>;</a:t>
            </a:r>
            <a:endParaRPr lang="en-US" sz="18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>
                <a:latin typeface="Courier New"/>
                <a:ea typeface="+mn-lt"/>
                <a:cs typeface="+mn-lt"/>
              </a:rPr>
              <a:t>}</a:t>
            </a:r>
            <a:endParaRPr lang="en-US" sz="18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46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F4F-124D-7C0C-705A-53C2C323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01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3. CSS Basic Colors: Exercise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EA9-9284-CF17-2EAE-96D0F68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5303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 dirty="0">
              <a:ea typeface="+mn-lt"/>
              <a:cs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7FF9A8F-4EF6-8A41-B21F-5F69734B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7" y="1273527"/>
            <a:ext cx="11476120" cy="25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3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9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67B14-3901-8B45-E25E-21215ED6CD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173915"/>
          <a:ext cx="10515600" cy="500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362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260945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Text Alignment (text-align)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text-align: center;</a:t>
            </a:r>
            <a:endParaRPr lang="en-US" sz="22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text-align: left;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text-align: right;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  text-align: justify;</a:t>
            </a:r>
            <a:endParaRPr lang="en-US" sz="22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F568F451-3AF2-48CC-9E9F-B0A2670E1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6" r="17995" b="-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074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108-B7C1-A0BD-427E-55457E84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78"/>
            <a:ext cx="10515600" cy="754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 Text Alignment (text-align)</a:t>
            </a:r>
            <a:endParaRPr lang="en-US" sz="3200">
              <a:solidFill>
                <a:schemeClr val="accent2">
                  <a:lumMod val="75000"/>
                </a:schemeClr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C18D-D35D-20EC-BEFD-11DAB95ED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016" y="873125"/>
            <a:ext cx="5632784" cy="57851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latin typeface="Times New Roman"/>
                <a:ea typeface="Calibri"/>
                <a:cs typeface="Calibri"/>
              </a:rPr>
              <a:t>HTML</a:t>
            </a: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&lt;body&gt;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&lt;div class="a"&gt;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&lt;h2&gt;text-align: center&lt;/h2&gt;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&lt;p&gt;I am learning the CSS Text Formatting!&lt;/p&gt;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&lt;/div&gt;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&lt;div class="b"&gt;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&lt;h2&gt;text-align: left&lt;/h2&gt;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&lt;p&gt;I am learning the CSS Text Formatting!&lt;/p&gt;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&lt;/div&gt;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&lt;div class="c"&gt;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&lt;h2&gt;text-align: right&lt;/h2&gt;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&lt;p&gt;I am learning the CSS Text Formatting!&lt;/p&gt;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&lt;/div&gt;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&lt;div class="d"&gt;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&lt;h2&gt;text-align: justify&lt;/h2&gt;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&lt;p&gt;I am learning the CSS Text Formatting!&lt;/p&gt;</a:t>
            </a:r>
            <a:endParaRPr lang="en-US" sz="12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&lt;/div&gt;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&lt;/body&gt;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0DE5-14E2-B4BE-7E29-C0A8E04A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02678"/>
            <a:ext cx="5181600" cy="5474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latin typeface="Times New Roman"/>
                <a:ea typeface="Calibri"/>
                <a:cs typeface="Calibri"/>
              </a:rPr>
              <a:t>CSS</a:t>
            </a: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.a {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   text-align: center;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}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endParaRPr lang="en-US" sz="1400" dirty="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.b {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   text-align: left;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}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endParaRPr lang="en-US" sz="1400" dirty="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.c {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   text-align: right;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}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endParaRPr lang="en-US" sz="1400" dirty="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.d {</a:t>
            </a:r>
            <a:endParaRPr lang="en-US" sz="1400">
              <a:latin typeface="Courier New"/>
              <a:cs typeface="Calibri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   text-align: justify;</a:t>
            </a:r>
            <a:endParaRPr lang="en-US" sz="140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   }</a:t>
            </a:r>
            <a:endParaRPr lang="en-US" sz="140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735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362"/>
            <a:ext cx="10515600" cy="97464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</a:t>
            </a:r>
            <a:br>
              <a:rPr lang="en-US" sz="3200" dirty="0">
                <a:latin typeface="Times New Roman"/>
                <a:ea typeface="+mj-lt"/>
                <a:cs typeface="+mj-lt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direction: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ltr|rtl|initial|inherit</a:t>
            </a:r>
            <a:r>
              <a:rPr lang="en-US" sz="2000" dirty="0">
                <a:latin typeface="Times New Roman"/>
                <a:ea typeface="+mj-lt"/>
                <a:cs typeface="+mj-lt"/>
              </a:rPr>
              <a:t>;  left-to-right (LTR) and right-to-left (RTL) text direction</a:t>
            </a:r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625"/>
            <a:ext cx="5181600" cy="50431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HTML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&lt;h1&gt;LTR and RTL Example&lt;/h1&gt;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 &lt;div class="box"&gt;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   &lt;h2&gt;Left-to-right (LTR)&lt;/h2&gt;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   &lt;p&gt;English text goes here.&lt;/p&gt;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   &lt;p&gt;English text, which is left-to-right (LTR) by default. &lt;/p&gt;</a:t>
            </a:r>
            <a:endParaRPr lang="en-US" sz="160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 &lt;/div&gt;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 &lt;div class="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RTLforArabic</a:t>
            </a:r>
            <a:r>
              <a:rPr lang="en-US" sz="1600" dirty="0">
                <a:latin typeface="Courier New"/>
                <a:ea typeface="+mn-lt"/>
                <a:cs typeface="+mn-lt"/>
              </a:rPr>
              <a:t>"&gt;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   &lt;h2&gt;Right-to-left (RTL)&lt;/h2&gt;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      &lt;p&gt;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نص</a:t>
            </a:r>
            <a:r>
              <a:rPr lang="en-US" sz="1600" dirty="0"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عربي</a:t>
            </a:r>
            <a:r>
              <a:rPr lang="en-US" sz="1600" dirty="0"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يذهب</a:t>
            </a:r>
            <a:r>
              <a:rPr lang="en-US" sz="1600" dirty="0"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هنا</a:t>
            </a:r>
            <a:r>
              <a:rPr lang="en-US" sz="1600" dirty="0">
                <a:latin typeface="Courier New"/>
                <a:ea typeface="+mn-lt"/>
                <a:cs typeface="+mn-lt"/>
              </a:rPr>
              <a:t>&lt;/p&gt;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&lt;/div&gt;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FBCF-2E31-623E-7F45-428E127F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4730"/>
            <a:ext cx="5181600" cy="48025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CSS</a:t>
            </a:r>
            <a:endParaRPr lang="en-US">
              <a:latin typeface="Times New Roman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body {</a:t>
            </a: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 font-family: Arial, sans-serif;</a:t>
            </a: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.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RTLforArabic</a:t>
            </a:r>
            <a:r>
              <a:rPr lang="en-US" sz="1400" dirty="0">
                <a:latin typeface="Courier New"/>
                <a:ea typeface="+mn-lt"/>
                <a:cs typeface="+mn-lt"/>
              </a:rPr>
              <a:t> {</a:t>
            </a:r>
            <a:endParaRPr lang="en-US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  direction: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rtl</a:t>
            </a:r>
            <a:r>
              <a:rPr lang="en-US" sz="1400" dirty="0">
                <a:latin typeface="Courier New"/>
                <a:ea typeface="+mn-lt"/>
                <a:cs typeface="+mn-lt"/>
              </a:rPr>
              <a:t>;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ea typeface="+mn-lt"/>
                <a:cs typeface="+mn-lt"/>
              </a:rPr>
              <a:t>}</a:t>
            </a:r>
            <a:endParaRPr lang="en-US" sz="1400" dirty="0">
              <a:latin typeface="Courier New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14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>
                <a:latin typeface="Times New Roman"/>
                <a:ea typeface="+mj-lt"/>
                <a:cs typeface="+mj-lt"/>
              </a:rPr>
              <a:t>4. Formatting Text with CSS</a:t>
            </a:r>
            <a:endParaRPr lang="en-US" sz="6200">
              <a:latin typeface="Times New Roman"/>
              <a:cs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14D2E-AB2F-BBC4-2FE7-96023CD3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5354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 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</a:rPr>
              <a:t>Vertical Alignment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464" y="1143836"/>
            <a:ext cx="5843336" cy="556452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HTML</a:t>
            </a: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&lt;h1&gt;The vertical-align Property&lt;/h1&gt;</a:t>
            </a:r>
            <a:endParaRPr lang="en-US" dirty="0">
              <a:latin typeface="Courier New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&lt;h2&gt;vertical-align: baseline (default):&lt;/h2&gt;</a:t>
            </a:r>
            <a:endParaRPr lang="en-US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&lt;p&gt;My best friend is &lt;</a:t>
            </a:r>
            <a:r>
              <a:rPr lang="en-US" dirty="0" err="1">
                <a:latin typeface="Courier New"/>
                <a:ea typeface="+mn-lt"/>
                <a:cs typeface="+mn-lt"/>
              </a:rPr>
              <a:t>img</a:t>
            </a:r>
            <a:r>
              <a:rPr lang="en-US" dirty="0">
                <a:latin typeface="Courier New"/>
                <a:ea typeface="+mn-lt"/>
                <a:cs typeface="+mn-lt"/>
              </a:rPr>
              <a:t> class="a" </a:t>
            </a:r>
            <a:r>
              <a:rPr lang="en-US" dirty="0" err="1">
                <a:latin typeface="Courier New"/>
                <a:ea typeface="+mn-lt"/>
                <a:cs typeface="+mn-lt"/>
              </a:rPr>
              <a:t>src</a:t>
            </a:r>
            <a:r>
              <a:rPr lang="en-US" dirty="0">
                <a:latin typeface="Courier New"/>
                <a:ea typeface="+mn-lt"/>
                <a:cs typeface="+mn-lt"/>
              </a:rPr>
              <a:t>="https://</a:t>
            </a:r>
            <a:r>
              <a:rPr lang="en-US" dirty="0" err="1">
                <a:latin typeface="Courier New"/>
                <a:ea typeface="+mn-lt"/>
                <a:cs typeface="+mn-lt"/>
              </a:rPr>
              <a:t>picsum.photos</a:t>
            </a:r>
            <a:r>
              <a:rPr lang="en-US" dirty="0">
                <a:latin typeface="Courier New"/>
                <a:ea typeface="+mn-lt"/>
                <a:cs typeface="+mn-lt"/>
              </a:rPr>
              <a:t>/id/237/200/300" width="8" height="8"&gt;. image with a default alignment.&lt;/p&gt; </a:t>
            </a:r>
            <a:endParaRPr lang="en-US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&lt;h2&gt;vertical-align: text-top:&lt;/h2&gt;</a:t>
            </a:r>
            <a:endParaRPr lang="en-US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&lt;p&gt;My best friend is &lt;</a:t>
            </a:r>
            <a:r>
              <a:rPr lang="en-US" dirty="0" err="1">
                <a:latin typeface="Courier New"/>
                <a:ea typeface="+mn-lt"/>
                <a:cs typeface="+mn-lt"/>
              </a:rPr>
              <a:t>img</a:t>
            </a:r>
            <a:r>
              <a:rPr lang="en-US" dirty="0">
                <a:latin typeface="Courier New"/>
                <a:ea typeface="+mn-lt"/>
                <a:cs typeface="+mn-lt"/>
              </a:rPr>
              <a:t> class="b" </a:t>
            </a:r>
            <a:r>
              <a:rPr lang="en-US" dirty="0" err="1">
                <a:latin typeface="Courier New"/>
                <a:ea typeface="+mn-lt"/>
                <a:cs typeface="+mn-lt"/>
              </a:rPr>
              <a:t>src</a:t>
            </a:r>
            <a:r>
              <a:rPr lang="en-US" dirty="0">
                <a:latin typeface="Courier New"/>
                <a:ea typeface="+mn-lt"/>
                <a:cs typeface="+mn-lt"/>
              </a:rPr>
              <a:t>="https://</a:t>
            </a:r>
            <a:r>
              <a:rPr lang="en-US" dirty="0" err="1">
                <a:latin typeface="Courier New"/>
                <a:ea typeface="+mn-lt"/>
                <a:cs typeface="+mn-lt"/>
              </a:rPr>
              <a:t>picsum.photos</a:t>
            </a:r>
            <a:r>
              <a:rPr lang="en-US" dirty="0">
                <a:latin typeface="Courier New"/>
                <a:ea typeface="+mn-lt"/>
                <a:cs typeface="+mn-lt"/>
              </a:rPr>
              <a:t>/id/237/200/300" width="8" height="8"&gt;. image with a text-top alignment.&lt;/p&gt; </a:t>
            </a:r>
            <a:endParaRPr lang="en-US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&lt;h2&gt;vertical-align: text-bottom:&lt;/h2&gt;</a:t>
            </a:r>
            <a:endParaRPr lang="en-US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&lt;p&gt;My best friend is &lt;</a:t>
            </a:r>
            <a:r>
              <a:rPr lang="en-US" dirty="0" err="1">
                <a:latin typeface="Courier New"/>
                <a:ea typeface="+mn-lt"/>
                <a:cs typeface="+mn-lt"/>
              </a:rPr>
              <a:t>img</a:t>
            </a:r>
            <a:r>
              <a:rPr lang="en-US" dirty="0">
                <a:latin typeface="Courier New"/>
                <a:ea typeface="+mn-lt"/>
                <a:cs typeface="+mn-lt"/>
              </a:rPr>
              <a:t> class="c" </a:t>
            </a:r>
            <a:r>
              <a:rPr lang="en-US" dirty="0" err="1">
                <a:latin typeface="Courier New"/>
                <a:ea typeface="+mn-lt"/>
                <a:cs typeface="+mn-lt"/>
              </a:rPr>
              <a:t>src</a:t>
            </a:r>
            <a:r>
              <a:rPr lang="en-US" dirty="0">
                <a:latin typeface="Courier New"/>
                <a:ea typeface="+mn-lt"/>
                <a:cs typeface="+mn-lt"/>
              </a:rPr>
              <a:t>="https://</a:t>
            </a:r>
            <a:r>
              <a:rPr lang="en-US" dirty="0" err="1">
                <a:latin typeface="Courier New"/>
                <a:ea typeface="+mn-lt"/>
                <a:cs typeface="+mn-lt"/>
              </a:rPr>
              <a:t>picsum.photos</a:t>
            </a:r>
            <a:r>
              <a:rPr lang="en-US" dirty="0">
                <a:latin typeface="Courier New"/>
                <a:ea typeface="+mn-lt"/>
                <a:cs typeface="+mn-lt"/>
              </a:rPr>
              <a:t>/id/237/200/300" width="8" height="8"&gt;.image with a text-bottom alignment.&lt;/p&gt;</a:t>
            </a:r>
            <a:endParaRPr lang="en-US">
              <a:latin typeface="Courier New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6D341-AF6B-11E9-8AEB-B3493657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836"/>
            <a:ext cx="5181600" cy="53439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CSS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 err="1">
                <a:latin typeface="Courier New"/>
                <a:ea typeface="+mn-lt"/>
                <a:cs typeface="+mn-lt"/>
              </a:rPr>
              <a:t>img.a</a:t>
            </a:r>
            <a:r>
              <a:rPr lang="en-US" dirty="0">
                <a:latin typeface="Courier New"/>
                <a:ea typeface="+mn-lt"/>
                <a:cs typeface="+mn-lt"/>
              </a:rPr>
              <a:t> {</a:t>
            </a:r>
            <a:endParaRPr lang="en-US">
              <a:latin typeface="Courier New"/>
              <a:cs typeface="Calibri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vertical-align: baseline;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ea typeface="+mn-lt"/>
                <a:cs typeface="+mn-lt"/>
              </a:rPr>
              <a:t>img.b</a:t>
            </a:r>
            <a:r>
              <a:rPr lang="en-US" dirty="0">
                <a:latin typeface="Courier New"/>
                <a:ea typeface="+mn-lt"/>
                <a:cs typeface="+mn-lt"/>
              </a:rPr>
              <a:t>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vertical-align: text-top;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 err="1">
                <a:latin typeface="Courier New"/>
                <a:ea typeface="+mn-lt"/>
                <a:cs typeface="+mn-lt"/>
              </a:rPr>
              <a:t>img.c</a:t>
            </a:r>
            <a:r>
              <a:rPr lang="en-US" dirty="0">
                <a:latin typeface="Courier New"/>
                <a:ea typeface="+mn-lt"/>
                <a:cs typeface="+mn-lt"/>
              </a:rPr>
              <a:t>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vertical-align: text-bottom;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02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915"/>
            <a:ext cx="10515600" cy="544420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Text Shadow (beware: don’t overuse text shadows on your websites)</a:t>
            </a: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&lt;!DOCTYPE html&gt;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&lt;html&gt;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&lt;head&gt;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&lt;title&gt;Text Shadow&lt;/title&gt;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&lt;style&gt;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h1 {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text-shadow: 2px </a:t>
            </a:r>
            <a:r>
              <a:rPr lang="en-US" dirty="0" err="1">
                <a:latin typeface="Courier New"/>
                <a:ea typeface="+mn-lt"/>
                <a:cs typeface="+mn-lt"/>
              </a:rPr>
              <a:t>2px</a:t>
            </a:r>
            <a:r>
              <a:rPr lang="en-US" dirty="0">
                <a:latin typeface="Courier New"/>
                <a:ea typeface="+mn-lt"/>
                <a:cs typeface="+mn-lt"/>
              </a:rPr>
              <a:t> 4px #008080;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}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&lt;/style&gt;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&lt;/head&gt;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&lt;body&gt;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&lt;h1&gt;The text-shadow Property&lt;/h1&gt;</a:t>
            </a: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endParaRPr lang="en-US" dirty="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&lt;/body&gt;</a:t>
            </a:r>
            <a:endParaRPr lang="en-US" dirty="0">
              <a:latin typeface="Courier New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&lt;/html&gt;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https://html-css-js.com/css/generator/text-shadow/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772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9373-0093-82BC-FEA4-6750E1A2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highlight>
                  <a:srgbClr val="FFFFFF"/>
                </a:highlight>
                <a:latin typeface="Times New Roman"/>
                <a:cs typeface="Times New Roman"/>
              </a:rPr>
              <a:t>Class topics</a:t>
            </a:r>
            <a:endParaRPr lang="en-US" sz="5400" dirty="0">
              <a:latin typeface="Times New Roman"/>
              <a:cs typeface="Times New Roman"/>
            </a:endParaRPr>
          </a:p>
          <a:p>
            <a:endParaRPr lang="en-US" sz="5400" dirty="0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B724D-E184-E1DD-2D19-30310653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35852"/>
              </p:ext>
            </p:extLst>
          </p:nvPr>
        </p:nvGraphicFramePr>
        <p:xfrm>
          <a:off x="4256992" y="640822"/>
          <a:ext cx="755222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7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573"/>
            <a:ext cx="10515600" cy="814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 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</a:rPr>
              <a:t>Text Decoration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3389"/>
            <a:ext cx="4690311" cy="520357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ea typeface="Calibri"/>
                <a:cs typeface="Calibri"/>
              </a:rPr>
              <a:t>HTML</a:t>
            </a:r>
            <a:endParaRPr lang="en-US" sz="16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&lt;h1&gt;This is heading 1&lt;/h1&gt;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&lt;h2&gt;This is heading 2&lt;/h2&gt;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&lt;h3&gt;This is heading 3&lt;/h3&gt;</a:t>
            </a:r>
            <a:endParaRPr lang="en-US" sz="16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&lt;h4&gt;This is heading 4&lt;/h4&gt;</a:t>
            </a:r>
            <a:endParaRPr lang="en-US" sz="1600">
              <a:latin typeface="Courier New"/>
              <a:cs typeface="Courier New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273AF-9A32-ED4E-3333-2A5A289F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3389"/>
            <a:ext cx="5181600" cy="5203574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ea typeface="Calibri"/>
                <a:cs typeface="Calibri"/>
              </a:rPr>
              <a:t>CSS</a:t>
            </a:r>
            <a:endParaRPr lang="en-US" sz="1800" b="1">
              <a:latin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h1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text-decoration: overline;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h2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text-decoration: line-through;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h3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text-decoration: underline;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h4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text-decoration: underline overline;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https://developer.mozilla.org/en-US/docs/Web/CSS/text-decoration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6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5491-A253-46FC-70E7-64747186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4. Formatting Text with CSS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1400" dirty="0">
                <a:latin typeface="Times New Roman"/>
                <a:ea typeface="+mj-lt"/>
                <a:cs typeface="+mj-lt"/>
              </a:rPr>
              <a:t>Text Indentation: Horizontal spacing is with respect to the left (or right, for right-to-left layout) edge of the containing block-level element's content box.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1CA-C7FD-99EB-40E9-F7A15691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48" y="1825625"/>
            <a:ext cx="797894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HTML</a:t>
            </a:r>
            <a:endParaRPr lang="en-US" dirty="0"/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&lt;p&gt;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Lorem ipsum dolor sit </a:t>
            </a:r>
            <a:r>
              <a:rPr lang="en-US" dirty="0" err="1">
                <a:latin typeface="Courier New"/>
                <a:ea typeface="+mn-lt"/>
                <a:cs typeface="+mn-lt"/>
              </a:rPr>
              <a:t>amet</a:t>
            </a:r>
            <a:r>
              <a:rPr lang="en-US" dirty="0">
                <a:latin typeface="Courier New"/>
                <a:ea typeface="+mn-lt"/>
                <a:cs typeface="+mn-lt"/>
              </a:rPr>
              <a:t>, </a:t>
            </a:r>
            <a:r>
              <a:rPr lang="en-US" dirty="0" err="1">
                <a:latin typeface="Courier New"/>
                <a:ea typeface="+mn-lt"/>
                <a:cs typeface="+mn-lt"/>
              </a:rPr>
              <a:t>consectetuer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adipiscing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elit</a:t>
            </a:r>
            <a:r>
              <a:rPr lang="en-US" dirty="0">
                <a:latin typeface="Courier New"/>
                <a:ea typeface="+mn-lt"/>
                <a:cs typeface="+mn-lt"/>
              </a:rPr>
              <a:t>, sed diam </a:t>
            </a:r>
            <a:r>
              <a:rPr lang="en-US" dirty="0" err="1">
                <a:latin typeface="Courier New"/>
                <a:ea typeface="+mn-lt"/>
                <a:cs typeface="+mn-lt"/>
              </a:rPr>
              <a:t>nonummy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</a:t>
            </a:r>
            <a:r>
              <a:rPr lang="en-US" dirty="0" err="1">
                <a:latin typeface="Courier New"/>
                <a:ea typeface="+mn-lt"/>
                <a:cs typeface="+mn-lt"/>
              </a:rPr>
              <a:t>nibh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euismod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tincidunt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ut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laoreet</a:t>
            </a:r>
            <a:r>
              <a:rPr lang="en-US" dirty="0">
                <a:latin typeface="Courier New"/>
                <a:ea typeface="+mn-lt"/>
                <a:cs typeface="+mn-lt"/>
              </a:rPr>
              <a:t> dolore magna </a:t>
            </a:r>
            <a:r>
              <a:rPr lang="en-US" dirty="0" err="1">
                <a:latin typeface="Courier New"/>
                <a:ea typeface="+mn-lt"/>
                <a:cs typeface="+mn-lt"/>
              </a:rPr>
              <a:t>aliquam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erat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volutpat</a:t>
            </a:r>
            <a:r>
              <a:rPr lang="en-US" dirty="0">
                <a:latin typeface="Courier New"/>
                <a:ea typeface="+mn-lt"/>
                <a:cs typeface="+mn-lt"/>
              </a:rPr>
              <a:t>.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&lt;/p&gt;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&lt;p&gt;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Lorem ipsum dolor sit </a:t>
            </a:r>
            <a:r>
              <a:rPr lang="en-US" dirty="0" err="1">
                <a:latin typeface="Courier New"/>
                <a:ea typeface="+mn-lt"/>
                <a:cs typeface="+mn-lt"/>
              </a:rPr>
              <a:t>amet</a:t>
            </a:r>
            <a:r>
              <a:rPr lang="en-US" dirty="0">
                <a:latin typeface="Courier New"/>
                <a:ea typeface="+mn-lt"/>
                <a:cs typeface="+mn-lt"/>
              </a:rPr>
              <a:t>, </a:t>
            </a:r>
            <a:r>
              <a:rPr lang="en-US" dirty="0" err="1">
                <a:latin typeface="Courier New"/>
                <a:ea typeface="+mn-lt"/>
                <a:cs typeface="+mn-lt"/>
              </a:rPr>
              <a:t>consectetuer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adipiscing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elit</a:t>
            </a:r>
            <a:r>
              <a:rPr lang="en-US" dirty="0">
                <a:latin typeface="Courier New"/>
                <a:ea typeface="+mn-lt"/>
                <a:cs typeface="+mn-lt"/>
              </a:rPr>
              <a:t>, sed diam </a:t>
            </a:r>
            <a:r>
              <a:rPr lang="en-US" dirty="0" err="1">
                <a:latin typeface="Courier New"/>
                <a:ea typeface="+mn-lt"/>
                <a:cs typeface="+mn-lt"/>
              </a:rPr>
              <a:t>nonummy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</a:t>
            </a:r>
            <a:r>
              <a:rPr lang="en-US" dirty="0" err="1">
                <a:latin typeface="Courier New"/>
                <a:ea typeface="+mn-lt"/>
                <a:cs typeface="+mn-lt"/>
              </a:rPr>
              <a:t>nibh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euismod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tincidunt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ut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laoreet</a:t>
            </a:r>
            <a:r>
              <a:rPr lang="en-US" dirty="0">
                <a:latin typeface="Courier New"/>
                <a:ea typeface="+mn-lt"/>
                <a:cs typeface="+mn-lt"/>
              </a:rPr>
              <a:t> dolore magna </a:t>
            </a:r>
            <a:r>
              <a:rPr lang="en-US" dirty="0" err="1">
                <a:latin typeface="Courier New"/>
                <a:ea typeface="+mn-lt"/>
                <a:cs typeface="+mn-lt"/>
              </a:rPr>
              <a:t>aliquam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erat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volutpat</a:t>
            </a:r>
            <a:r>
              <a:rPr lang="en-US" dirty="0">
                <a:latin typeface="Courier New"/>
                <a:ea typeface="+mn-lt"/>
                <a:cs typeface="+mn-lt"/>
              </a:rPr>
              <a:t>.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&lt;/p&gt;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F0C2B-7DE4-5A7E-50FB-F697B3FC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5594" y="1825625"/>
            <a:ext cx="4509837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Calibri"/>
                <a:cs typeface="Calibri"/>
              </a:rPr>
              <a:t>CSS</a:t>
            </a: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p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text-indent: 50px;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background: </a:t>
            </a:r>
            <a:r>
              <a:rPr lang="en-US" dirty="0" err="1">
                <a:latin typeface="Courier New"/>
                <a:ea typeface="+mn-lt"/>
                <a:cs typeface="+mn-lt"/>
              </a:rPr>
              <a:t>powderblue</a:t>
            </a:r>
            <a:r>
              <a:rPr lang="en-US" dirty="0">
                <a:latin typeface="Courier New"/>
                <a:ea typeface="+mn-lt"/>
                <a:cs typeface="+mn-lt"/>
              </a:rPr>
              <a:t>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}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43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332-C993-25B7-AEB7-3C223F31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55353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5. CSS Fonts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A47E-E4EF-E1FB-EB2C-15AA3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31"/>
            <a:ext cx="10515600" cy="56447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Different generic font families</a:t>
            </a:r>
            <a:endParaRPr lang="en-US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  <a:hlinkClick r:id="rId2"/>
              </a:rPr>
              <a:t>https://www.w3schools.com/css/css_font.asp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the Web Safe Fonts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  <a:hlinkClick r:id="rId3"/>
              </a:rPr>
              <a:t>https://www.w3schools.com/css/css_font_websafe.asp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47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332-C993-25B7-AEB7-3C223F31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55353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5. CSS Fonts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A47E-E4EF-E1FB-EB2C-15AA3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31"/>
            <a:ext cx="10515600" cy="564473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Why is it important to have fallback fonts?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Consistency: Fallback fonts ensure that users see readable text even if the primary font fails to load, leading to a consistent user experience.</a:t>
            </a:r>
            <a:endParaRPr lang="en-US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Faster Load Times: Specifying fallback fonts prevents additional requests to the server when the primary font fails to load, which improves loading times.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Accessibility: Fallback fonts improve the accessibility of web design for users with visual impairments who require specific fonts or font sizes.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Overall, using fallback fonts leads to a more consistent, accessible, and faster web design.</a:t>
            </a:r>
            <a:endParaRPr lang="en-US" dirty="0">
              <a:latin typeface="Times New Roman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38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4332-C993-25B7-AEB7-3C223F31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844300"/>
          </a:xfrm>
        </p:spPr>
        <p:txBody>
          <a:bodyPr>
            <a:normAutofit fontScale="90000"/>
          </a:bodyPr>
          <a:lstStyle/>
          <a:p>
            <a:pPr marL="285750" indent="-285750" algn="ctr">
              <a:buFont typeface="Arial"/>
              <a:buChar char="•"/>
            </a:pPr>
            <a:br>
              <a:rPr lang="en-US" sz="1400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br>
              <a:rPr lang="en-US" sz="1400" dirty="0">
                <a:highlight>
                  <a:srgbClr val="FFFFFF"/>
                </a:highlight>
              </a:rPr>
            </a:br>
            <a:br>
              <a:rPr lang="en-US" sz="1400" dirty="0">
                <a:highlight>
                  <a:srgbClr val="FFFFFF"/>
                </a:highlight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5. CSS Fonts 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</a:rPr>
            </a:b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+mj-lt"/>
                <a:cs typeface="+mj-lt"/>
              </a:rPr>
              <a:t>How can we inspect which font-family is used on a page?</a:t>
            </a:r>
            <a:endParaRPr lang="en-US" sz="1800" b="1">
              <a:latin typeface="Times New Roman"/>
              <a:ea typeface="+mj-lt"/>
              <a:cs typeface="+mj-lt"/>
            </a:endParaRPr>
          </a:p>
          <a:p>
            <a:endParaRPr lang="en-US" sz="1800" b="1" dirty="0">
              <a:highlight>
                <a:srgbClr val="FFFFFF"/>
              </a:highlight>
              <a:latin typeface="Times New Roman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A47E-E4EF-E1FB-EB2C-15AA3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9" y="1053599"/>
            <a:ext cx="10515600" cy="564473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&lt;!DOCTYPE html&gt;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&lt;html&gt;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&lt;head&gt;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&lt;title&gt;Fallback Fonts Example&lt;/title&gt;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&lt;style&gt;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body {        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font-size: 16px;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line-height: 1.5;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color: #333;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h1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font-family: 'Courier New', Courier, monospace;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font-size: 36px;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font-weight: bold;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p {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font-family: Tahoma, Verdana, sans-serif;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font-size: 18px;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   font-weight: normal;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   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&lt;/style&gt;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&lt;/head&gt;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&lt;body&gt;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&lt;h1&gt;Example Heading&lt;/h1&gt;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   &lt;p&gt;This is an example paragraph with fallback fonts.&lt;/p&gt;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  &lt;/body&gt;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&lt;/html&gt;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12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703D1-80C1-7865-D5D3-427F1329C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Calibri Light"/>
              </a:rPr>
              <a:t>Thank You!</a:t>
            </a:r>
            <a:endParaRPr lang="en-US" dirty="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B475B-995C-FB6C-DD07-FACFE9FB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3600" dirty="0">
                <a:latin typeface="Courier New"/>
                <a:cs typeface="Calibri"/>
              </a:rPr>
              <a:t>Dhananjay </a:t>
            </a:r>
            <a:r>
              <a:rPr lang="en-US" sz="3600" dirty="0" err="1">
                <a:latin typeface="Courier New"/>
                <a:cs typeface="Calibri"/>
              </a:rPr>
              <a:t>Mandalkar</a:t>
            </a:r>
            <a:endParaRPr lang="en-US" sz="3600" err="1">
              <a:latin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18908-0F10-2EF9-16EB-4F411E88D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1" r="11424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67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CC502-F714-2D11-43CC-CB25560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FF"/>
                </a:highlight>
                <a:latin typeface="Times New Roman"/>
                <a:cs typeface="Times New Roman"/>
              </a:rPr>
              <a:t>1. CSS Descendant selector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207DD0B4-6DB7-2046-D80E-D7C05FF9D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7" r="16433" b="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0273-1D9A-45D3-4784-A0F3B78D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The descendant selector in CSS is used to select all elements that are descendants of a specified parent element.</a:t>
            </a:r>
            <a:endParaRPr lang="en-US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It targets elements that are nested within another element, allowing you to apply styles to specific elements within a container.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By using the descendant selector, you can create more specific and targeted styles for your HTML markup, without affecting other elements on the page.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909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502-F714-2D11-43CC-CB25560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400" dirty="0">
                <a:solidFill>
                  <a:srgbClr val="27262B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1. CSS Descendant selector</a:t>
            </a:r>
            <a:endParaRPr lang="en-US" sz="400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0273-1D9A-45D3-4784-A0F3B78D5B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HTML</a:t>
            </a: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&lt;div&gt;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 &lt;p&gt;Paragraph 1 in the div.&lt;/p&gt;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 &lt;p&gt;Paragraph 2 in the div.&lt;/p&gt;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 &lt;section&gt;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   &lt;p&gt;Paragraph 3 in the div.&lt;/p&gt;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 &lt;/section&gt;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 &lt;/div&gt;</a:t>
            </a:r>
            <a:endParaRPr lang="en-US" sz="20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 &lt;p&gt;Paragraph 4. Not in a div.&lt;/p&gt;</a:t>
            </a:r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 &lt;p&gt;Paragraph 5. Not in a div.&lt;/p&gt;</a:t>
            </a:r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B9B86-B3A8-2061-5089-59ECBABF8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Calibri"/>
                <a:cs typeface="Calibri"/>
              </a:rPr>
              <a:t>CSS</a:t>
            </a:r>
            <a:endParaRPr lang="en-US">
              <a:latin typeface="Times New Roman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div p {</a:t>
            </a:r>
            <a:endParaRPr lang="en-US" sz="20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   background-color: yellow;</a:t>
            </a:r>
            <a:endParaRPr lang="en-US" sz="2000">
              <a:latin typeface="Courier New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      }</a:t>
            </a:r>
            <a:endParaRPr lang="en-US" sz="2000">
              <a:latin typeface="Courier New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46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C502-F714-2D11-43CC-CB255603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68"/>
            <a:ext cx="10515600" cy="38308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dirty="0">
                <a:solidFill>
                  <a:srgbClr val="27262B"/>
                </a:solidFill>
                <a:highlight>
                  <a:srgbClr val="FFFFFF"/>
                </a:highlight>
              </a:rPr>
            </a:br>
            <a:br>
              <a:rPr lang="en-US" sz="1800" dirty="0">
                <a:highlight>
                  <a:srgbClr val="FFFFFF"/>
                </a:highlight>
              </a:rPr>
            </a:br>
            <a:br>
              <a:rPr lang="en-US" sz="1800" dirty="0">
                <a:highlight>
                  <a:srgbClr val="FFFFFF"/>
                </a:highlight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1. CSS Descendant selector: Exercise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0273-1D9A-45D3-4784-A0F3B78D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542258"/>
            <a:ext cx="11568363" cy="62563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&lt;!DOCTYPE html&gt;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&lt;html&gt;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&lt;head&gt;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&lt;style&gt;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div p {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 background-color: yellow;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}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&lt;/style&gt;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&lt;/head&gt;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&lt;body&gt;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&lt;div&gt;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&lt;p&gt;Paragraph 1 in the div.&lt;/p&gt;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&lt;p&gt;Paragraph 2 in the div.&lt;/p&gt;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&lt;section&gt;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 &lt;p&gt;Paragraph 3 in the div.&lt;/p&gt;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&lt;/section&gt;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&lt;/div&gt;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&lt;p&gt;Paragraph 4. Not in a div.&lt;/p&gt; </a:t>
            </a:r>
            <a:r>
              <a:rPr lang="en-US" sz="1200" dirty="0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Change the color of "Paragraph 4. Not in a div." To Blue by using the concept of CSS Descendant selector</a:t>
            </a:r>
            <a:endParaRPr lang="en-US" sz="1200" dirty="0">
              <a:solidFill>
                <a:schemeClr val="accent1"/>
              </a:solidFill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&lt;p&gt;Paragraph 5. Not in a div.&lt;/p&gt; </a:t>
            </a:r>
            <a:r>
              <a:rPr lang="en-US" sz="1200" dirty="0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Change the color of "Paragraph 5. Not in a div." To Green by using the concept of CSS Descendant selector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&lt;/body&gt;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&lt;/html&gt;</a:t>
            </a:r>
            <a:endParaRPr lang="en-US" sz="1200" dirty="0">
              <a:latin typeface="Courier New"/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473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C85-280C-D4E6-8B1F-12EEE754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287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2. CSS Comments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CB160-E37E-E7CA-10BD-E41C0C226B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779" y="903204"/>
          <a:ext cx="11638547" cy="5273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2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BCC85-280C-D4E6-8B1F-12EEE754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40534"/>
            <a:ext cx="6781800" cy="526564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highlight>
                  <a:srgbClr val="FFFFFF"/>
                </a:highlight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2. CSS Comments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ea typeface="Calibri Light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29533F3D-4922-CE84-E3FE-229C594B8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1" r="30200" b="1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AA1D-DF3B-C49A-8209-6D0B3839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265" y="838380"/>
            <a:ext cx="7443536" cy="5815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CSS comments are used to add notes and explanations to your code that are not visible on the web page. </a:t>
            </a:r>
          </a:p>
          <a:p>
            <a:pPr marL="0" indent="0">
              <a:buNone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/* This is a CSS comment */</a:t>
            </a: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Everything between the opening /* and closing */ tags is considered a comment and is ignored by the browser. You can add comments anywhere within your CSS code, including between selectors, within property declarations, or at the end of a line.</a:t>
            </a:r>
          </a:p>
          <a:p>
            <a:pPr marL="0" indent="0">
              <a:buNone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To create a multiline comment in CSS, you can use the following syntax: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/*</a:t>
            </a:r>
            <a:endParaRPr lang="en-US" sz="160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This is a multiline comment.</a:t>
            </a:r>
            <a:endParaRPr lang="en-US" sz="160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It can span across multiple lines of code.</a:t>
            </a:r>
            <a:endParaRPr lang="en-US" sz="160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Useful for adding detailed explanations or notes.</a:t>
            </a:r>
            <a:endParaRPr lang="en-US" sz="1600">
              <a:latin typeface="Courier New"/>
              <a:cs typeface="Times New Roman"/>
            </a:endParaRPr>
          </a:p>
          <a:p>
            <a:pPr>
              <a:buNone/>
            </a:pPr>
            <a:r>
              <a:rPr lang="en-US" sz="1600" dirty="0">
                <a:latin typeface="Courier New"/>
                <a:ea typeface="+mn-lt"/>
                <a:cs typeface="+mn-lt"/>
              </a:rPr>
              <a:t>*/</a:t>
            </a:r>
            <a:endParaRPr lang="en-US" sz="1600" dirty="0"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/* */ comment syntax is used for both single and multiline comments. </a:t>
            </a:r>
            <a:endParaRPr lang="en-US" sz="1600" dirty="0">
              <a:latin typeface="Times New Roman"/>
            </a:endParaRPr>
          </a:p>
          <a:p>
            <a:pPr>
              <a:buNone/>
            </a:pPr>
            <a:endParaRPr lang="en-US" sz="1100"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62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CC85-280C-D4E6-8B1F-12EEE754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287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1F2328"/>
                </a:solidFill>
                <a:highlight>
                  <a:srgbClr val="FFFFFF"/>
                </a:highlight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2. CSS Comments in Code</a:t>
            </a:r>
            <a:endParaRPr lang="en-US">
              <a:solidFill>
                <a:schemeClr val="accent2">
                  <a:lumMod val="75000"/>
                </a:schemeClr>
              </a:solidFill>
              <a:latin typeface="Times New Roman"/>
              <a:ea typeface="Calibri Light"/>
              <a:cs typeface="Times New Roman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AA1D-DF3B-C49A-8209-6D0B3839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79" y="903204"/>
            <a:ext cx="11638547" cy="56647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/*</a:t>
            </a:r>
            <a:endParaRPr lang="en-US" sz="12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span {</a:t>
            </a:r>
            <a:endParaRPr lang="en-US" sz="12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   color: blue;</a:t>
            </a:r>
            <a:endParaRPr lang="en-US" sz="12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   font-size: 48px;</a:t>
            </a:r>
            <a:endParaRPr lang="en-US" sz="12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 }</a:t>
            </a:r>
            <a:endParaRPr lang="en-US" sz="120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*/</a:t>
            </a:r>
            <a:endParaRPr lang="en-US" sz="1200" dirty="0"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&lt;!DOCTYPE html&gt;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&lt;html&gt;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&lt;head&gt;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&lt;title&gt;My Web Page&lt;/title&gt;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&lt;style&gt;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 span {</a:t>
            </a:r>
            <a:endParaRPr lang="en-US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   color: blue;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   font-size: 48px;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   }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&lt;/style&gt;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&lt;/head&gt;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&lt;body&gt;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&lt;h1&gt;Welcome to My Web Page&lt;/h1&gt;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   &lt;p&gt;Here is some &lt;span&gt;highlighted text&lt;/span&gt; for emphasis.&lt;/p&gt;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  &lt;/body&gt;</a:t>
            </a:r>
            <a:endParaRPr lang="en-US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dirty="0">
                <a:latin typeface="Courier New"/>
                <a:ea typeface="+mn-lt"/>
                <a:cs typeface="+mn-lt"/>
              </a:rPr>
              <a:t>&lt;/html&gt;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701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6F4F-124D-7C0C-705A-53C2C323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j-lt"/>
                <a:cs typeface="+mj-lt"/>
              </a:rPr>
              <a:t>3. CSS Basic Colors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10747-C9F7-957A-5088-1FFE8FF4D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9" r="30350"/>
          <a:stretch/>
        </p:blipFill>
        <p:spPr>
          <a:xfrm>
            <a:off x="1" y="10"/>
            <a:ext cx="4196496" cy="685799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9EA9-9284-CF17-2EAE-96D0F686B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  <a:ea typeface="Calibri"/>
                <a:cs typeface="Calibri"/>
              </a:rPr>
              <a:t>Please  visit </a:t>
            </a:r>
            <a:r>
              <a:rPr lang="en-US" sz="2200" dirty="0">
                <a:latin typeface="Times New Roman"/>
                <a:ea typeface="+mn-lt"/>
                <a:cs typeface="+mn-lt"/>
              </a:rPr>
              <a:t>https://www.w3schools.com/colors/colors_names.asp to see the color and names along with the hex color code for respective color.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This section will cover some basic CSS colors using the standard color names (e.g. Tomato, Azure,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DodgerBlue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etc.). </a:t>
            </a:r>
          </a:p>
          <a:p>
            <a:pPr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Background Color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Text Color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200" dirty="0">
                <a:highlight>
                  <a:srgbClr val="FFFFFF"/>
                </a:highlight>
                <a:latin typeface="Times New Roman"/>
                <a:ea typeface="+mn-lt"/>
                <a:cs typeface="+mn-lt"/>
              </a:rPr>
              <a:t>Border Color</a:t>
            </a:r>
            <a:endParaRPr lang="en-US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66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Lesson 8 - CSS Text Formatting</vt:lpstr>
      <vt:lpstr>Class topics </vt:lpstr>
      <vt:lpstr>1. CSS Descendant selector </vt:lpstr>
      <vt:lpstr> 1. CSS Descendant selector </vt:lpstr>
      <vt:lpstr>   1. CSS Descendant selector: Exercise </vt:lpstr>
      <vt:lpstr> 2. CSS Comments </vt:lpstr>
      <vt:lpstr> 2. CSS Comments </vt:lpstr>
      <vt:lpstr> 2. CSS Comments in Code </vt:lpstr>
      <vt:lpstr>3. CSS Basic Colors</vt:lpstr>
      <vt:lpstr>3. CSS Basic Colors</vt:lpstr>
      <vt:lpstr>3. CSS Basic Colors</vt:lpstr>
      <vt:lpstr> 3. CSS Basic Colors: Exercise  </vt:lpstr>
      <vt:lpstr>4. Formatting Text with CSS</vt:lpstr>
      <vt:lpstr>4. Formatting Text with CSS</vt:lpstr>
      <vt:lpstr>4. Formatting Text with CSS Text Alignment (text-align)</vt:lpstr>
      <vt:lpstr>4. Formatting Text with CSS direction: ltr|rtl|initial|inherit;  left-to-right (LTR) and right-to-left (RTL) text direction</vt:lpstr>
      <vt:lpstr>4. Formatting Text with CSS</vt:lpstr>
      <vt:lpstr>4. Formatting Text with CSS Vertical Alignment</vt:lpstr>
      <vt:lpstr>4. Formatting Text with CSS</vt:lpstr>
      <vt:lpstr>4. Formatting Text with CSS Text Decoration</vt:lpstr>
      <vt:lpstr>4. Formatting Text with CSS Text Indentation: Horizontal spacing is with respect to the left (or right, for right-to-left layout) edge of the containing block-level element's content box.</vt:lpstr>
      <vt:lpstr> 5. CSS Fonts </vt:lpstr>
      <vt:lpstr> 5. CSS Fonts </vt:lpstr>
      <vt:lpstr>   5. CSS Fonts  How can we inspect which font-family is used on a page?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593</cp:revision>
  <dcterms:created xsi:type="dcterms:W3CDTF">2023-04-11T12:18:45Z</dcterms:created>
  <dcterms:modified xsi:type="dcterms:W3CDTF">2023-04-11T16:13:00Z</dcterms:modified>
</cp:coreProperties>
</file>