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309" r:id="rId2"/>
    <p:sldId id="535" r:id="rId3"/>
    <p:sldId id="377" r:id="rId4"/>
    <p:sldId id="536" r:id="rId5"/>
    <p:sldId id="533" r:id="rId6"/>
    <p:sldId id="416" r:id="rId7"/>
    <p:sldId id="532" r:id="rId8"/>
    <p:sldId id="438" r:id="rId9"/>
    <p:sldId id="534" r:id="rId10"/>
    <p:sldId id="462" r:id="rId11"/>
    <p:sldId id="463" r:id="rId12"/>
    <p:sldId id="468" r:id="rId13"/>
    <p:sldId id="461" r:id="rId14"/>
    <p:sldId id="433" r:id="rId15"/>
    <p:sldId id="442" r:id="rId16"/>
    <p:sldId id="443" r:id="rId17"/>
    <p:sldId id="444" r:id="rId18"/>
    <p:sldId id="469" r:id="rId19"/>
    <p:sldId id="465" r:id="rId20"/>
    <p:sldId id="439" r:id="rId21"/>
    <p:sldId id="464" r:id="rId22"/>
    <p:sldId id="466" r:id="rId23"/>
    <p:sldId id="531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990099"/>
    <a:srgbClr val="00FF66"/>
    <a:srgbClr val="99CC00"/>
    <a:srgbClr val="9999CC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1FB58-89A7-4A1C-B3E9-21412CB79C69}" v="38" dt="2022-10-02T08:53:0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87394"/>
  </p:normalViewPr>
  <p:slideViewPr>
    <p:cSldViewPr snapToGrid="0" snapToObjects="1">
      <p:cViewPr varScale="1">
        <p:scale>
          <a:sx n="57" d="100"/>
          <a:sy n="57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Kumar Vastrad" userId="87493c278d1ca17a" providerId="LiveId" clId="{5D31FB58-89A7-4A1C-B3E9-21412CB79C69}"/>
    <pc:docChg chg="addSld delSld modSld sldOrd">
      <pc:chgData name="Girish Kumar Vastrad" userId="87493c278d1ca17a" providerId="LiveId" clId="{5D31FB58-89A7-4A1C-B3E9-21412CB79C69}" dt="2022-10-02T08:53:09.311" v="76" actId="1076"/>
      <pc:docMkLst>
        <pc:docMk/>
      </pc:docMkLst>
      <pc:sldChg chg="addSp delSp">
        <pc:chgData name="Girish Kumar Vastrad" userId="87493c278d1ca17a" providerId="LiveId" clId="{5D31FB58-89A7-4A1C-B3E9-21412CB79C69}" dt="2022-09-15T16:57:47.529" v="1" actId="478"/>
        <pc:sldMkLst>
          <pc:docMk/>
          <pc:sldMk cId="0" sldId="309"/>
        </pc:sldMkLst>
        <pc:picChg chg="add del">
          <ac:chgData name="Girish Kumar Vastrad" userId="87493c278d1ca17a" providerId="LiveId" clId="{5D31FB58-89A7-4A1C-B3E9-21412CB79C69}" dt="2022-09-15T16:57:47.529" v="1" actId="478"/>
          <ac:picMkLst>
            <pc:docMk/>
            <pc:sldMk cId="0" sldId="309"/>
            <ac:picMk id="14338" creationId="{00000000-0000-0000-0000-000000000000}"/>
          </ac:picMkLst>
        </pc:picChg>
      </pc:sldChg>
      <pc:sldChg chg="delSp">
        <pc:chgData name="Girish Kumar Vastrad" userId="87493c278d1ca17a" providerId="LiveId" clId="{5D31FB58-89A7-4A1C-B3E9-21412CB79C69}" dt="2022-09-15T16:58:00.040" v="2" actId="478"/>
        <pc:sldMkLst>
          <pc:docMk/>
          <pc:sldMk cId="0" sldId="377"/>
        </pc:sldMkLst>
        <pc:spChg chg="del">
          <ac:chgData name="Girish Kumar Vastrad" userId="87493c278d1ca17a" providerId="LiveId" clId="{5D31FB58-89A7-4A1C-B3E9-21412CB79C69}" dt="2022-09-15T16:58:00.040" v="2" actId="478"/>
          <ac:spMkLst>
            <pc:docMk/>
            <pc:sldMk cId="0" sldId="377"/>
            <ac:spMk id="2" creationId="{94CEFFAF-7BCD-C74A-AB40-2EC747A42D0F}"/>
          </ac:spMkLst>
        </pc:spChg>
      </pc:sldChg>
      <pc:sldChg chg="del">
        <pc:chgData name="Girish Kumar Vastrad" userId="87493c278d1ca17a" providerId="LiveId" clId="{5D31FB58-89A7-4A1C-B3E9-21412CB79C69}" dt="2022-09-15T16:58:22.512" v="3" actId="2696"/>
        <pc:sldMkLst>
          <pc:docMk/>
          <pc:sldMk cId="4100861750" sldId="467"/>
        </pc:sldMkLst>
      </pc:sldChg>
      <pc:sldChg chg="addSp delSp modSp new mod ord">
        <pc:chgData name="Girish Kumar Vastrad" userId="87493c278d1ca17a" providerId="LiveId" clId="{5D31FB58-89A7-4A1C-B3E9-21412CB79C69}" dt="2022-10-01T10:56:29.040" v="20"/>
        <pc:sldMkLst>
          <pc:docMk/>
          <pc:sldMk cId="448868425" sldId="535"/>
        </pc:sldMkLst>
        <pc:spChg chg="del">
          <ac:chgData name="Girish Kumar Vastrad" userId="87493c278d1ca17a" providerId="LiveId" clId="{5D31FB58-89A7-4A1C-B3E9-21412CB79C69}" dt="2022-10-01T10:07:45.662" v="6" actId="478"/>
          <ac:spMkLst>
            <pc:docMk/>
            <pc:sldMk cId="448868425" sldId="535"/>
            <ac:spMk id="2" creationId="{78E7A0FE-6E3B-348A-773F-01CCF695E0FE}"/>
          </ac:spMkLst>
        </pc:spChg>
        <pc:spChg chg="del">
          <ac:chgData name="Girish Kumar Vastrad" userId="87493c278d1ca17a" providerId="LiveId" clId="{5D31FB58-89A7-4A1C-B3E9-21412CB79C69}" dt="2022-10-01T10:07:39.071" v="5" actId="22"/>
          <ac:spMkLst>
            <pc:docMk/>
            <pc:sldMk cId="448868425" sldId="535"/>
            <ac:spMk id="3" creationId="{22D7BC44-8F4F-B621-C1ED-19A3447CA913}"/>
          </ac:spMkLst>
        </pc:spChg>
        <pc:picChg chg="add mod ord">
          <ac:chgData name="Girish Kumar Vastrad" userId="87493c278d1ca17a" providerId="LiveId" clId="{5D31FB58-89A7-4A1C-B3E9-21412CB79C69}" dt="2022-10-01T10:07:54.537" v="9" actId="14100"/>
          <ac:picMkLst>
            <pc:docMk/>
            <pc:sldMk cId="448868425" sldId="535"/>
            <ac:picMk id="5" creationId="{BD706987-1FA4-9CCF-CA60-A8FAFFF2CC6D}"/>
          </ac:picMkLst>
        </pc:picChg>
      </pc:sldChg>
      <pc:sldChg chg="addSp delSp modSp new mod ord">
        <pc:chgData name="Girish Kumar Vastrad" userId="87493c278d1ca17a" providerId="LiveId" clId="{5D31FB58-89A7-4A1C-B3E9-21412CB79C69}" dt="2022-10-01T10:56:31.528" v="22"/>
        <pc:sldMkLst>
          <pc:docMk/>
          <pc:sldMk cId="841009536" sldId="536"/>
        </pc:sldMkLst>
        <pc:spChg chg="del">
          <ac:chgData name="Girish Kumar Vastrad" userId="87493c278d1ca17a" providerId="LiveId" clId="{5D31FB58-89A7-4A1C-B3E9-21412CB79C69}" dt="2022-10-01T10:09:48.295" v="14" actId="478"/>
          <ac:spMkLst>
            <pc:docMk/>
            <pc:sldMk cId="841009536" sldId="536"/>
            <ac:spMk id="2" creationId="{2C4298E3-7074-E9F2-F0B0-AE9ECC4E6DE1}"/>
          </ac:spMkLst>
        </pc:spChg>
        <pc:spChg chg="del">
          <ac:chgData name="Girish Kumar Vastrad" userId="87493c278d1ca17a" providerId="LiveId" clId="{5D31FB58-89A7-4A1C-B3E9-21412CB79C69}" dt="2022-10-01T10:09:44.067" v="13" actId="22"/>
          <ac:spMkLst>
            <pc:docMk/>
            <pc:sldMk cId="841009536" sldId="536"/>
            <ac:spMk id="3" creationId="{7C26ED80-90C0-6559-0B70-2C8023D5591C}"/>
          </ac:spMkLst>
        </pc:spChg>
        <pc:picChg chg="add mod ord">
          <ac:chgData name="Girish Kumar Vastrad" userId="87493c278d1ca17a" providerId="LiveId" clId="{5D31FB58-89A7-4A1C-B3E9-21412CB79C69}" dt="2022-10-01T10:09:59.401" v="18" actId="1076"/>
          <ac:picMkLst>
            <pc:docMk/>
            <pc:sldMk cId="841009536" sldId="536"/>
            <ac:picMk id="5" creationId="{55E6B299-45C0-B36B-AD76-C2DBA5333EEC}"/>
          </ac:picMkLst>
        </pc:picChg>
      </pc:sldChg>
      <pc:sldChg chg="addSp delSp modSp new mod">
        <pc:chgData name="Girish Kumar Vastrad" userId="87493c278d1ca17a" providerId="LiveId" clId="{5D31FB58-89A7-4A1C-B3E9-21412CB79C69}" dt="2022-10-02T08:26:04.796" v="28" actId="1076"/>
        <pc:sldMkLst>
          <pc:docMk/>
          <pc:sldMk cId="4200046453" sldId="537"/>
        </pc:sldMkLst>
        <pc:spChg chg="del">
          <ac:chgData name="Girish Kumar Vastrad" userId="87493c278d1ca17a" providerId="LiveId" clId="{5D31FB58-89A7-4A1C-B3E9-21412CB79C69}" dt="2022-10-02T08:25:54.760" v="24" actId="478"/>
          <ac:spMkLst>
            <pc:docMk/>
            <pc:sldMk cId="4200046453" sldId="537"/>
            <ac:spMk id="2" creationId="{3656AF5E-E74D-62F1-1775-29281283D0B9}"/>
          </ac:spMkLst>
        </pc:spChg>
        <pc:spChg chg="del">
          <ac:chgData name="Girish Kumar Vastrad" userId="87493c278d1ca17a" providerId="LiveId" clId="{5D31FB58-89A7-4A1C-B3E9-21412CB79C69}" dt="2022-10-02T08:25:58.208" v="25" actId="22"/>
          <ac:spMkLst>
            <pc:docMk/>
            <pc:sldMk cId="4200046453" sldId="537"/>
            <ac:spMk id="3" creationId="{6272CA82-22AA-6643-FC0D-FB103B8E9CBA}"/>
          </ac:spMkLst>
        </pc:spChg>
        <pc:picChg chg="add mod ord">
          <ac:chgData name="Girish Kumar Vastrad" userId="87493c278d1ca17a" providerId="LiveId" clId="{5D31FB58-89A7-4A1C-B3E9-21412CB79C69}" dt="2022-10-02T08:26:04.796" v="28" actId="1076"/>
          <ac:picMkLst>
            <pc:docMk/>
            <pc:sldMk cId="4200046453" sldId="537"/>
            <ac:picMk id="5" creationId="{7F1354F4-C7B1-0E79-BD05-63BB0285D724}"/>
          </ac:picMkLst>
        </pc:picChg>
      </pc:sldChg>
      <pc:sldChg chg="addSp delSp modSp new mod">
        <pc:chgData name="Girish Kumar Vastrad" userId="87493c278d1ca17a" providerId="LiveId" clId="{5D31FB58-89A7-4A1C-B3E9-21412CB79C69}" dt="2022-10-02T08:48:16.607" v="35" actId="14100"/>
        <pc:sldMkLst>
          <pc:docMk/>
          <pc:sldMk cId="2032281462" sldId="538"/>
        </pc:sldMkLst>
        <pc:spChg chg="del">
          <ac:chgData name="Girish Kumar Vastrad" userId="87493c278d1ca17a" providerId="LiveId" clId="{5D31FB58-89A7-4A1C-B3E9-21412CB79C69}" dt="2022-10-02T08:48:04.207" v="31" actId="478"/>
          <ac:spMkLst>
            <pc:docMk/>
            <pc:sldMk cId="2032281462" sldId="538"/>
            <ac:spMk id="2" creationId="{1D8E2BFE-3DBF-53C9-22AB-C5E49A0FE054}"/>
          </ac:spMkLst>
        </pc:spChg>
        <pc:spChg chg="del">
          <ac:chgData name="Girish Kumar Vastrad" userId="87493c278d1ca17a" providerId="LiveId" clId="{5D31FB58-89A7-4A1C-B3E9-21412CB79C69}" dt="2022-10-02T08:48:00.213" v="30" actId="22"/>
          <ac:spMkLst>
            <pc:docMk/>
            <pc:sldMk cId="2032281462" sldId="538"/>
            <ac:spMk id="3" creationId="{47DD42A8-9DF5-8DBF-3C70-D1913B3D110A}"/>
          </ac:spMkLst>
        </pc:spChg>
        <pc:picChg chg="add mod ord">
          <ac:chgData name="Girish Kumar Vastrad" userId="87493c278d1ca17a" providerId="LiveId" clId="{5D31FB58-89A7-4A1C-B3E9-21412CB79C69}" dt="2022-10-02T08:48:16.607" v="35" actId="14100"/>
          <ac:picMkLst>
            <pc:docMk/>
            <pc:sldMk cId="2032281462" sldId="538"/>
            <ac:picMk id="5" creationId="{E6BFB14D-75E0-3D0C-ECCE-940CFBE15065}"/>
          </ac:picMkLst>
        </pc:picChg>
      </pc:sldChg>
      <pc:sldChg chg="addSp delSp modSp new mod">
        <pc:chgData name="Girish Kumar Vastrad" userId="87493c278d1ca17a" providerId="LiveId" clId="{5D31FB58-89A7-4A1C-B3E9-21412CB79C69}" dt="2022-10-02T08:48:57.479" v="41" actId="14100"/>
        <pc:sldMkLst>
          <pc:docMk/>
          <pc:sldMk cId="411823945" sldId="539"/>
        </pc:sldMkLst>
        <pc:spChg chg="del">
          <ac:chgData name="Girish Kumar Vastrad" userId="87493c278d1ca17a" providerId="LiveId" clId="{5D31FB58-89A7-4A1C-B3E9-21412CB79C69}" dt="2022-10-02T08:48:46.633" v="38" actId="478"/>
          <ac:spMkLst>
            <pc:docMk/>
            <pc:sldMk cId="411823945" sldId="539"/>
            <ac:spMk id="2" creationId="{53E2D5B2-A370-5ACA-A9B0-639B0D106E19}"/>
          </ac:spMkLst>
        </pc:spChg>
        <pc:spChg chg="del">
          <ac:chgData name="Girish Kumar Vastrad" userId="87493c278d1ca17a" providerId="LiveId" clId="{5D31FB58-89A7-4A1C-B3E9-21412CB79C69}" dt="2022-10-02T08:48:43.436" v="37" actId="22"/>
          <ac:spMkLst>
            <pc:docMk/>
            <pc:sldMk cId="411823945" sldId="539"/>
            <ac:spMk id="3" creationId="{6D092A9E-8ED1-A7D7-4DEA-365A922F2C39}"/>
          </ac:spMkLst>
        </pc:spChg>
        <pc:picChg chg="add mod ord">
          <ac:chgData name="Girish Kumar Vastrad" userId="87493c278d1ca17a" providerId="LiveId" clId="{5D31FB58-89A7-4A1C-B3E9-21412CB79C69}" dt="2022-10-02T08:48:57.479" v="41" actId="14100"/>
          <ac:picMkLst>
            <pc:docMk/>
            <pc:sldMk cId="411823945" sldId="539"/>
            <ac:picMk id="5" creationId="{BE4A8F38-3789-6559-40C3-BC78BC2F9A68}"/>
          </ac:picMkLst>
        </pc:picChg>
      </pc:sldChg>
      <pc:sldChg chg="addSp delSp modSp new mod">
        <pc:chgData name="Girish Kumar Vastrad" userId="87493c278d1ca17a" providerId="LiveId" clId="{5D31FB58-89A7-4A1C-B3E9-21412CB79C69}" dt="2022-10-02T08:49:35.431" v="48" actId="1076"/>
        <pc:sldMkLst>
          <pc:docMk/>
          <pc:sldMk cId="3968182250" sldId="540"/>
        </pc:sldMkLst>
        <pc:spChg chg="del">
          <ac:chgData name="Girish Kumar Vastrad" userId="87493c278d1ca17a" providerId="LiveId" clId="{5D31FB58-89A7-4A1C-B3E9-21412CB79C69}" dt="2022-10-02T08:49:25.585" v="44" actId="478"/>
          <ac:spMkLst>
            <pc:docMk/>
            <pc:sldMk cId="3968182250" sldId="540"/>
            <ac:spMk id="2" creationId="{C8FD9921-A066-0B3E-E216-E33D432AB891}"/>
          </ac:spMkLst>
        </pc:spChg>
        <pc:spChg chg="del">
          <ac:chgData name="Girish Kumar Vastrad" userId="87493c278d1ca17a" providerId="LiveId" clId="{5D31FB58-89A7-4A1C-B3E9-21412CB79C69}" dt="2022-10-02T08:49:22.652" v="43" actId="22"/>
          <ac:spMkLst>
            <pc:docMk/>
            <pc:sldMk cId="3968182250" sldId="540"/>
            <ac:spMk id="3" creationId="{7206506D-5759-2CE6-7232-8927BB27FE16}"/>
          </ac:spMkLst>
        </pc:spChg>
        <pc:picChg chg="add mod ord">
          <ac:chgData name="Girish Kumar Vastrad" userId="87493c278d1ca17a" providerId="LiveId" clId="{5D31FB58-89A7-4A1C-B3E9-21412CB79C69}" dt="2022-10-02T08:49:35.431" v="48" actId="1076"/>
          <ac:picMkLst>
            <pc:docMk/>
            <pc:sldMk cId="3968182250" sldId="540"/>
            <ac:picMk id="5" creationId="{0D4EAC5E-A992-9BC6-4ACF-817C53CDE7A2}"/>
          </ac:picMkLst>
        </pc:picChg>
      </pc:sldChg>
      <pc:sldChg chg="addSp delSp modSp new mod">
        <pc:chgData name="Girish Kumar Vastrad" userId="87493c278d1ca17a" providerId="LiveId" clId="{5D31FB58-89A7-4A1C-B3E9-21412CB79C69}" dt="2022-10-02T08:50:22.480" v="54" actId="14100"/>
        <pc:sldMkLst>
          <pc:docMk/>
          <pc:sldMk cId="1544912911" sldId="541"/>
        </pc:sldMkLst>
        <pc:spChg chg="del">
          <ac:chgData name="Girish Kumar Vastrad" userId="87493c278d1ca17a" providerId="LiveId" clId="{5D31FB58-89A7-4A1C-B3E9-21412CB79C69}" dt="2022-10-02T08:50:13.081" v="51" actId="478"/>
          <ac:spMkLst>
            <pc:docMk/>
            <pc:sldMk cId="1544912911" sldId="541"/>
            <ac:spMk id="2" creationId="{CD6D3973-A634-E31B-7B93-09A53A48573B}"/>
          </ac:spMkLst>
        </pc:spChg>
        <pc:spChg chg="del">
          <ac:chgData name="Girish Kumar Vastrad" userId="87493c278d1ca17a" providerId="LiveId" clId="{5D31FB58-89A7-4A1C-B3E9-21412CB79C69}" dt="2022-10-02T08:50:10.090" v="50" actId="22"/>
          <ac:spMkLst>
            <pc:docMk/>
            <pc:sldMk cId="1544912911" sldId="541"/>
            <ac:spMk id="3" creationId="{8071B83F-33FF-E4A3-BAA9-B7A75860128F}"/>
          </ac:spMkLst>
        </pc:spChg>
        <pc:picChg chg="add mod ord">
          <ac:chgData name="Girish Kumar Vastrad" userId="87493c278d1ca17a" providerId="LiveId" clId="{5D31FB58-89A7-4A1C-B3E9-21412CB79C69}" dt="2022-10-02T08:50:22.480" v="54" actId="14100"/>
          <ac:picMkLst>
            <pc:docMk/>
            <pc:sldMk cId="1544912911" sldId="541"/>
            <ac:picMk id="5" creationId="{41B7BD9F-2590-4B36-A449-6BFDAB970D13}"/>
          </ac:picMkLst>
        </pc:picChg>
      </pc:sldChg>
      <pc:sldChg chg="addSp delSp modSp new mod">
        <pc:chgData name="Girish Kumar Vastrad" userId="87493c278d1ca17a" providerId="LiveId" clId="{5D31FB58-89A7-4A1C-B3E9-21412CB79C69}" dt="2022-10-02T08:51:09.119" v="62" actId="1076"/>
        <pc:sldMkLst>
          <pc:docMk/>
          <pc:sldMk cId="1410742331" sldId="542"/>
        </pc:sldMkLst>
        <pc:spChg chg="del">
          <ac:chgData name="Girish Kumar Vastrad" userId="87493c278d1ca17a" providerId="LiveId" clId="{5D31FB58-89A7-4A1C-B3E9-21412CB79C69}" dt="2022-10-02T08:50:55.222" v="57" actId="478"/>
          <ac:spMkLst>
            <pc:docMk/>
            <pc:sldMk cId="1410742331" sldId="542"/>
            <ac:spMk id="2" creationId="{37E11F60-9421-9E3D-1F2A-FDB350E0A0D0}"/>
          </ac:spMkLst>
        </pc:spChg>
        <pc:spChg chg="del">
          <ac:chgData name="Girish Kumar Vastrad" userId="87493c278d1ca17a" providerId="LiveId" clId="{5D31FB58-89A7-4A1C-B3E9-21412CB79C69}" dt="2022-10-02T08:50:52.174" v="56" actId="22"/>
          <ac:spMkLst>
            <pc:docMk/>
            <pc:sldMk cId="1410742331" sldId="542"/>
            <ac:spMk id="3" creationId="{9B7EADC4-925E-EECF-1122-CF2992FCFBBA}"/>
          </ac:spMkLst>
        </pc:spChg>
        <pc:picChg chg="add mod ord">
          <ac:chgData name="Girish Kumar Vastrad" userId="87493c278d1ca17a" providerId="LiveId" clId="{5D31FB58-89A7-4A1C-B3E9-21412CB79C69}" dt="2022-10-02T08:51:09.119" v="62" actId="1076"/>
          <ac:picMkLst>
            <pc:docMk/>
            <pc:sldMk cId="1410742331" sldId="542"/>
            <ac:picMk id="5" creationId="{4F9C04DD-6E0D-C2CA-9DDE-1B9F9744D770}"/>
          </ac:picMkLst>
        </pc:picChg>
      </pc:sldChg>
      <pc:sldChg chg="addSp delSp modSp new mod">
        <pc:chgData name="Girish Kumar Vastrad" userId="87493c278d1ca17a" providerId="LiveId" clId="{5D31FB58-89A7-4A1C-B3E9-21412CB79C69}" dt="2022-10-02T08:52:07.920" v="69" actId="14100"/>
        <pc:sldMkLst>
          <pc:docMk/>
          <pc:sldMk cId="3498974005" sldId="543"/>
        </pc:sldMkLst>
        <pc:spChg chg="del">
          <ac:chgData name="Girish Kumar Vastrad" userId="87493c278d1ca17a" providerId="LiveId" clId="{5D31FB58-89A7-4A1C-B3E9-21412CB79C69}" dt="2022-10-02T08:51:58.356" v="65" actId="478"/>
          <ac:spMkLst>
            <pc:docMk/>
            <pc:sldMk cId="3498974005" sldId="543"/>
            <ac:spMk id="2" creationId="{D1F48F6C-5502-79FE-E3C3-6EF6765E2601}"/>
          </ac:spMkLst>
        </pc:spChg>
        <pc:spChg chg="del">
          <ac:chgData name="Girish Kumar Vastrad" userId="87493c278d1ca17a" providerId="LiveId" clId="{5D31FB58-89A7-4A1C-B3E9-21412CB79C69}" dt="2022-10-02T08:51:54.072" v="64" actId="22"/>
          <ac:spMkLst>
            <pc:docMk/>
            <pc:sldMk cId="3498974005" sldId="543"/>
            <ac:spMk id="3" creationId="{5038A0E6-C70E-178A-6CAD-E588F7FD9ED3}"/>
          </ac:spMkLst>
        </pc:spChg>
        <pc:picChg chg="add mod ord">
          <ac:chgData name="Girish Kumar Vastrad" userId="87493c278d1ca17a" providerId="LiveId" clId="{5D31FB58-89A7-4A1C-B3E9-21412CB79C69}" dt="2022-10-02T08:52:07.920" v="69" actId="14100"/>
          <ac:picMkLst>
            <pc:docMk/>
            <pc:sldMk cId="3498974005" sldId="543"/>
            <ac:picMk id="5" creationId="{CE208765-F83C-AF90-A5F6-AC5F77E518AB}"/>
          </ac:picMkLst>
        </pc:picChg>
      </pc:sldChg>
      <pc:sldChg chg="addSp delSp modSp new mod">
        <pc:chgData name="Girish Kumar Vastrad" userId="87493c278d1ca17a" providerId="LiveId" clId="{5D31FB58-89A7-4A1C-B3E9-21412CB79C69}" dt="2022-10-02T08:53:09.311" v="76" actId="1076"/>
        <pc:sldMkLst>
          <pc:docMk/>
          <pc:sldMk cId="2313845479" sldId="544"/>
        </pc:sldMkLst>
        <pc:spChg chg="del">
          <ac:chgData name="Girish Kumar Vastrad" userId="87493c278d1ca17a" providerId="LiveId" clId="{5D31FB58-89A7-4A1C-B3E9-21412CB79C69}" dt="2022-10-02T08:52:56.883" v="72" actId="478"/>
          <ac:spMkLst>
            <pc:docMk/>
            <pc:sldMk cId="2313845479" sldId="544"/>
            <ac:spMk id="2" creationId="{E6B85499-B378-CC48-1728-747673CA5033}"/>
          </ac:spMkLst>
        </pc:spChg>
        <pc:spChg chg="del">
          <ac:chgData name="Girish Kumar Vastrad" userId="87493c278d1ca17a" providerId="LiveId" clId="{5D31FB58-89A7-4A1C-B3E9-21412CB79C69}" dt="2022-10-02T08:52:54.039" v="71" actId="22"/>
          <ac:spMkLst>
            <pc:docMk/>
            <pc:sldMk cId="2313845479" sldId="544"/>
            <ac:spMk id="3" creationId="{9675C444-F845-CA53-1B2E-6290E71B7A04}"/>
          </ac:spMkLst>
        </pc:spChg>
        <pc:picChg chg="add mod ord">
          <ac:chgData name="Girish Kumar Vastrad" userId="87493c278d1ca17a" providerId="LiveId" clId="{5D31FB58-89A7-4A1C-B3E9-21412CB79C69}" dt="2022-10-02T08:53:09.311" v="76" actId="1076"/>
          <ac:picMkLst>
            <pc:docMk/>
            <pc:sldMk cId="2313845479" sldId="544"/>
            <ac:picMk id="5" creationId="{55653B36-7992-934D-54F6-9EE1DBCCFF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10/2/2022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566738" y="5657850"/>
            <a:ext cx="520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0" y="0"/>
            <a:ext cx="91313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8203407" y="4458493"/>
            <a:ext cx="1651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http://flic.kr/p/6oP7x7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536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598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14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24C1E-F7F7-9549-B682-71238529712F}"/>
              </a:ext>
            </a:extLst>
          </p:cNvPr>
          <p:cNvGrpSpPr/>
          <p:nvPr/>
        </p:nvGrpSpPr>
        <p:grpSpPr>
          <a:xfrm>
            <a:off x="5564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A9007E-A549-AF48-A5F6-46F7179A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22" y="1995959"/>
            <a:ext cx="1665633" cy="1295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AF7237-2D76-BC45-AFE1-0E2C5433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6" y="3602123"/>
            <a:ext cx="1665633" cy="1295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A3FB8-A096-D74F-80E6-73B4B01C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8369">
            <a:off x="4307962" y="579273"/>
            <a:ext cx="1665633" cy="1295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F2C9AC-FF53-2140-BDE4-51628D94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5467">
            <a:off x="4230767" y="5086186"/>
            <a:ext cx="1665633" cy="12958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92DF12-41AC-494A-9DF6-0F6FE82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713512" cy="1143000"/>
          </a:xfrm>
        </p:spPr>
        <p:txBody>
          <a:bodyPr/>
          <a:lstStyle/>
          <a:p>
            <a:r>
              <a:rPr lang="en-US" dirty="0"/>
              <a:t>Using GitHub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36430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Questions to answer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976688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03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5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97500" y="1250950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Local repos also have...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C4279-378D-8546-A7D3-1EF507537870}"/>
              </a:ext>
            </a:extLst>
          </p:cNvPr>
          <p:cNvGrpSpPr/>
          <p:nvPr/>
        </p:nvGrpSpPr>
        <p:grpSpPr>
          <a:xfrm>
            <a:off x="3507829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97C68B0-CD4E-864D-900B-812A4046BDC6}"/>
                </a:ext>
              </a:extLst>
            </p:cNvPr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B9E1582-B9EC-6944-9180-3220E20383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Local Repo Operations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84222" y="2114877"/>
            <a:ext cx="3081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init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add/commit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switch/checkout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branch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merge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2648197" y="2048109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06987-1FA4-9CCF-CA60-A8FAFFF2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46" y="583894"/>
            <a:ext cx="7667740" cy="5542269"/>
          </a:xfrm>
        </p:spPr>
      </p:pic>
    </p:spTree>
    <p:extLst>
      <p:ext uri="{BB962C8B-B14F-4D97-AF65-F5344CB8AC3E}">
        <p14:creationId xmlns:p14="http://schemas.microsoft.com/office/powerpoint/2010/main" val="44886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78476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E0C431-991A-A340-AB52-F08A6E2850CB}"/>
              </a:ext>
            </a:extLst>
          </p:cNvPr>
          <p:cNvGrpSpPr/>
          <p:nvPr/>
        </p:nvGrpSpPr>
        <p:grpSpPr>
          <a:xfrm>
            <a:off x="3751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>
              <a:grpSpLocks/>
            </p:cNvGrpSpPr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D2DF19-42B9-DD4A-9DB7-71E82C3CE144}"/>
                </a:ext>
              </a:extLst>
            </p:cNvPr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E704D75-B551-F547-B912-7E3FA19E04DF}"/>
                  </a:ext>
                </a:extLst>
              </p:cNvPr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4768504-8EBD-D047-9BC3-53FFE60341CB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60663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6" t="39045"/>
          <a:stretch/>
        </p:blipFill>
        <p:spPr bwMode="auto">
          <a:xfrm>
            <a:off x="5334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496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64C622-F763-1E4D-8010-708E1B4082B6}"/>
              </a:ext>
            </a:extLst>
          </p:cNvPr>
          <p:cNvGrpSpPr/>
          <p:nvPr/>
        </p:nvGrpSpPr>
        <p:grpSpPr>
          <a:xfrm>
            <a:off x="3736396" y="804233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01" b="60893"/>
            <a:stretch/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C8E257-74FC-5C4E-8FD1-5CE39D5FA408}"/>
                </a:ext>
              </a:extLst>
            </p:cNvPr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E97F4-3D19-CD4B-86A9-1978065E3B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Remote Repo Operations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286428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3686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4966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390097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3506111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022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2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1316120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3979186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1A70864-845E-1C49-9BB9-0401802F5819}"/>
              </a:ext>
            </a:extLst>
          </p:cNvPr>
          <p:cNvSpPr/>
          <p:nvPr/>
        </p:nvSpPr>
        <p:spPr>
          <a:xfrm>
            <a:off x="2755072" y="2609850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376B9-E348-F94D-85BC-6346EBC2E629}"/>
              </a:ext>
            </a:extLst>
          </p:cNvPr>
          <p:cNvSpPr txBox="1"/>
          <p:nvPr/>
        </p:nvSpPr>
        <p:spPr>
          <a:xfrm>
            <a:off x="6195089" y="2768600"/>
            <a:ext cx="294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clone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push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/>
              <a:t>fetch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remote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5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Repo Structure</a:t>
            </a:r>
          </a:p>
          <a:p>
            <a:r>
              <a:rPr lang="en-US" dirty="0"/>
              <a:t>Local/Remote Repo Operations</a:t>
            </a:r>
          </a:p>
          <a:p>
            <a:r>
              <a:rPr lang="en-US" dirty="0"/>
              <a:t>Commit Semantics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354F4-C7B1-0E79-BD05-63BB0285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34" y="83855"/>
            <a:ext cx="8888931" cy="6690289"/>
          </a:xfrm>
        </p:spPr>
      </p:pic>
    </p:spTree>
    <p:extLst>
      <p:ext uri="{BB962C8B-B14F-4D97-AF65-F5344CB8AC3E}">
        <p14:creationId xmlns:p14="http://schemas.microsoft.com/office/powerpoint/2010/main" val="420004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B14D-75E0-3D0C-ECCE-940CFBE1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9" y="345689"/>
            <a:ext cx="8633967" cy="5954750"/>
          </a:xfrm>
        </p:spPr>
      </p:pic>
    </p:spTree>
    <p:extLst>
      <p:ext uri="{BB962C8B-B14F-4D97-AF65-F5344CB8AC3E}">
        <p14:creationId xmlns:p14="http://schemas.microsoft.com/office/powerpoint/2010/main" val="203228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A8F38-3789-6559-40C3-BC78BC2F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1" y="256478"/>
            <a:ext cx="8768352" cy="6531385"/>
          </a:xfrm>
        </p:spPr>
      </p:pic>
    </p:spTree>
    <p:extLst>
      <p:ext uri="{BB962C8B-B14F-4D97-AF65-F5344CB8AC3E}">
        <p14:creationId xmlns:p14="http://schemas.microsoft.com/office/powerpoint/2010/main" val="41182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EAC5E-A992-9BC6-4ACF-817C53CD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4" y="195147"/>
            <a:ext cx="8972076" cy="6004932"/>
          </a:xfrm>
        </p:spPr>
      </p:pic>
    </p:spTree>
    <p:extLst>
      <p:ext uri="{BB962C8B-B14F-4D97-AF65-F5344CB8AC3E}">
        <p14:creationId xmlns:p14="http://schemas.microsoft.com/office/powerpoint/2010/main" val="396818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7BD9F-2590-4B36-A449-6BFDAB970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976" y="156117"/>
            <a:ext cx="8957254" cy="6645346"/>
          </a:xfrm>
        </p:spPr>
      </p:pic>
    </p:spTree>
    <p:extLst>
      <p:ext uri="{BB962C8B-B14F-4D97-AF65-F5344CB8AC3E}">
        <p14:creationId xmlns:p14="http://schemas.microsoft.com/office/powerpoint/2010/main" val="154491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C04DD-6E0D-C2CA-9DDE-1B9F9744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3" y="379142"/>
            <a:ext cx="8926414" cy="6099716"/>
          </a:xfrm>
        </p:spPr>
      </p:pic>
    </p:spTree>
    <p:extLst>
      <p:ext uri="{BB962C8B-B14F-4D97-AF65-F5344CB8AC3E}">
        <p14:creationId xmlns:p14="http://schemas.microsoft.com/office/powerpoint/2010/main" val="141074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08765-F83C-AF90-A5F6-AC5F77E51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30" y="457200"/>
            <a:ext cx="8608881" cy="6081961"/>
          </a:xfrm>
        </p:spPr>
      </p:pic>
    </p:spTree>
    <p:extLst>
      <p:ext uri="{BB962C8B-B14F-4D97-AF65-F5344CB8AC3E}">
        <p14:creationId xmlns:p14="http://schemas.microsoft.com/office/powerpoint/2010/main" val="349897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53B36-7992-934D-54F6-9EE1DBCCF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37"/>
            <a:ext cx="9092000" cy="6120992"/>
          </a:xfrm>
        </p:spPr>
      </p:pic>
    </p:spTree>
    <p:extLst>
      <p:ext uri="{BB962C8B-B14F-4D97-AF65-F5344CB8AC3E}">
        <p14:creationId xmlns:p14="http://schemas.microsoft.com/office/powerpoint/2010/main" val="231384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6B299-45C0-B36B-AD76-C2DBA533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0" y="459561"/>
            <a:ext cx="8665020" cy="5938877"/>
          </a:xfrm>
        </p:spPr>
      </p:pic>
    </p:spTree>
    <p:extLst>
      <p:ext uri="{BB962C8B-B14F-4D97-AF65-F5344CB8AC3E}">
        <p14:creationId xmlns:p14="http://schemas.microsoft.com/office/powerpoint/2010/main" val="841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Version Control</a:t>
            </a:r>
            <a:br>
              <a:rPr lang="en-US" altLang="en-US" dirty="0">
                <a:solidFill>
                  <a:srgbClr val="00FFFF"/>
                </a:solidFill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FFAF-7BCD-C74A-AB40-2EC747A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754"/>
            <a:ext cx="8229600" cy="254040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</a:rPr>
              <a:t>Backup</a:t>
            </a:r>
            <a:r>
              <a:rPr lang="en-US" dirty="0"/>
              <a:t>: Undo or refer to old stuff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Branch</a:t>
            </a:r>
            <a:r>
              <a:rPr lang="en-US" altLang="en-US" dirty="0">
                <a:ea typeface="ＭＳ Ｐゴシック" charset="-128"/>
              </a:rPr>
              <a:t>: Maintain old release while working on new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FFFF"/>
                </a:solidFill>
                <a:ea typeface="ＭＳ Ｐゴシック" charset="-128"/>
              </a:rPr>
              <a:t>Collaborate</a:t>
            </a:r>
            <a:r>
              <a:rPr lang="en-US" dirty="0">
                <a:ea typeface="ＭＳ Ｐゴシック" charset="-128"/>
              </a:rPr>
              <a:t>: Work in parallel with teammates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Version Control Systems (VCSs)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01700" y="1600200"/>
            <a:ext cx="7761288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Help you track/manage/distribute revisions</a:t>
            </a:r>
          </a:p>
          <a:p>
            <a:pPr>
              <a:spcAft>
                <a:spcPts val="1800"/>
              </a:spcAft>
            </a:pPr>
            <a:r>
              <a:rPr lang="en-US" altLang="en-US" dirty="0">
                <a:ea typeface="ＭＳ Ｐゴシック" charset="-128"/>
              </a:rPr>
              <a:t>Standard in modern development</a:t>
            </a:r>
          </a:p>
          <a:p>
            <a:r>
              <a:rPr lang="en-US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Revision Control System (RCS)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Concurrent Versions System (CVS)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Subversion (SVN)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Git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04963" y="4855606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7C4B75-062E-2D4F-A83F-5DE9BA5D215E}"/>
              </a:ext>
            </a:extLst>
          </p:cNvPr>
          <p:cNvGrpSpPr/>
          <p:nvPr/>
        </p:nvGrpSpPr>
        <p:grpSpPr>
          <a:xfrm>
            <a:off x="533400" y="3557756"/>
            <a:ext cx="852488" cy="1804987"/>
            <a:chOff x="533400" y="3094038"/>
            <a:chExt cx="852488" cy="1804987"/>
          </a:xfrm>
        </p:grpSpPr>
        <p:sp>
          <p:nvSpPr>
            <p:cNvPr id="9" name="TextBox 8"/>
            <p:cNvSpPr txBox="1"/>
            <p:nvPr/>
          </p:nvSpPr>
          <p:spPr>
            <a:xfrm>
              <a:off x="590550" y="3094038"/>
              <a:ext cx="736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older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498975"/>
              <a:ext cx="85248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>
                      <a:lumMod val="65000"/>
                    </a:schemeClr>
                  </a:solidFill>
                  <a:ea typeface="ＭＳ Ｐゴシック" charset="0"/>
                  <a:cs typeface="ＭＳ Ｐゴシック" charset="0"/>
                </a:rPr>
                <a:t>newer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958850" y="3494088"/>
              <a:ext cx="0" cy="1131887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31A-BC04-E34F-83F4-2E2C190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6D1B-9946-F043-90B4-CDD3033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Enable sharing version control repos</a:t>
            </a:r>
          </a:p>
          <a:p>
            <a:pPr>
              <a:spcAft>
                <a:spcPts val="1800"/>
              </a:spcAft>
            </a:pPr>
            <a:r>
              <a:rPr lang="en-US" dirty="0"/>
              <a:t>Internet/Web based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6E93E0-984A-C04C-8D86-33C36231895B}"/>
              </a:ext>
            </a:extLst>
          </p:cNvPr>
          <p:cNvGrpSpPr>
            <a:grpSpLocks/>
          </p:cNvGrpSpPr>
          <p:nvPr/>
        </p:nvGrpSpPr>
        <p:grpSpPr bwMode="auto">
          <a:xfrm>
            <a:off x="1223158" y="4857984"/>
            <a:ext cx="2983717" cy="1157287"/>
            <a:chOff x="779388" y="4417788"/>
            <a:chExt cx="2983304" cy="1158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38605D-01C2-5E4B-907E-287BC96B8CA7}"/>
                </a:ext>
              </a:extLst>
            </p:cNvPr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C29684-250B-4945-AEC7-D4C1340620FD}"/>
                </a:ext>
              </a:extLst>
            </p:cNvPr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96F63-2FF0-A14E-A39E-D3C15F37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534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10475</TotalTime>
  <Words>358</Words>
  <Application>Microsoft Office PowerPoint</Application>
  <PresentationFormat>On-screen Show (4:3)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Black</vt:lpstr>
      <vt:lpstr>PowerPoint Presentation</vt:lpstr>
      <vt:lpstr>PowerPoint Presentation</vt:lpstr>
      <vt:lpstr>Version Control  Why track/manage different versions of code?</vt:lpstr>
      <vt:lpstr>PowerPoint Presentation</vt:lpstr>
      <vt:lpstr>Version Control  Why track/manage different versions of code?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Girish Kumar Vastrad</cp:lastModifiedBy>
  <cp:revision>319</cp:revision>
  <dcterms:created xsi:type="dcterms:W3CDTF">2011-01-26T19:04:03Z</dcterms:created>
  <dcterms:modified xsi:type="dcterms:W3CDTF">2022-10-02T08:53:09Z</dcterms:modified>
</cp:coreProperties>
</file>