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5" r:id="rId2"/>
  </p:sldMasterIdLst>
  <p:notesMasterIdLst>
    <p:notesMasterId r:id="rId15"/>
  </p:notesMasterIdLst>
  <p:sldIdLst>
    <p:sldId id="256" r:id="rId3"/>
    <p:sldId id="257" r:id="rId4"/>
    <p:sldId id="340" r:id="rId5"/>
    <p:sldId id="259" r:id="rId6"/>
    <p:sldId id="261" r:id="rId7"/>
    <p:sldId id="262" r:id="rId8"/>
    <p:sldId id="342" r:id="rId9"/>
    <p:sldId id="341" r:id="rId10"/>
    <p:sldId id="264" r:id="rId11"/>
    <p:sldId id="274" r:id="rId12"/>
    <p:sldId id="266" r:id="rId13"/>
    <p:sldId id="268" r:id="rId14"/>
  </p:sldIdLst>
  <p:sldSz cx="9144000" cy="5143500" type="screen16x9"/>
  <p:notesSz cx="6858000" cy="9144000"/>
  <p:embeddedFontLst>
    <p:embeddedFont>
      <p:font typeface="Aldrich" panose="020B0604020202020204" charset="0"/>
      <p:regular r:id="rId16"/>
    </p:embeddedFont>
    <p:embeddedFont>
      <p:font typeface="Anaheim" panose="020B0604020202020204" charset="0"/>
      <p:regular r:id="rId17"/>
    </p:embeddedFont>
    <p:embeddedFont>
      <p:font typeface="Arial Black" panose="020B0A04020102020204" pitchFamily="34" charset="0"/>
      <p:bold r:id="rId18"/>
    </p:embeddedFont>
    <p:embeddedFont>
      <p:font typeface="Arial Rounded MT Bold" panose="020F0704030504030204" pitchFamily="34" charset="0"/>
      <p:regular r:id="rId19"/>
    </p:embeddedFont>
    <p:embeddedFont>
      <p:font typeface="Bahnschrift SemiBold SemiConden" panose="020B0502040204020203" pitchFamily="34" charset="0"/>
      <p:bold r:id="rId20"/>
    </p:embeddedFont>
    <p:embeddedFont>
      <p:font typeface="Bahnschrift SemiLight Condensed" panose="020B0502040204020203" pitchFamily="34" charset="0"/>
      <p:regular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Bell MT" panose="02020503060305020303" pitchFamily="18" charset="0"/>
      <p:regular r:id="rId27"/>
      <p:bold r:id="rId28"/>
      <p:italic r:id="rId29"/>
    </p:embeddedFont>
    <p:embeddedFont>
      <p:font typeface="Berlin Sans FB Demi" panose="020E0802020502020306" pitchFamily="34" charset="0"/>
      <p:bold r:id="rId30"/>
    </p:embeddedFont>
    <p:embeddedFont>
      <p:font typeface="Centaur" panose="02030504050205020304" pitchFamily="18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Harrington" panose="04040505050A02020702" pitchFamily="82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Lucida Fax" panose="02060602050505020204" pitchFamily="18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Magneto" panose="04030805050802020D02" pitchFamily="82" charset="0"/>
      <p:bold r:id="rId46"/>
    </p:embeddedFont>
    <p:embeddedFont>
      <p:font typeface="Monotype Corsiva" panose="03010101010201010101" pitchFamily="66" charset="0"/>
      <p: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Palatino Linotype" panose="02040502050505030304" pitchFamily="18" charset="0"/>
      <p:regular r:id="rId52"/>
      <p:bold r:id="rId53"/>
      <p:italic r:id="rId54"/>
      <p:boldItalic r:id="rId55"/>
    </p:embeddedFont>
    <p:embeddedFont>
      <p:font typeface="Roboto Condensed Light" panose="02000000000000000000" pitchFamily="2" charset="0"/>
      <p:regular r:id="rId56"/>
      <p:italic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Sitka Display" panose="02000505000000020004" pitchFamily="2" charset="0"/>
      <p:regular r:id="rId62"/>
      <p:bold r:id="rId63"/>
      <p:italic r:id="rId64"/>
      <p:boldItalic r:id="rId65"/>
    </p:embeddedFont>
    <p:embeddedFont>
      <p:font typeface="Source Sans Pro" panose="020B0503030403020204" pitchFamily="34" charset="0"/>
      <p:regular r:id="rId66"/>
      <p:bold r:id="rId67"/>
      <p:italic r:id="rId68"/>
      <p:boldItalic r:id="rId69"/>
    </p:embeddedFont>
    <p:embeddedFont>
      <p:font typeface="Varela Round" panose="00000500000000000000" pitchFamily="2" charset="-79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405557-5EBB-4C80-8F92-514B6A4B41B6}">
  <a:tblStyle styleId="{F7405557-5EBB-4C80-8F92-514B6A4B41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 snapToGrid="0">
      <p:cViewPr>
        <p:scale>
          <a:sx n="93" d="100"/>
          <a:sy n="93" d="100"/>
        </p:scale>
        <p:origin x="213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63" Type="http://schemas.openxmlformats.org/officeDocument/2006/relationships/font" Target="fonts/font48.fntdata"/><Relationship Id="rId68" Type="http://schemas.openxmlformats.org/officeDocument/2006/relationships/font" Target="fonts/font5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3" Type="http://schemas.openxmlformats.org/officeDocument/2006/relationships/font" Target="fonts/font38.fntdata"/><Relationship Id="rId58" Type="http://schemas.openxmlformats.org/officeDocument/2006/relationships/font" Target="fonts/font43.fntdata"/><Relationship Id="rId66" Type="http://schemas.openxmlformats.org/officeDocument/2006/relationships/font" Target="fonts/font51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46.fntdata"/><Relationship Id="rId19" Type="http://schemas.openxmlformats.org/officeDocument/2006/relationships/font" Target="fonts/font4.fntdata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56" Type="http://schemas.openxmlformats.org/officeDocument/2006/relationships/font" Target="fonts/font41.fntdata"/><Relationship Id="rId64" Type="http://schemas.openxmlformats.org/officeDocument/2006/relationships/font" Target="fonts/font49.fntdata"/><Relationship Id="rId69" Type="http://schemas.openxmlformats.org/officeDocument/2006/relationships/font" Target="fonts/font54.fntdata"/><Relationship Id="rId8" Type="http://schemas.openxmlformats.org/officeDocument/2006/relationships/slide" Target="slides/slide6.xml"/><Relationship Id="rId51" Type="http://schemas.openxmlformats.org/officeDocument/2006/relationships/font" Target="fonts/font36.fntdata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59" Type="http://schemas.openxmlformats.org/officeDocument/2006/relationships/font" Target="fonts/font44.fntdata"/><Relationship Id="rId67" Type="http://schemas.openxmlformats.org/officeDocument/2006/relationships/font" Target="fonts/font52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54" Type="http://schemas.openxmlformats.org/officeDocument/2006/relationships/font" Target="fonts/font39.fntdata"/><Relationship Id="rId62" Type="http://schemas.openxmlformats.org/officeDocument/2006/relationships/font" Target="fonts/font47.fntdata"/><Relationship Id="rId70" Type="http://schemas.openxmlformats.org/officeDocument/2006/relationships/font" Target="fonts/font55.fnt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font" Target="fonts/font34.fntdata"/><Relationship Id="rId57" Type="http://schemas.openxmlformats.org/officeDocument/2006/relationships/font" Target="fonts/font42.fntdata"/><Relationship Id="rId10" Type="http://schemas.openxmlformats.org/officeDocument/2006/relationships/slide" Target="slides/slide8.xml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font" Target="fonts/font37.fntdata"/><Relationship Id="rId60" Type="http://schemas.openxmlformats.org/officeDocument/2006/relationships/font" Target="fonts/font45.fntdata"/><Relationship Id="rId65" Type="http://schemas.openxmlformats.org/officeDocument/2006/relationships/font" Target="fonts/font50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9" Type="http://schemas.openxmlformats.org/officeDocument/2006/relationships/font" Target="fonts/font24.fntdata"/><Relationship Id="rId34" Type="http://schemas.openxmlformats.org/officeDocument/2006/relationships/font" Target="fonts/font19.fntdata"/><Relationship Id="rId50" Type="http://schemas.openxmlformats.org/officeDocument/2006/relationships/font" Target="fonts/font35.fntdata"/><Relationship Id="rId55" Type="http://schemas.openxmlformats.org/officeDocument/2006/relationships/font" Target="fonts/font40.fntdata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.dcd.memory@gmail.com" userId="e8a74b7d40e54275" providerId="LiveId" clId="{77831614-1041-49DB-A907-CA58E908AFBD}"/>
    <pc:docChg chg="undo redo custSel addSld delSld modSld modMainMaster">
      <pc:chgData name="ru.dcd.memory@gmail.com" userId="e8a74b7d40e54275" providerId="LiveId" clId="{77831614-1041-49DB-A907-CA58E908AFBD}" dt="2023-06-06T19:43:54.216" v="1440" actId="14100"/>
      <pc:docMkLst>
        <pc:docMk/>
      </pc:docMkLst>
      <pc:sldChg chg="modSp modTransition">
        <pc:chgData name="ru.dcd.memory@gmail.com" userId="e8a74b7d40e54275" providerId="LiveId" clId="{77831614-1041-49DB-A907-CA58E908AFBD}" dt="2023-06-06T11:01:35.075" v="89"/>
        <pc:sldMkLst>
          <pc:docMk/>
          <pc:sldMk cId="0" sldId="256"/>
        </pc:sldMkLst>
        <pc:spChg chg="mod">
          <ac:chgData name="ru.dcd.memory@gmail.com" userId="e8a74b7d40e54275" providerId="LiveId" clId="{77831614-1041-49DB-A907-CA58E908AFBD}" dt="2023-06-06T10:56:35.635" v="58" actId="20577"/>
          <ac:spMkLst>
            <pc:docMk/>
            <pc:sldMk cId="0" sldId="256"/>
            <ac:spMk id="2592" creationId="{00000000-0000-0000-0000-000000000000}"/>
          </ac:spMkLst>
        </pc:spChg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257"/>
        </pc:sldMkLst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259"/>
        </pc:sldMkLst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261"/>
        </pc:sldMkLst>
      </pc:sldChg>
      <pc:sldChg chg="modSp mod modTransition">
        <pc:chgData name="ru.dcd.memory@gmail.com" userId="e8a74b7d40e54275" providerId="LiveId" clId="{77831614-1041-49DB-A907-CA58E908AFBD}" dt="2023-06-06T19:39:53.185" v="1428" actId="1036"/>
        <pc:sldMkLst>
          <pc:docMk/>
          <pc:sldMk cId="0" sldId="262"/>
        </pc:sldMkLst>
        <pc:spChg chg="mod">
          <ac:chgData name="ru.dcd.memory@gmail.com" userId="e8a74b7d40e54275" providerId="LiveId" clId="{77831614-1041-49DB-A907-CA58E908AFBD}" dt="2023-06-06T19:39:41.032" v="1397" actId="1076"/>
          <ac:spMkLst>
            <pc:docMk/>
            <pc:sldMk cId="0" sldId="262"/>
            <ac:spMk id="2764" creationId="{00000000-0000-0000-0000-000000000000}"/>
          </ac:spMkLst>
        </pc:spChg>
        <pc:picChg chg="mod">
          <ac:chgData name="ru.dcd.memory@gmail.com" userId="e8a74b7d40e54275" providerId="LiveId" clId="{77831614-1041-49DB-A907-CA58E908AFBD}" dt="2023-06-06T19:39:53.185" v="1428" actId="1036"/>
          <ac:picMkLst>
            <pc:docMk/>
            <pc:sldMk cId="0" sldId="262"/>
            <ac:picMk id="3" creationId="{8281C5BA-915C-C2FA-7995-D7EDBC3C6446}"/>
          </ac:picMkLst>
        </pc:picChg>
        <pc:cxnChg chg="mod">
          <ac:chgData name="ru.dcd.memory@gmail.com" userId="e8a74b7d40e54275" providerId="LiveId" clId="{77831614-1041-49DB-A907-CA58E908AFBD}" dt="2023-06-06T19:39:45.785" v="1411" actId="1035"/>
          <ac:cxnSpMkLst>
            <pc:docMk/>
            <pc:sldMk cId="0" sldId="262"/>
            <ac:cxnSpMk id="2774" creationId="{00000000-0000-0000-0000-000000000000}"/>
          </ac:cxnSpMkLst>
        </pc:cxnChg>
      </pc:sldChg>
      <pc:sldChg chg="addSp delSp modSp mod modTransition addAnim delAnim modAnim">
        <pc:chgData name="ru.dcd.memory@gmail.com" userId="e8a74b7d40e54275" providerId="LiveId" clId="{77831614-1041-49DB-A907-CA58E908AFBD}" dt="2023-06-06T18:58:20.710" v="1242"/>
        <pc:sldMkLst>
          <pc:docMk/>
          <pc:sldMk cId="0" sldId="264"/>
        </pc:sldMkLst>
        <pc:spChg chg="add del mod">
          <ac:chgData name="ru.dcd.memory@gmail.com" userId="e8a74b7d40e54275" providerId="LiveId" clId="{77831614-1041-49DB-A907-CA58E908AFBD}" dt="2023-06-06T17:54:45.920" v="868" actId="478"/>
          <ac:spMkLst>
            <pc:docMk/>
            <pc:sldMk cId="0" sldId="264"/>
            <ac:spMk id="2" creationId="{66EC3009-4F10-CD18-D817-FDBF1E0CC44C}"/>
          </ac:spMkLst>
        </pc:spChg>
        <pc:spChg chg="add mod">
          <ac:chgData name="ru.dcd.memory@gmail.com" userId="e8a74b7d40e54275" providerId="LiveId" clId="{77831614-1041-49DB-A907-CA58E908AFBD}" dt="2023-06-06T12:21:09.386" v="305" actId="14100"/>
          <ac:spMkLst>
            <pc:docMk/>
            <pc:sldMk cId="0" sldId="264"/>
            <ac:spMk id="3" creationId="{1AE281DE-457D-BB83-7293-A579865E7500}"/>
          </ac:spMkLst>
        </pc:spChg>
        <pc:spChg chg="add del mod">
          <ac:chgData name="ru.dcd.memory@gmail.com" userId="e8a74b7d40e54275" providerId="LiveId" clId="{77831614-1041-49DB-A907-CA58E908AFBD}" dt="2023-06-06T18:01:00.273" v="962" actId="478"/>
          <ac:spMkLst>
            <pc:docMk/>
            <pc:sldMk cId="0" sldId="264"/>
            <ac:spMk id="4" creationId="{EC16605C-5F5B-2A46-5546-92E52FCDB8AB}"/>
          </ac:spMkLst>
        </pc:spChg>
        <pc:spChg chg="add del mod">
          <ac:chgData name="ru.dcd.memory@gmail.com" userId="e8a74b7d40e54275" providerId="LiveId" clId="{77831614-1041-49DB-A907-CA58E908AFBD}" dt="2023-06-06T18:00:58.487" v="961" actId="478"/>
          <ac:spMkLst>
            <pc:docMk/>
            <pc:sldMk cId="0" sldId="264"/>
            <ac:spMk id="6" creationId="{15A1B0BF-0156-7514-3A30-B0A09B56BF54}"/>
          </ac:spMkLst>
        </pc:spChg>
        <pc:spChg chg="add mod">
          <ac:chgData name="ru.dcd.memory@gmail.com" userId="e8a74b7d40e54275" providerId="LiveId" clId="{77831614-1041-49DB-A907-CA58E908AFBD}" dt="2023-06-06T17:58:46.752" v="907"/>
          <ac:spMkLst>
            <pc:docMk/>
            <pc:sldMk cId="0" sldId="264"/>
            <ac:spMk id="8" creationId="{48F364E1-967E-AC38-545B-5370C1079B6A}"/>
          </ac:spMkLst>
        </pc:spChg>
        <pc:spChg chg="add mod">
          <ac:chgData name="ru.dcd.memory@gmail.com" userId="e8a74b7d40e54275" providerId="LiveId" clId="{77831614-1041-49DB-A907-CA58E908AFBD}" dt="2023-06-06T18:03:00.274" v="967" actId="207"/>
          <ac:spMkLst>
            <pc:docMk/>
            <pc:sldMk cId="0" sldId="264"/>
            <ac:spMk id="10" creationId="{26448120-4CEE-5548-DC43-2F08500FDA99}"/>
          </ac:spMkLst>
        </pc:spChg>
        <pc:spChg chg="add mod">
          <ac:chgData name="ru.dcd.memory@gmail.com" userId="e8a74b7d40e54275" providerId="LiveId" clId="{77831614-1041-49DB-A907-CA58E908AFBD}" dt="2023-06-06T18:01:53.458" v="964" actId="207"/>
          <ac:spMkLst>
            <pc:docMk/>
            <pc:sldMk cId="0" sldId="264"/>
            <ac:spMk id="13" creationId="{9B5B0320-3DF4-73B4-29D2-F9D1C54896DE}"/>
          </ac:spMkLst>
        </pc:spChg>
        <pc:spChg chg="add mod">
          <ac:chgData name="ru.dcd.memory@gmail.com" userId="e8a74b7d40e54275" providerId="LiveId" clId="{77831614-1041-49DB-A907-CA58E908AFBD}" dt="2023-06-06T18:00:52.118" v="960" actId="14100"/>
          <ac:spMkLst>
            <pc:docMk/>
            <pc:sldMk cId="0" sldId="264"/>
            <ac:spMk id="15" creationId="{9F173441-D786-48D3-64D8-62227858313D}"/>
          </ac:spMkLst>
        </pc:spChg>
        <pc:spChg chg="add del mod">
          <ac:chgData name="ru.dcd.memory@gmail.com" userId="e8a74b7d40e54275" providerId="LiveId" clId="{77831614-1041-49DB-A907-CA58E908AFBD}" dt="2023-06-06T12:13:55.542" v="206" actId="478"/>
          <ac:spMkLst>
            <pc:docMk/>
            <pc:sldMk cId="0" sldId="264"/>
            <ac:spMk id="15" creationId="{AA3ED22A-601C-1962-4F49-1EBAEB905CCD}"/>
          </ac:spMkLst>
        </pc:spChg>
        <pc:spChg chg="add mod">
          <ac:chgData name="ru.dcd.memory@gmail.com" userId="e8a74b7d40e54275" providerId="LiveId" clId="{77831614-1041-49DB-A907-CA58E908AFBD}" dt="2023-06-06T12:22:53.392" v="322" actId="207"/>
          <ac:spMkLst>
            <pc:docMk/>
            <pc:sldMk cId="0" sldId="264"/>
            <ac:spMk id="16" creationId="{C13138C4-51FE-A66F-0726-8FDA6FA5381D}"/>
          </ac:spMkLst>
        </pc:spChg>
        <pc:spChg chg="add mod">
          <ac:chgData name="ru.dcd.memory@gmail.com" userId="e8a74b7d40e54275" providerId="LiveId" clId="{77831614-1041-49DB-A907-CA58E908AFBD}" dt="2023-06-06T18:18:46.437" v="1081" actId="14100"/>
          <ac:spMkLst>
            <pc:docMk/>
            <pc:sldMk cId="0" sldId="264"/>
            <ac:spMk id="17" creationId="{C0B1FDD1-8937-D9B8-2205-6E8CEF217E24}"/>
          </ac:spMkLst>
        </pc:spChg>
        <pc:spChg chg="add mod">
          <ac:chgData name="ru.dcd.memory@gmail.com" userId="e8a74b7d40e54275" providerId="LiveId" clId="{77831614-1041-49DB-A907-CA58E908AFBD}" dt="2023-06-06T15:31:02.613" v="842" actId="14100"/>
          <ac:spMkLst>
            <pc:docMk/>
            <pc:sldMk cId="0" sldId="264"/>
            <ac:spMk id="18" creationId="{9FB3C03D-D3F7-F565-3E95-6AE7DCEB4172}"/>
          </ac:spMkLst>
        </pc:spChg>
        <pc:spChg chg="add mod">
          <ac:chgData name="ru.dcd.memory@gmail.com" userId="e8a74b7d40e54275" providerId="LiveId" clId="{77831614-1041-49DB-A907-CA58E908AFBD}" dt="2023-06-06T18:23:58.405" v="1154" actId="207"/>
          <ac:spMkLst>
            <pc:docMk/>
            <pc:sldMk cId="0" sldId="264"/>
            <ac:spMk id="19" creationId="{530E5F2E-55B5-EF74-D881-2E0EE5C783EC}"/>
          </ac:spMkLst>
        </pc:spChg>
        <pc:spChg chg="add mod">
          <ac:chgData name="ru.dcd.memory@gmail.com" userId="e8a74b7d40e54275" providerId="LiveId" clId="{77831614-1041-49DB-A907-CA58E908AFBD}" dt="2023-06-06T12:29:43.745" v="406" actId="571"/>
          <ac:spMkLst>
            <pc:docMk/>
            <pc:sldMk cId="0" sldId="264"/>
            <ac:spMk id="19" creationId="{D886DCD4-9BBF-23B6-CDCD-F50A75763360}"/>
          </ac:spMkLst>
        </pc:spChg>
        <pc:spChg chg="add mod">
          <ac:chgData name="ru.dcd.memory@gmail.com" userId="e8a74b7d40e54275" providerId="LiveId" clId="{77831614-1041-49DB-A907-CA58E908AFBD}" dt="2023-06-06T12:29:42.954" v="405" actId="571"/>
          <ac:spMkLst>
            <pc:docMk/>
            <pc:sldMk cId="0" sldId="264"/>
            <ac:spMk id="20" creationId="{34403C06-07F8-BC06-7BBF-A578C4EBA726}"/>
          </ac:spMkLst>
        </pc:spChg>
        <pc:spChg chg="add del mod">
          <ac:chgData name="ru.dcd.memory@gmail.com" userId="e8a74b7d40e54275" providerId="LiveId" clId="{77831614-1041-49DB-A907-CA58E908AFBD}" dt="2023-06-06T18:31:23.382" v="1195" actId="478"/>
          <ac:spMkLst>
            <pc:docMk/>
            <pc:sldMk cId="0" sldId="264"/>
            <ac:spMk id="20" creationId="{BE7C8B5F-A5A8-678A-94FB-7106C1DF3186}"/>
          </ac:spMkLst>
        </pc:spChg>
        <pc:spChg chg="add mod">
          <ac:chgData name="ru.dcd.memory@gmail.com" userId="e8a74b7d40e54275" providerId="LiveId" clId="{77831614-1041-49DB-A907-CA58E908AFBD}" dt="2023-06-06T12:29:42.554" v="404" actId="571"/>
          <ac:spMkLst>
            <pc:docMk/>
            <pc:sldMk cId="0" sldId="264"/>
            <ac:spMk id="21" creationId="{56B371DF-146F-4B3F-0841-32A1D147DFF9}"/>
          </ac:spMkLst>
        </pc:spChg>
        <pc:spChg chg="add mod">
          <ac:chgData name="ru.dcd.memory@gmail.com" userId="e8a74b7d40e54275" providerId="LiveId" clId="{77831614-1041-49DB-A907-CA58E908AFBD}" dt="2023-06-06T18:06:28.311" v="989" actId="1036"/>
          <ac:spMkLst>
            <pc:docMk/>
            <pc:sldMk cId="0" sldId="264"/>
            <ac:spMk id="21" creationId="{6DF12588-11BF-F999-6834-05C04461E659}"/>
          </ac:spMkLst>
        </pc:spChg>
        <pc:spChg chg="add mod">
          <ac:chgData name="ru.dcd.memory@gmail.com" userId="e8a74b7d40e54275" providerId="LiveId" clId="{77831614-1041-49DB-A907-CA58E908AFBD}" dt="2023-06-06T12:31:46.146" v="416" actId="571"/>
          <ac:spMkLst>
            <pc:docMk/>
            <pc:sldMk cId="0" sldId="264"/>
            <ac:spMk id="22" creationId="{DF83DC6D-4868-5340-E3C7-B49C094E8B55}"/>
          </ac:spMkLst>
        </pc:spChg>
        <pc:spChg chg="add mod">
          <ac:chgData name="ru.dcd.memory@gmail.com" userId="e8a74b7d40e54275" providerId="LiveId" clId="{77831614-1041-49DB-A907-CA58E908AFBD}" dt="2023-06-06T18:43:36.109" v="1232" actId="1076"/>
          <ac:spMkLst>
            <pc:docMk/>
            <pc:sldMk cId="0" sldId="264"/>
            <ac:spMk id="22" creationId="{F1E3CDA2-D25A-925E-48D3-195BC7F13FA7}"/>
          </ac:spMkLst>
        </pc:spChg>
        <pc:spChg chg="add mod">
          <ac:chgData name="ru.dcd.memory@gmail.com" userId="e8a74b7d40e54275" providerId="LiveId" clId="{77831614-1041-49DB-A907-CA58E908AFBD}" dt="2023-06-06T12:31:45.868" v="415" actId="571"/>
          <ac:spMkLst>
            <pc:docMk/>
            <pc:sldMk cId="0" sldId="264"/>
            <ac:spMk id="23" creationId="{0853CB28-EA13-AB35-5BCE-47D0F09D9108}"/>
          </ac:spMkLst>
        </pc:spChg>
        <pc:spChg chg="add mod">
          <ac:chgData name="ru.dcd.memory@gmail.com" userId="e8a74b7d40e54275" providerId="LiveId" clId="{77831614-1041-49DB-A907-CA58E908AFBD}" dt="2023-06-06T18:08:01.646" v="996" actId="404"/>
          <ac:spMkLst>
            <pc:docMk/>
            <pc:sldMk cId="0" sldId="264"/>
            <ac:spMk id="23" creationId="{26726CBA-FA9D-FEED-ECE5-E8A07B60AC56}"/>
          </ac:spMkLst>
        </pc:spChg>
        <pc:spChg chg="add mod">
          <ac:chgData name="ru.dcd.memory@gmail.com" userId="e8a74b7d40e54275" providerId="LiveId" clId="{77831614-1041-49DB-A907-CA58E908AFBD}" dt="2023-06-06T12:31:45.634" v="414" actId="571"/>
          <ac:spMkLst>
            <pc:docMk/>
            <pc:sldMk cId="0" sldId="264"/>
            <ac:spMk id="25" creationId="{20813058-9A1B-DA70-ABC6-D82B3E8A25E5}"/>
          </ac:spMkLst>
        </pc:spChg>
        <pc:spChg chg="add mod">
          <ac:chgData name="ru.dcd.memory@gmail.com" userId="e8a74b7d40e54275" providerId="LiveId" clId="{77831614-1041-49DB-A907-CA58E908AFBD}" dt="2023-06-06T18:07:42.222" v="991" actId="571"/>
          <ac:spMkLst>
            <pc:docMk/>
            <pc:sldMk cId="0" sldId="264"/>
            <ac:spMk id="25" creationId="{F864CD5F-D6FC-DF21-6C01-0D486E0109AF}"/>
          </ac:spMkLst>
        </pc:spChg>
        <pc:spChg chg="add mod">
          <ac:chgData name="ru.dcd.memory@gmail.com" userId="e8a74b7d40e54275" providerId="LiveId" clId="{77831614-1041-49DB-A907-CA58E908AFBD}" dt="2023-06-06T12:50:29.294" v="567" actId="207"/>
          <ac:spMkLst>
            <pc:docMk/>
            <pc:sldMk cId="0" sldId="264"/>
            <ac:spMk id="26" creationId="{B059601D-C3C4-9E62-2075-0CBEB9A3703E}"/>
          </ac:spMkLst>
        </pc:spChg>
        <pc:spChg chg="add del mod">
          <ac:chgData name="ru.dcd.memory@gmail.com" userId="e8a74b7d40e54275" providerId="LiveId" clId="{77831614-1041-49DB-A907-CA58E908AFBD}" dt="2023-06-06T17:54:37.607" v="864" actId="478"/>
          <ac:spMkLst>
            <pc:docMk/>
            <pc:sldMk cId="0" sldId="264"/>
            <ac:spMk id="27" creationId="{87DBBD53-5EAC-9BC7-FC05-690248C285AB}"/>
          </ac:spMkLst>
        </pc:spChg>
        <pc:spChg chg="mod">
          <ac:chgData name="ru.dcd.memory@gmail.com" userId="e8a74b7d40e54275" providerId="LiveId" clId="{77831614-1041-49DB-A907-CA58E908AFBD}" dt="2023-06-06T18:16:58.095" v="1057" actId="1076"/>
          <ac:spMkLst>
            <pc:docMk/>
            <pc:sldMk cId="0" sldId="264"/>
            <ac:spMk id="29" creationId="{7DF9D60A-3B84-0E2A-F061-B41C92238760}"/>
          </ac:spMkLst>
        </pc:spChg>
        <pc:spChg chg="mod">
          <ac:chgData name="ru.dcd.memory@gmail.com" userId="e8a74b7d40e54275" providerId="LiveId" clId="{77831614-1041-49DB-A907-CA58E908AFBD}" dt="2023-06-06T11:50:05.557" v="115" actId="1076"/>
          <ac:spMkLst>
            <pc:docMk/>
            <pc:sldMk cId="0" sldId="264"/>
            <ac:spMk id="33" creationId="{A60CC8AB-7064-D6AA-3731-2ADA04A0C986}"/>
          </ac:spMkLst>
        </pc:spChg>
        <pc:spChg chg="add del mod">
          <ac:chgData name="ru.dcd.memory@gmail.com" userId="e8a74b7d40e54275" providerId="LiveId" clId="{77831614-1041-49DB-A907-CA58E908AFBD}" dt="2023-06-06T17:54:36.626" v="863" actId="478"/>
          <ac:spMkLst>
            <pc:docMk/>
            <pc:sldMk cId="0" sldId="264"/>
            <ac:spMk id="37" creationId="{2256DA8E-190B-75B1-E961-050C9654E208}"/>
          </ac:spMkLst>
        </pc:spChg>
        <pc:spChg chg="add del mod">
          <ac:chgData name="ru.dcd.memory@gmail.com" userId="e8a74b7d40e54275" providerId="LiveId" clId="{77831614-1041-49DB-A907-CA58E908AFBD}" dt="2023-06-06T17:54:39.519" v="865" actId="478"/>
          <ac:spMkLst>
            <pc:docMk/>
            <pc:sldMk cId="0" sldId="264"/>
            <ac:spMk id="38" creationId="{54025BCC-38A5-CAFA-13F5-6B5EE9F88BE9}"/>
          </ac:spMkLst>
        </pc:spChg>
        <pc:spChg chg="add del mod">
          <ac:chgData name="ru.dcd.memory@gmail.com" userId="e8a74b7d40e54275" providerId="LiveId" clId="{77831614-1041-49DB-A907-CA58E908AFBD}" dt="2023-06-06T17:54:40.722" v="866" actId="478"/>
          <ac:spMkLst>
            <pc:docMk/>
            <pc:sldMk cId="0" sldId="264"/>
            <ac:spMk id="39" creationId="{0EDA1E9D-C402-AFD6-523B-B4CF51862B05}"/>
          </ac:spMkLst>
        </pc:spChg>
        <pc:spChg chg="add del mod">
          <ac:chgData name="ru.dcd.memory@gmail.com" userId="e8a74b7d40e54275" providerId="LiveId" clId="{77831614-1041-49DB-A907-CA58E908AFBD}" dt="2023-06-06T17:54:48.278" v="869" actId="478"/>
          <ac:spMkLst>
            <pc:docMk/>
            <pc:sldMk cId="0" sldId="264"/>
            <ac:spMk id="40" creationId="{73CC052F-859B-A22D-D724-4B58B3DD453B}"/>
          </ac:spMkLst>
        </pc:spChg>
        <pc:spChg chg="add del mod">
          <ac:chgData name="ru.dcd.memory@gmail.com" userId="e8a74b7d40e54275" providerId="LiveId" clId="{77831614-1041-49DB-A907-CA58E908AFBD}" dt="2023-06-06T17:54:51.606" v="870" actId="478"/>
          <ac:spMkLst>
            <pc:docMk/>
            <pc:sldMk cId="0" sldId="264"/>
            <ac:spMk id="42" creationId="{C8CB8FF0-3B8B-2769-A416-261C5B5132E5}"/>
          </ac:spMkLst>
        </pc:spChg>
        <pc:spChg chg="add mod">
          <ac:chgData name="ru.dcd.memory@gmail.com" userId="e8a74b7d40e54275" providerId="LiveId" clId="{77831614-1041-49DB-A907-CA58E908AFBD}" dt="2023-06-06T12:44:18.561" v="525" actId="207"/>
          <ac:spMkLst>
            <pc:docMk/>
            <pc:sldMk cId="0" sldId="264"/>
            <ac:spMk id="43" creationId="{F04A0A05-33D6-DD1E-6A8C-47FB4CE6E378}"/>
          </ac:spMkLst>
        </pc:spChg>
        <pc:spChg chg="add del mod ord">
          <ac:chgData name="ru.dcd.memory@gmail.com" userId="e8a74b7d40e54275" providerId="LiveId" clId="{77831614-1041-49DB-A907-CA58E908AFBD}" dt="2023-06-06T18:29:35.420" v="1179" actId="1036"/>
          <ac:spMkLst>
            <pc:docMk/>
            <pc:sldMk cId="0" sldId="264"/>
            <ac:spMk id="44" creationId="{FF1B9348-BD9A-29E8-47B2-83E83752B564}"/>
          </ac:spMkLst>
        </pc:spChg>
        <pc:spChg chg="add mod ord">
          <ac:chgData name="ru.dcd.memory@gmail.com" userId="e8a74b7d40e54275" providerId="LiveId" clId="{77831614-1041-49DB-A907-CA58E908AFBD}" dt="2023-06-06T18:30:08.906" v="1186" actId="1036"/>
          <ac:spMkLst>
            <pc:docMk/>
            <pc:sldMk cId="0" sldId="264"/>
            <ac:spMk id="45" creationId="{C522EEC6-BBA7-FDDA-DA4F-10AD0DAA5121}"/>
          </ac:spMkLst>
        </pc:spChg>
        <pc:spChg chg="add mod ord">
          <ac:chgData name="ru.dcd.memory@gmail.com" userId="e8a74b7d40e54275" providerId="LiveId" clId="{77831614-1041-49DB-A907-CA58E908AFBD}" dt="2023-06-06T18:30:48.086" v="1190" actId="1076"/>
          <ac:spMkLst>
            <pc:docMk/>
            <pc:sldMk cId="0" sldId="264"/>
            <ac:spMk id="46" creationId="{D27B9FE7-3E11-2C55-047A-C3C6F13193F2}"/>
          </ac:spMkLst>
        </pc:spChg>
        <pc:spChg chg="add mod ord">
          <ac:chgData name="ru.dcd.memory@gmail.com" userId="e8a74b7d40e54275" providerId="LiveId" clId="{77831614-1041-49DB-A907-CA58E908AFBD}" dt="2023-06-06T18:34:39.353" v="1223" actId="1035"/>
          <ac:spMkLst>
            <pc:docMk/>
            <pc:sldMk cId="0" sldId="264"/>
            <ac:spMk id="47" creationId="{55407CA7-AD0C-E265-2DC8-EC5F4DBDAF80}"/>
          </ac:spMkLst>
        </pc:spChg>
        <pc:spChg chg="add mod">
          <ac:chgData name="ru.dcd.memory@gmail.com" userId="e8a74b7d40e54275" providerId="LiveId" clId="{77831614-1041-49DB-A907-CA58E908AFBD}" dt="2023-06-06T12:48:28.444" v="565" actId="207"/>
          <ac:spMkLst>
            <pc:docMk/>
            <pc:sldMk cId="0" sldId="264"/>
            <ac:spMk id="48" creationId="{A514A98F-59C2-3398-51D0-D557497A2304}"/>
          </ac:spMkLst>
        </pc:spChg>
        <pc:spChg chg="add mod">
          <ac:chgData name="ru.dcd.memory@gmail.com" userId="e8a74b7d40e54275" providerId="LiveId" clId="{77831614-1041-49DB-A907-CA58E908AFBD}" dt="2023-06-06T18:13:44.744" v="1037" actId="404"/>
          <ac:spMkLst>
            <pc:docMk/>
            <pc:sldMk cId="0" sldId="264"/>
            <ac:spMk id="49" creationId="{AC426122-612C-BED8-BF3E-D852E3CAB437}"/>
          </ac:spMkLst>
        </pc:spChg>
        <pc:spChg chg="add del mod">
          <ac:chgData name="ru.dcd.memory@gmail.com" userId="e8a74b7d40e54275" providerId="LiveId" clId="{77831614-1041-49DB-A907-CA58E908AFBD}" dt="2023-06-06T18:15:14.063" v="1053" actId="478"/>
          <ac:spMkLst>
            <pc:docMk/>
            <pc:sldMk cId="0" sldId="264"/>
            <ac:spMk id="50" creationId="{2AA98BA5-E4ED-C789-A2B7-B8371C6D22CC}"/>
          </ac:spMkLst>
        </pc:spChg>
        <pc:spChg chg="add del mod">
          <ac:chgData name="ru.dcd.memory@gmail.com" userId="e8a74b7d40e54275" providerId="LiveId" clId="{77831614-1041-49DB-A907-CA58E908AFBD}" dt="2023-06-06T18:15:17.114" v="1054" actId="478"/>
          <ac:spMkLst>
            <pc:docMk/>
            <pc:sldMk cId="0" sldId="264"/>
            <ac:spMk id="51" creationId="{4E4CD657-6A81-9D15-A46B-CA7771965075}"/>
          </ac:spMkLst>
        </pc:spChg>
        <pc:spChg chg="add mod">
          <ac:chgData name="ru.dcd.memory@gmail.com" userId="e8a74b7d40e54275" providerId="LiveId" clId="{77831614-1041-49DB-A907-CA58E908AFBD}" dt="2023-06-06T18:09:07.707" v="998" actId="571"/>
          <ac:spMkLst>
            <pc:docMk/>
            <pc:sldMk cId="0" sldId="264"/>
            <ac:spMk id="52" creationId="{BF5AF95C-6E3F-19D7-9963-3763AEDD3EDE}"/>
          </ac:spMkLst>
        </pc:spChg>
        <pc:spChg chg="add mod">
          <ac:chgData name="ru.dcd.memory@gmail.com" userId="e8a74b7d40e54275" providerId="LiveId" clId="{77831614-1041-49DB-A907-CA58E908AFBD}" dt="2023-06-06T18:17:27.735" v="1067" actId="1038"/>
          <ac:spMkLst>
            <pc:docMk/>
            <pc:sldMk cId="0" sldId="264"/>
            <ac:spMk id="53" creationId="{4E3A9DC0-574F-3377-9B3B-F26D8CC9F82C}"/>
          </ac:spMkLst>
        </pc:spChg>
        <pc:spChg chg="add mod">
          <ac:chgData name="ru.dcd.memory@gmail.com" userId="e8a74b7d40e54275" providerId="LiveId" clId="{77831614-1041-49DB-A907-CA58E908AFBD}" dt="2023-06-06T15:11:02.802" v="696" actId="20577"/>
          <ac:spMkLst>
            <pc:docMk/>
            <pc:sldMk cId="0" sldId="264"/>
            <ac:spMk id="54" creationId="{6880004C-B7B3-E3AA-0C85-A7D4B09BC827}"/>
          </ac:spMkLst>
        </pc:spChg>
        <pc:spChg chg="add mod">
          <ac:chgData name="ru.dcd.memory@gmail.com" userId="e8a74b7d40e54275" providerId="LiveId" clId="{77831614-1041-49DB-A907-CA58E908AFBD}" dt="2023-06-06T15:11:38.160" v="700" actId="20577"/>
          <ac:spMkLst>
            <pc:docMk/>
            <pc:sldMk cId="0" sldId="264"/>
            <ac:spMk id="55" creationId="{CFDF82E3-FA0D-E2AA-BF62-7E10F6FE1026}"/>
          </ac:spMkLst>
        </pc:spChg>
        <pc:spChg chg="add mod">
          <ac:chgData name="ru.dcd.memory@gmail.com" userId="e8a74b7d40e54275" providerId="LiveId" clId="{77831614-1041-49DB-A907-CA58E908AFBD}" dt="2023-06-06T15:12:13.878" v="705" actId="1076"/>
          <ac:spMkLst>
            <pc:docMk/>
            <pc:sldMk cId="0" sldId="264"/>
            <ac:spMk id="56" creationId="{62762FAC-17FC-5ED0-5C3E-4FDB4F529B76}"/>
          </ac:spMkLst>
        </pc:spChg>
        <pc:spChg chg="add mod">
          <ac:chgData name="ru.dcd.memory@gmail.com" userId="e8a74b7d40e54275" providerId="LiveId" clId="{77831614-1041-49DB-A907-CA58E908AFBD}" dt="2023-06-06T15:12:40.413" v="709" actId="20577"/>
          <ac:spMkLst>
            <pc:docMk/>
            <pc:sldMk cId="0" sldId="264"/>
            <ac:spMk id="57" creationId="{F7BD9AA3-1956-F585-3DAA-614F6F4DA443}"/>
          </ac:spMkLst>
        </pc:spChg>
        <pc:spChg chg="add del mod">
          <ac:chgData name="ru.dcd.memory@gmail.com" userId="e8a74b7d40e54275" providerId="LiveId" clId="{77831614-1041-49DB-A907-CA58E908AFBD}" dt="2023-06-06T17:57:24.952" v="892" actId="478"/>
          <ac:spMkLst>
            <pc:docMk/>
            <pc:sldMk cId="0" sldId="264"/>
            <ac:spMk id="59" creationId="{EB90F352-1F7D-D3BA-AEED-03FEFD0692AB}"/>
          </ac:spMkLst>
        </pc:spChg>
        <pc:spChg chg="add del mod">
          <ac:chgData name="ru.dcd.memory@gmail.com" userId="e8a74b7d40e54275" providerId="LiveId" clId="{77831614-1041-49DB-A907-CA58E908AFBD}" dt="2023-06-06T17:57:27.599" v="893" actId="478"/>
          <ac:spMkLst>
            <pc:docMk/>
            <pc:sldMk cId="0" sldId="264"/>
            <ac:spMk id="60" creationId="{85556512-303A-C9EE-BBBE-56DD247E5D31}"/>
          </ac:spMkLst>
        </pc:spChg>
        <pc:spChg chg="add del mod">
          <ac:chgData name="ru.dcd.memory@gmail.com" userId="e8a74b7d40e54275" providerId="LiveId" clId="{77831614-1041-49DB-A907-CA58E908AFBD}" dt="2023-06-06T17:57:29.558" v="894" actId="478"/>
          <ac:spMkLst>
            <pc:docMk/>
            <pc:sldMk cId="0" sldId="264"/>
            <ac:spMk id="61" creationId="{AB66A7F5-13FF-E279-7F8F-725027F9C8B7}"/>
          </ac:spMkLst>
        </pc:spChg>
        <pc:spChg chg="add del mod">
          <ac:chgData name="ru.dcd.memory@gmail.com" userId="e8a74b7d40e54275" providerId="LiveId" clId="{77831614-1041-49DB-A907-CA58E908AFBD}" dt="2023-06-06T17:57:33.599" v="896" actId="478"/>
          <ac:spMkLst>
            <pc:docMk/>
            <pc:sldMk cId="0" sldId="264"/>
            <ac:spMk id="2816" creationId="{0EC71DCB-4806-F84F-AC76-2014FF50F222}"/>
          </ac:spMkLst>
        </pc:spChg>
        <pc:spChg chg="add del mod">
          <ac:chgData name="ru.dcd.memory@gmail.com" userId="e8a74b7d40e54275" providerId="LiveId" clId="{77831614-1041-49DB-A907-CA58E908AFBD}" dt="2023-06-06T17:57:35.868" v="897" actId="478"/>
          <ac:spMkLst>
            <pc:docMk/>
            <pc:sldMk cId="0" sldId="264"/>
            <ac:spMk id="2817" creationId="{82F8532D-E337-DDDD-3698-2F1C0106CD90}"/>
          </ac:spMkLst>
        </pc:spChg>
        <pc:spChg chg="add del mod">
          <ac:chgData name="ru.dcd.memory@gmail.com" userId="e8a74b7d40e54275" providerId="LiveId" clId="{77831614-1041-49DB-A907-CA58E908AFBD}" dt="2023-06-06T17:57:37.811" v="898" actId="478"/>
          <ac:spMkLst>
            <pc:docMk/>
            <pc:sldMk cId="0" sldId="264"/>
            <ac:spMk id="2820" creationId="{22C80827-C8BD-9D24-1921-167B5BB486B8}"/>
          </ac:spMkLst>
        </pc:spChg>
        <pc:spChg chg="add del mod">
          <ac:chgData name="ru.dcd.memory@gmail.com" userId="e8a74b7d40e54275" providerId="LiveId" clId="{77831614-1041-49DB-A907-CA58E908AFBD}" dt="2023-06-06T18:28:57.789" v="1169" actId="478"/>
          <ac:spMkLst>
            <pc:docMk/>
            <pc:sldMk cId="0" sldId="264"/>
            <ac:spMk id="2821" creationId="{4460E086-AA39-02FD-04CF-F23FAB185C55}"/>
          </ac:spMkLst>
        </pc:spChg>
        <pc:spChg chg="add mod">
          <ac:chgData name="ru.dcd.memory@gmail.com" userId="e8a74b7d40e54275" providerId="LiveId" clId="{77831614-1041-49DB-A907-CA58E908AFBD}" dt="2023-06-06T18:19:11.213" v="1086" actId="404"/>
          <ac:spMkLst>
            <pc:docMk/>
            <pc:sldMk cId="0" sldId="264"/>
            <ac:spMk id="2822" creationId="{9F1197DB-FD46-6382-1A90-3F69A7983B69}"/>
          </ac:spMkLst>
        </pc:spChg>
        <pc:spChg chg="add del mod">
          <ac:chgData name="ru.dcd.memory@gmail.com" userId="e8a74b7d40e54275" providerId="LiveId" clId="{77831614-1041-49DB-A907-CA58E908AFBD}" dt="2023-06-06T18:35:50.438" v="1228" actId="478"/>
          <ac:spMkLst>
            <pc:docMk/>
            <pc:sldMk cId="0" sldId="264"/>
            <ac:spMk id="2823" creationId="{97E7B055-8321-56D3-43CD-DB414C9FA5A2}"/>
          </ac:spMkLst>
        </pc:spChg>
        <pc:spChg chg="add del mod">
          <ac:chgData name="ru.dcd.memory@gmail.com" userId="e8a74b7d40e54275" providerId="LiveId" clId="{77831614-1041-49DB-A907-CA58E908AFBD}" dt="2023-06-06T18:35:53.266" v="1229" actId="478"/>
          <ac:spMkLst>
            <pc:docMk/>
            <pc:sldMk cId="0" sldId="264"/>
            <ac:spMk id="2824" creationId="{F2689025-0C37-A62F-A9A1-A2AE7CB12022}"/>
          </ac:spMkLst>
        </pc:spChg>
        <pc:spChg chg="add mod">
          <ac:chgData name="ru.dcd.memory@gmail.com" userId="e8a74b7d40e54275" providerId="LiveId" clId="{77831614-1041-49DB-A907-CA58E908AFBD}" dt="2023-06-06T18:19:34.196" v="1088" actId="1076"/>
          <ac:spMkLst>
            <pc:docMk/>
            <pc:sldMk cId="0" sldId="264"/>
            <ac:spMk id="2825" creationId="{57CE7526-5B9D-2213-1B2D-C936A7D50035}"/>
          </ac:spMkLst>
        </pc:spChg>
        <pc:spChg chg="add mod">
          <ac:chgData name="ru.dcd.memory@gmail.com" userId="e8a74b7d40e54275" providerId="LiveId" clId="{77831614-1041-49DB-A907-CA58E908AFBD}" dt="2023-06-06T17:57:12.540" v="891" actId="20577"/>
          <ac:spMkLst>
            <pc:docMk/>
            <pc:sldMk cId="0" sldId="264"/>
            <ac:spMk id="2826" creationId="{3E62FCBB-2F93-9196-E514-45F87DB14573}"/>
          </ac:spMkLst>
        </pc:spChg>
        <pc:spChg chg="add mod">
          <ac:chgData name="ru.dcd.memory@gmail.com" userId="e8a74b7d40e54275" providerId="LiveId" clId="{77831614-1041-49DB-A907-CA58E908AFBD}" dt="2023-06-06T15:29:55.308" v="837" actId="1076"/>
          <ac:spMkLst>
            <pc:docMk/>
            <pc:sldMk cId="0" sldId="264"/>
            <ac:spMk id="2827" creationId="{B6C96450-DBEF-AC34-C7E3-C5A74B52B81F}"/>
          </ac:spMkLst>
        </pc:spChg>
        <pc:spChg chg="add mod">
          <ac:chgData name="ru.dcd.memory@gmail.com" userId="e8a74b7d40e54275" providerId="LiveId" clId="{77831614-1041-49DB-A907-CA58E908AFBD}" dt="2023-06-06T18:03:01.605" v="968" actId="207"/>
          <ac:spMkLst>
            <pc:docMk/>
            <pc:sldMk cId="0" sldId="264"/>
            <ac:spMk id="2828" creationId="{69E1F13C-E94B-9F95-1A8E-BB8E33CA0C41}"/>
          </ac:spMkLst>
        </pc:spChg>
        <pc:spChg chg="add mod">
          <ac:chgData name="ru.dcd.memory@gmail.com" userId="e8a74b7d40e54275" providerId="LiveId" clId="{77831614-1041-49DB-A907-CA58E908AFBD}" dt="2023-06-06T18:09:07.707" v="998" actId="571"/>
          <ac:spMkLst>
            <pc:docMk/>
            <pc:sldMk cId="0" sldId="264"/>
            <ac:spMk id="2829" creationId="{4442956F-58B5-D5A7-0A92-DC3A95F7C1A9}"/>
          </ac:spMkLst>
        </pc:spChg>
        <pc:spChg chg="add mod">
          <ac:chgData name="ru.dcd.memory@gmail.com" userId="e8a74b7d40e54275" providerId="LiveId" clId="{77831614-1041-49DB-A907-CA58E908AFBD}" dt="2023-06-06T18:09:27.085" v="1003" actId="1036"/>
          <ac:spMkLst>
            <pc:docMk/>
            <pc:sldMk cId="0" sldId="264"/>
            <ac:spMk id="2830" creationId="{3EA1331B-9D02-3468-45B6-349EF6937070}"/>
          </ac:spMkLst>
        </pc:spChg>
        <pc:spChg chg="add mod">
          <ac:chgData name="ru.dcd.memory@gmail.com" userId="e8a74b7d40e54275" providerId="LiveId" clId="{77831614-1041-49DB-A907-CA58E908AFBD}" dt="2023-06-06T18:10:06.661" v="1011" actId="1036"/>
          <ac:spMkLst>
            <pc:docMk/>
            <pc:sldMk cId="0" sldId="264"/>
            <ac:spMk id="2831" creationId="{D7B2532E-A8A1-163D-E47E-036B6BE15E5C}"/>
          </ac:spMkLst>
        </pc:spChg>
        <pc:spChg chg="add mod">
          <ac:chgData name="ru.dcd.memory@gmail.com" userId="e8a74b7d40e54275" providerId="LiveId" clId="{77831614-1041-49DB-A907-CA58E908AFBD}" dt="2023-06-06T18:11:08.273" v="1024" actId="1036"/>
          <ac:spMkLst>
            <pc:docMk/>
            <pc:sldMk cId="0" sldId="264"/>
            <ac:spMk id="2832" creationId="{68326A98-086E-B1CE-FC29-B93760C73461}"/>
          </ac:spMkLst>
        </pc:spChg>
        <pc:spChg chg="add mod">
          <ac:chgData name="ru.dcd.memory@gmail.com" userId="e8a74b7d40e54275" providerId="LiveId" clId="{77831614-1041-49DB-A907-CA58E908AFBD}" dt="2023-06-06T18:11:47.977" v="1026" actId="207"/>
          <ac:spMkLst>
            <pc:docMk/>
            <pc:sldMk cId="0" sldId="264"/>
            <ac:spMk id="2833" creationId="{EBFCDA9A-3372-2A1D-F616-D914A70CA9B6}"/>
          </ac:spMkLst>
        </pc:spChg>
        <pc:spChg chg="add mod">
          <ac:chgData name="ru.dcd.memory@gmail.com" userId="e8a74b7d40e54275" providerId="LiveId" clId="{77831614-1041-49DB-A907-CA58E908AFBD}" dt="2023-06-06T18:21:34.085" v="1142" actId="571"/>
          <ac:spMkLst>
            <pc:docMk/>
            <pc:sldMk cId="0" sldId="264"/>
            <ac:spMk id="2835" creationId="{81B2A996-ABC7-C614-F617-8D009956114E}"/>
          </ac:spMkLst>
        </pc:spChg>
        <pc:spChg chg="add mod">
          <ac:chgData name="ru.dcd.memory@gmail.com" userId="e8a74b7d40e54275" providerId="LiveId" clId="{77831614-1041-49DB-A907-CA58E908AFBD}" dt="2023-06-06T18:22:11.892" v="1147" actId="1038"/>
          <ac:spMkLst>
            <pc:docMk/>
            <pc:sldMk cId="0" sldId="264"/>
            <ac:spMk id="2836" creationId="{3483BEBD-DB39-B3AA-D273-FF8E69EE94F5}"/>
          </ac:spMkLst>
        </pc:spChg>
        <pc:spChg chg="add del mod">
          <ac:chgData name="ru.dcd.memory@gmail.com" userId="e8a74b7d40e54275" providerId="LiveId" clId="{77831614-1041-49DB-A907-CA58E908AFBD}" dt="2023-06-06T18:22:56.932" v="1151" actId="478"/>
          <ac:spMkLst>
            <pc:docMk/>
            <pc:sldMk cId="0" sldId="264"/>
            <ac:spMk id="2837" creationId="{E13194C1-06AF-AF20-8952-30969352DDF5}"/>
          </ac:spMkLst>
        </pc:spChg>
        <pc:spChg chg="add mod">
          <ac:chgData name="ru.dcd.memory@gmail.com" userId="e8a74b7d40e54275" providerId="LiveId" clId="{77831614-1041-49DB-A907-CA58E908AFBD}" dt="2023-06-06T18:45:58.083" v="1238" actId="1076"/>
          <ac:spMkLst>
            <pc:docMk/>
            <pc:sldMk cId="0" sldId="264"/>
            <ac:spMk id="2838" creationId="{A64B103D-C656-697D-E5EF-8323FB42639D}"/>
          </ac:spMkLst>
        </pc:spChg>
        <pc:picChg chg="add mod">
          <ac:chgData name="ru.dcd.memory@gmail.com" userId="e8a74b7d40e54275" providerId="LiveId" clId="{77831614-1041-49DB-A907-CA58E908AFBD}" dt="2023-06-06T12:50:59.493" v="572" actId="1076"/>
          <ac:picMkLst>
            <pc:docMk/>
            <pc:sldMk cId="0" sldId="264"/>
            <ac:picMk id="5" creationId="{50276D60-EA21-02F4-F5CF-7E88C0DBEC01}"/>
          </ac:picMkLst>
        </pc:picChg>
        <pc:picChg chg="add mod">
          <ac:chgData name="ru.dcd.memory@gmail.com" userId="e8a74b7d40e54275" providerId="LiveId" clId="{77831614-1041-49DB-A907-CA58E908AFBD}" dt="2023-06-06T18:12:06.109" v="1028" actId="14100"/>
          <ac:picMkLst>
            <pc:docMk/>
            <pc:sldMk cId="0" sldId="264"/>
            <ac:picMk id="7" creationId="{3CF95B4F-A491-9714-B737-582E9B5579F9}"/>
          </ac:picMkLst>
        </pc:picChg>
        <pc:picChg chg="add mod">
          <ac:chgData name="ru.dcd.memory@gmail.com" userId="e8a74b7d40e54275" providerId="LiveId" clId="{77831614-1041-49DB-A907-CA58E908AFBD}" dt="2023-06-06T18:31:47.547" v="1198" actId="14100"/>
          <ac:picMkLst>
            <pc:docMk/>
            <pc:sldMk cId="0" sldId="264"/>
            <ac:picMk id="9" creationId="{B64639DF-4E5F-A530-3F36-20128698C8C2}"/>
          </ac:picMkLst>
        </pc:picChg>
        <pc:picChg chg="add mod">
          <ac:chgData name="ru.dcd.memory@gmail.com" userId="e8a74b7d40e54275" providerId="LiveId" clId="{77831614-1041-49DB-A907-CA58E908AFBD}" dt="2023-06-06T18:33:18.108" v="1209" actId="14100"/>
          <ac:picMkLst>
            <pc:docMk/>
            <pc:sldMk cId="0" sldId="264"/>
            <ac:picMk id="12" creationId="{69E94AF1-0407-02B1-2658-B76FDFEFE260}"/>
          </ac:picMkLst>
        </pc:picChg>
        <pc:picChg chg="add mod">
          <ac:chgData name="ru.dcd.memory@gmail.com" userId="e8a74b7d40e54275" providerId="LiveId" clId="{77831614-1041-49DB-A907-CA58E908AFBD}" dt="2023-06-06T18:35:36.044" v="1226" actId="14100"/>
          <ac:picMkLst>
            <pc:docMk/>
            <pc:sldMk cId="0" sldId="264"/>
            <ac:picMk id="14" creationId="{9E58F77D-3E4F-5AE9-4C3F-EA7762D68B10}"/>
          </ac:picMkLst>
        </pc:picChg>
        <pc:picChg chg="add del mod">
          <ac:chgData name="ru.dcd.memory@gmail.com" userId="e8a74b7d40e54275" providerId="LiveId" clId="{77831614-1041-49DB-A907-CA58E908AFBD}" dt="2023-06-06T12:53:48.258" v="605"/>
          <ac:picMkLst>
            <pc:docMk/>
            <pc:sldMk cId="0" sldId="264"/>
            <ac:picMk id="52" creationId="{67D2AC96-C3F9-E541-A985-00130766054E}"/>
          </ac:picMkLst>
        </pc:picChg>
        <pc:picChg chg="add del mod">
          <ac:chgData name="ru.dcd.memory@gmail.com" userId="e8a74b7d40e54275" providerId="LiveId" clId="{77831614-1041-49DB-A907-CA58E908AFBD}" dt="2023-06-06T18:21:20.688" v="1140" actId="478"/>
          <ac:picMkLst>
            <pc:docMk/>
            <pc:sldMk cId="0" sldId="264"/>
            <ac:picMk id="58" creationId="{B78999E9-5839-7D79-6AF4-8E7D3391EA63}"/>
          </ac:picMkLst>
        </pc:picChg>
        <pc:picChg chg="add mod">
          <ac:chgData name="ru.dcd.memory@gmail.com" userId="e8a74b7d40e54275" providerId="LiveId" clId="{77831614-1041-49DB-A907-CA58E908AFBD}" dt="2023-06-06T18:21:34.085" v="1142" actId="571"/>
          <ac:picMkLst>
            <pc:docMk/>
            <pc:sldMk cId="0" sldId="264"/>
            <ac:picMk id="2834" creationId="{7DD137E0-3B82-34E7-D2EF-5BA27A10DEBB}"/>
          </ac:picMkLst>
        </pc:picChg>
        <pc:picChg chg="mod">
          <ac:chgData name="ru.dcd.memory@gmail.com" userId="e8a74b7d40e54275" providerId="LiveId" clId="{77831614-1041-49DB-A907-CA58E908AFBD}" dt="2023-06-06T18:20:09.908" v="1135" actId="1035"/>
          <ac:picMkLst>
            <pc:docMk/>
            <pc:sldMk cId="0" sldId="264"/>
            <ac:picMk id="2919" creationId="{00000000-0000-0000-0000-000000000000}"/>
          </ac:picMkLst>
        </pc:picChg>
        <pc:cxnChg chg="mod">
          <ac:chgData name="ru.dcd.memory@gmail.com" userId="e8a74b7d40e54275" providerId="LiveId" clId="{77831614-1041-49DB-A907-CA58E908AFBD}" dt="2023-06-06T18:16:58.095" v="1057" actId="1076"/>
          <ac:cxnSpMkLst>
            <pc:docMk/>
            <pc:sldMk cId="0" sldId="264"/>
            <ac:cxnSpMk id="30" creationId="{3B9B2D1F-BEB9-9D83-E30C-05CC2980871A}"/>
          </ac:cxnSpMkLst>
        </pc:cxnChg>
        <pc:cxnChg chg="mod">
          <ac:chgData name="ru.dcd.memory@gmail.com" userId="e8a74b7d40e54275" providerId="LiveId" clId="{77831614-1041-49DB-A907-CA58E908AFBD}" dt="2023-06-06T11:49:55.494" v="113" actId="1076"/>
          <ac:cxnSpMkLst>
            <pc:docMk/>
            <pc:sldMk cId="0" sldId="264"/>
            <ac:cxnSpMk id="34" creationId="{08DD0E9C-1C59-A93D-49CF-55A087A37B5B}"/>
          </ac:cxnSpMkLst>
        </pc:cxnChg>
      </pc:sldChg>
      <pc:sldChg chg="addSp delSp modSp mod modTransition delAnim modAnim">
        <pc:chgData name="ru.dcd.memory@gmail.com" userId="e8a74b7d40e54275" providerId="LiveId" clId="{77831614-1041-49DB-A907-CA58E908AFBD}" dt="2023-06-06T19:43:15.922" v="1430"/>
        <pc:sldMkLst>
          <pc:docMk/>
          <pc:sldMk cId="0" sldId="266"/>
        </pc:sldMkLst>
        <pc:spChg chg="mod">
          <ac:chgData name="ru.dcd.memory@gmail.com" userId="e8a74b7d40e54275" providerId="LiveId" clId="{77831614-1041-49DB-A907-CA58E908AFBD}" dt="2023-06-06T11:13:50.750" v="105" actId="20577"/>
          <ac:spMkLst>
            <pc:docMk/>
            <pc:sldMk cId="0" sldId="266"/>
            <ac:spMk id="15" creationId="{10B62287-5C99-568C-27FC-3FA7ED26DB0F}"/>
          </ac:spMkLst>
        </pc:spChg>
        <pc:spChg chg="mod">
          <ac:chgData name="ru.dcd.memory@gmail.com" userId="e8a74b7d40e54275" providerId="LiveId" clId="{77831614-1041-49DB-A907-CA58E908AFBD}" dt="2023-06-06T11:13:53.980" v="107" actId="20577"/>
          <ac:spMkLst>
            <pc:docMk/>
            <pc:sldMk cId="0" sldId="266"/>
            <ac:spMk id="16" creationId="{3349E376-B9A1-FE2C-9B3F-D0D326E12728}"/>
          </ac:spMkLst>
        </pc:spChg>
        <pc:grpChg chg="mod">
          <ac:chgData name="ru.dcd.memory@gmail.com" userId="e8a74b7d40e54275" providerId="LiveId" clId="{77831614-1041-49DB-A907-CA58E908AFBD}" dt="2023-06-06T11:12:22.274" v="101" actId="1076"/>
          <ac:grpSpMkLst>
            <pc:docMk/>
            <pc:sldMk cId="0" sldId="266"/>
            <ac:grpSpMk id="2960" creationId="{00000000-0000-0000-0000-000000000000}"/>
          </ac:grpSpMkLst>
        </pc:grpChg>
        <pc:picChg chg="add mod ord">
          <ac:chgData name="ru.dcd.memory@gmail.com" userId="e8a74b7d40e54275" providerId="LiveId" clId="{77831614-1041-49DB-A907-CA58E908AFBD}" dt="2023-06-06T19:43:11.419" v="1429" actId="1076"/>
          <ac:picMkLst>
            <pc:docMk/>
            <pc:sldMk cId="0" sldId="266"/>
            <ac:picMk id="4" creationId="{AD742C00-6260-06BE-1161-5AFA5CA7EC12}"/>
          </ac:picMkLst>
        </pc:picChg>
        <pc:picChg chg="del">
          <ac:chgData name="ru.dcd.memory@gmail.com" userId="e8a74b7d40e54275" providerId="LiveId" clId="{77831614-1041-49DB-A907-CA58E908AFBD}" dt="2023-06-06T11:11:10.430" v="92" actId="478"/>
          <ac:picMkLst>
            <pc:docMk/>
            <pc:sldMk cId="0" sldId="266"/>
            <ac:picMk id="18" creationId="{71A7D44F-D747-40D0-BED6-8FA44D805C0B}"/>
          </ac:picMkLst>
        </pc:picChg>
      </pc:sldChg>
      <pc:sldChg chg="modSp mod modTransition">
        <pc:chgData name="ru.dcd.memory@gmail.com" userId="e8a74b7d40e54275" providerId="LiveId" clId="{77831614-1041-49DB-A907-CA58E908AFBD}" dt="2023-06-06T19:43:54.216" v="1440" actId="14100"/>
        <pc:sldMkLst>
          <pc:docMk/>
          <pc:sldMk cId="0" sldId="268"/>
        </pc:sldMkLst>
        <pc:spChg chg="mod">
          <ac:chgData name="ru.dcd.memory@gmail.com" userId="e8a74b7d40e54275" providerId="LiveId" clId="{77831614-1041-49DB-A907-CA58E908AFBD}" dt="2023-06-06T19:43:54.216" v="1440" actId="14100"/>
          <ac:spMkLst>
            <pc:docMk/>
            <pc:sldMk cId="0" sldId="268"/>
            <ac:spMk id="13" creationId="{7DD52CCA-DCA9-695A-BBE7-141758DB6ABA}"/>
          </ac:spMkLst>
        </pc:spChg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274"/>
        </pc:sldMkLst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340"/>
        </pc:sldMkLst>
      </pc:sldChg>
      <pc:sldChg chg="modTransition">
        <pc:chgData name="ru.dcd.memory@gmail.com" userId="e8a74b7d40e54275" providerId="LiveId" clId="{77831614-1041-49DB-A907-CA58E908AFBD}" dt="2023-06-06T11:01:27.896" v="88"/>
        <pc:sldMkLst>
          <pc:docMk/>
          <pc:sldMk cId="0" sldId="341"/>
        </pc:sldMkLst>
      </pc:sldChg>
      <pc:sldChg chg="addSp delSp modSp mod delAnim modAnim">
        <pc:chgData name="ru.dcd.memory@gmail.com" userId="e8a74b7d40e54275" providerId="LiveId" clId="{77831614-1041-49DB-A907-CA58E908AFBD}" dt="2023-06-06T19:35:15.009" v="1396"/>
        <pc:sldMkLst>
          <pc:docMk/>
          <pc:sldMk cId="324228591" sldId="342"/>
        </pc:sldMkLst>
        <pc:spChg chg="add del mod">
          <ac:chgData name="ru.dcd.memory@gmail.com" userId="e8a74b7d40e54275" providerId="LiveId" clId="{77831614-1041-49DB-A907-CA58E908AFBD}" dt="2023-06-06T19:20:38.836" v="1309" actId="478"/>
          <ac:spMkLst>
            <pc:docMk/>
            <pc:sldMk cId="324228591" sldId="342"/>
            <ac:spMk id="4" creationId="{8CA00782-6386-5E0D-47E5-B344D41D0E33}"/>
          </ac:spMkLst>
        </pc:spChg>
        <pc:spChg chg="add del mod">
          <ac:chgData name="ru.dcd.memory@gmail.com" userId="e8a74b7d40e54275" providerId="LiveId" clId="{77831614-1041-49DB-A907-CA58E908AFBD}" dt="2023-06-06T19:22:36.929" v="1346" actId="14100"/>
          <ac:spMkLst>
            <pc:docMk/>
            <pc:sldMk cId="324228591" sldId="342"/>
            <ac:spMk id="5" creationId="{67D105FD-B24F-C0D8-7183-896D4D7ABFA0}"/>
          </ac:spMkLst>
        </pc:spChg>
        <pc:spChg chg="mod">
          <ac:chgData name="ru.dcd.memory@gmail.com" userId="e8a74b7d40e54275" providerId="LiveId" clId="{77831614-1041-49DB-A907-CA58E908AFBD}" dt="2023-06-06T19:20:59.233" v="1318" actId="20577"/>
          <ac:spMkLst>
            <pc:docMk/>
            <pc:sldMk cId="324228591" sldId="342"/>
            <ac:spMk id="2764" creationId="{00000000-0000-0000-0000-000000000000}"/>
          </ac:spMkLst>
        </pc:spChg>
        <pc:spChg chg="mod">
          <ac:chgData name="ru.dcd.memory@gmail.com" userId="e8a74b7d40e54275" providerId="LiveId" clId="{77831614-1041-49DB-A907-CA58E908AFBD}" dt="2023-06-06T19:20:05.993" v="1301" actId="1076"/>
          <ac:spMkLst>
            <pc:docMk/>
            <pc:sldMk cId="324228591" sldId="342"/>
            <ac:spMk id="2765" creationId="{00000000-0000-0000-0000-000000000000}"/>
          </ac:spMkLst>
        </pc:spChg>
        <pc:spChg chg="del">
          <ac:chgData name="ru.dcd.memory@gmail.com" userId="e8a74b7d40e54275" providerId="LiveId" clId="{77831614-1041-49DB-A907-CA58E908AFBD}" dt="2023-06-06T19:20:35.179" v="1308" actId="478"/>
          <ac:spMkLst>
            <pc:docMk/>
            <pc:sldMk cId="324228591" sldId="342"/>
            <ac:spMk id="2766" creationId="{00000000-0000-0000-0000-000000000000}"/>
          </ac:spMkLst>
        </pc:spChg>
        <pc:spChg chg="mod">
          <ac:chgData name="ru.dcd.memory@gmail.com" userId="e8a74b7d40e54275" providerId="LiveId" clId="{77831614-1041-49DB-A907-CA58E908AFBD}" dt="2023-06-06T19:20:11.304" v="1302" actId="1076"/>
          <ac:spMkLst>
            <pc:docMk/>
            <pc:sldMk cId="324228591" sldId="342"/>
            <ac:spMk id="2772" creationId="{00000000-0000-0000-0000-000000000000}"/>
          </ac:spMkLst>
        </pc:spChg>
        <pc:grpChg chg="mod">
          <ac:chgData name="ru.dcd.memory@gmail.com" userId="e8a74b7d40e54275" providerId="LiveId" clId="{77831614-1041-49DB-A907-CA58E908AFBD}" dt="2023-06-06T19:20:17.816" v="1304" actId="1076"/>
          <ac:grpSpMkLst>
            <pc:docMk/>
            <pc:sldMk cId="324228591" sldId="342"/>
            <ac:grpSpMk id="2767" creationId="{00000000-0000-0000-0000-000000000000}"/>
          </ac:grpSpMkLst>
        </pc:grpChg>
        <pc:picChg chg="del">
          <ac:chgData name="ru.dcd.memory@gmail.com" userId="e8a74b7d40e54275" providerId="LiveId" clId="{77831614-1041-49DB-A907-CA58E908AFBD}" dt="2023-06-06T19:20:30.668" v="1307" actId="478"/>
          <ac:picMkLst>
            <pc:docMk/>
            <pc:sldMk cId="324228591" sldId="342"/>
            <ac:picMk id="3" creationId="{8281C5BA-915C-C2FA-7995-D7EDBC3C6446}"/>
          </ac:picMkLst>
        </pc:picChg>
        <pc:picChg chg="add mod">
          <ac:chgData name="ru.dcd.memory@gmail.com" userId="e8a74b7d40e54275" providerId="LiveId" clId="{77831614-1041-49DB-A907-CA58E908AFBD}" dt="2023-06-06T19:29:38.168" v="1374" actId="1076"/>
          <ac:picMkLst>
            <pc:docMk/>
            <pc:sldMk cId="324228591" sldId="342"/>
            <ac:picMk id="7" creationId="{32FBC6CD-B9C5-EB1D-D45A-2B05816EDEB1}"/>
          </ac:picMkLst>
        </pc:picChg>
        <pc:picChg chg="add del mod modCrop">
          <ac:chgData name="ru.dcd.memory@gmail.com" userId="e8a74b7d40e54275" providerId="LiveId" clId="{77831614-1041-49DB-A907-CA58E908AFBD}" dt="2023-06-06T19:30:19.659" v="1383" actId="478"/>
          <ac:picMkLst>
            <pc:docMk/>
            <pc:sldMk cId="324228591" sldId="342"/>
            <ac:picMk id="9" creationId="{110C67A4-467D-D394-35BF-ABCC271C27C6}"/>
          </ac:picMkLst>
        </pc:picChg>
        <pc:picChg chg="add mod">
          <ac:chgData name="ru.dcd.memory@gmail.com" userId="e8a74b7d40e54275" providerId="LiveId" clId="{77831614-1041-49DB-A907-CA58E908AFBD}" dt="2023-06-06T19:32:17.823" v="1388" actId="1440"/>
          <ac:picMkLst>
            <pc:docMk/>
            <pc:sldMk cId="324228591" sldId="342"/>
            <ac:picMk id="11" creationId="{48E0DA97-7FC8-01BD-DA58-B7B7004C86E2}"/>
          </ac:picMkLst>
        </pc:picChg>
        <pc:cxnChg chg="mod">
          <ac:chgData name="ru.dcd.memory@gmail.com" userId="e8a74b7d40e54275" providerId="LiveId" clId="{77831614-1041-49DB-A907-CA58E908AFBD}" dt="2023-06-06T19:20:26.640" v="1306" actId="1076"/>
          <ac:cxnSpMkLst>
            <pc:docMk/>
            <pc:sldMk cId="324228591" sldId="342"/>
            <ac:cxnSpMk id="2774" creationId="{00000000-0000-0000-0000-000000000000}"/>
          </ac:cxnSpMkLst>
        </pc:cxnChg>
      </pc:sldChg>
      <pc:sldChg chg="add del">
        <pc:chgData name="ru.dcd.memory@gmail.com" userId="e8a74b7d40e54275" providerId="LiveId" clId="{77831614-1041-49DB-A907-CA58E908AFBD}" dt="2023-06-06T19:21:21.254" v="1324"/>
        <pc:sldMkLst>
          <pc:docMk/>
          <pc:sldMk cId="234106044" sldId="343"/>
        </pc:sldMkLst>
      </pc:sldChg>
      <pc:sldMasterChg chg="modTransition modSldLayout">
        <pc:chgData name="ru.dcd.memory@gmail.com" userId="e8a74b7d40e54275" providerId="LiveId" clId="{77831614-1041-49DB-A907-CA58E908AFBD}" dt="2023-06-06T11:01:27.896" v="88"/>
        <pc:sldMasterMkLst>
          <pc:docMk/>
          <pc:sldMasterMk cId="0" sldId="2147483702"/>
        </pc:sldMasterMkLst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48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49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52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58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60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65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79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84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92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94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97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0" sldId="2147483702"/>
            <pc:sldLayoutMk cId="0" sldId="2147483698"/>
          </pc:sldLayoutMkLst>
        </pc:sldLayoutChg>
      </pc:sldMasterChg>
      <pc:sldMasterChg chg="modTransition modSldLayout">
        <pc:chgData name="ru.dcd.memory@gmail.com" userId="e8a74b7d40e54275" providerId="LiveId" clId="{77831614-1041-49DB-A907-CA58E908AFBD}" dt="2023-06-06T11:01:27.896" v="88"/>
        <pc:sldMasterMkLst>
          <pc:docMk/>
          <pc:sldMasterMk cId="73582399" sldId="2147483705"/>
        </pc:sldMasterMkLst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56746890" sldId="2147483706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009043525" sldId="2147483707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631597029" sldId="2147483708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4269379472" sldId="2147483709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2167960987" sldId="2147483710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740589607" sldId="2147483711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880138174" sldId="2147483712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60345863" sldId="2147483713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864794599" sldId="2147483714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816632263" sldId="2147483715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304559553" sldId="2147483716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2049440918" sldId="2147483717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805333198" sldId="2147483718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860507624" sldId="2147483719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544315321" sldId="2147483720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108377124" sldId="2147483721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823606137" sldId="2147483722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364937078" sldId="2147483723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1281838165" sldId="2147483724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467452390" sldId="2147483725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2301762025" sldId="2147483726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832899197" sldId="2147483727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2880300464" sldId="2147483728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4093048822" sldId="2147483729"/>
          </pc:sldLayoutMkLst>
        </pc:sldLayoutChg>
        <pc:sldLayoutChg chg="modTransition">
          <pc:chgData name="ru.dcd.memory@gmail.com" userId="e8a74b7d40e54275" providerId="LiveId" clId="{77831614-1041-49DB-A907-CA58E908AFBD}" dt="2023-06-06T11:01:27.896" v="88"/>
          <pc:sldLayoutMkLst>
            <pc:docMk/>
            <pc:sldMasterMk cId="73582399" sldId="2147483705"/>
            <pc:sldLayoutMk cId="3994900179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71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d09e57de2_3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d09e57de2_3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85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13e9dbcaf0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13e9dbcaf0c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8" y="67464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3" y="3214727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7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67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8" y="4179727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1" y="163842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00904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378" lvl="1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566" lvl="2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754" lvl="3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5943" lvl="4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132" lvl="5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320" lvl="6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509" lvl="7" indent="-30479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697" lvl="8" indent="-304793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5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9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58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3" y="3214727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7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1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2" y="83664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3" y="1226664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3" y="3214727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7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603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7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3" y="3752027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7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6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5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3" y="148427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5" y="3936173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4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8" y="83664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3" y="1226664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3" y="3214727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7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3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6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8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3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1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605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3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83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Title and three colum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6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Title and four colum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7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9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8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4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7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378" lvl="1" indent="-31749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132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76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3" y="3214727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7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49" name="Google Shape;349;p23"/>
          <p:cNvSpPr txBox="1">
            <a:spLocks noGrp="1"/>
          </p:cNvSpPr>
          <p:nvPr>
            <p:ph type="title" hasCustomPrompt="1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1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title" idx="2" hasCustomPrompt="1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3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28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2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3" y="4182802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20" y="1229927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03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0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4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3" y="1150464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3" y="3214727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7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994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79" r:id="rId7"/>
    <p:sldLayoutId id="2147483684" r:id="rId8"/>
    <p:sldLayoutId id="2147483692" r:id="rId9"/>
    <p:sldLayoutId id="2147483694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82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3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436285"/>
            <a:ext cx="6647100" cy="7652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Welcome</a:t>
            </a:r>
            <a:endParaRPr sz="5050" dirty="0">
              <a:solidFill>
                <a:schemeClr val="accent1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341510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Today, We are going to create a </a:t>
            </a:r>
            <a:r>
              <a:rPr lang="en-US" b="1" dirty="0">
                <a:solidFill>
                  <a:srgbClr val="FFFF00"/>
                </a:solidFill>
              </a:rPr>
              <a:t>rectangle</a:t>
            </a:r>
            <a:r>
              <a:rPr lang="en-US" dirty="0"/>
              <a:t> using asterisks</a:t>
            </a:r>
            <a:r>
              <a:rPr lang="en" dirty="0"/>
              <a:t> in </a:t>
            </a:r>
            <a:r>
              <a:rPr lang="en" b="1" dirty="0">
                <a:solidFill>
                  <a:srgbClr val="FF0000"/>
                </a:solidFill>
              </a:rPr>
              <a:t>C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24752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91;p58">
            <a:extLst>
              <a:ext uri="{FF2B5EF4-FFF2-40B4-BE49-F238E27FC236}">
                <a16:creationId xmlns:a16="http://schemas.microsoft.com/office/drawing/2014/main" id="{5DD26BDF-3F52-E231-E7E0-373160DE8BD5}"/>
              </a:ext>
            </a:extLst>
          </p:cNvPr>
          <p:cNvSpPr txBox="1">
            <a:spLocks/>
          </p:cNvSpPr>
          <p:nvPr/>
        </p:nvSpPr>
        <p:spPr>
          <a:xfrm>
            <a:off x="1485442" y="2281140"/>
            <a:ext cx="6320825" cy="55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6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>
              <a:spcAft>
                <a:spcPts val="200"/>
              </a:spcAft>
            </a:pPr>
            <a:r>
              <a:rPr lang="en-US" sz="3200" b="0" i="0" dirty="0">
                <a:solidFill>
                  <a:srgbClr val="72F49A"/>
                </a:solidFill>
                <a:effectLst/>
                <a:latin typeface="Aldrich" panose="020B0604020202020204" charset="0"/>
                <a:ea typeface="Aldrich" panose="020B0604020202020204" charset="0"/>
                <a:cs typeface="Aldrich" panose="020B0604020202020204" charset="0"/>
              </a:rPr>
              <a:t>Department of Mathematics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F64F1-1A18-E193-15EA-07002CE5F3A3}"/>
              </a:ext>
            </a:extLst>
          </p:cNvPr>
          <p:cNvSpPr txBox="1"/>
          <p:nvPr/>
        </p:nvSpPr>
        <p:spPr>
          <a:xfrm>
            <a:off x="2194754" y="2676978"/>
            <a:ext cx="490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F341FF"/>
                </a:solidFill>
                <a:effectLst/>
                <a:latin typeface="Lucida Fax" panose="02060602050505020204" pitchFamily="18" charset="0"/>
                <a:ea typeface="Aldrich" panose="020B0604020202020204" charset="0"/>
                <a:cs typeface="Aldrich" panose="020B0604020202020204" charset="0"/>
              </a:rPr>
              <a:t>University of </a:t>
            </a:r>
            <a:r>
              <a:rPr lang="en-US" sz="3200" b="0" i="0" dirty="0" err="1">
                <a:solidFill>
                  <a:srgbClr val="F341FF"/>
                </a:solidFill>
                <a:effectLst/>
                <a:latin typeface="Lucida Fax" panose="02060602050505020204" pitchFamily="18" charset="0"/>
                <a:ea typeface="Aldrich" panose="020B0604020202020204" charset="0"/>
                <a:cs typeface="Aldrich" panose="020B0604020202020204" charset="0"/>
              </a:rPr>
              <a:t>Rajshahi</a:t>
            </a:r>
            <a:endParaRPr lang="en-US" sz="3200"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dirty="0"/>
              <a:t>Description of the project content</a:t>
            </a:r>
            <a:endParaRPr dirty="0"/>
          </a:p>
        </p:txBody>
      </p:sp>
      <p:grpSp>
        <p:nvGrpSpPr>
          <p:cNvPr id="3090" name="Google Shape;3090;p76"/>
          <p:cNvGrpSpPr/>
          <p:nvPr/>
        </p:nvGrpSpPr>
        <p:grpSpPr>
          <a:xfrm rot="-281942">
            <a:off x="3695784" y="2020872"/>
            <a:ext cx="1752386" cy="1746764"/>
            <a:chOff x="6039282" y="1042577"/>
            <a:chExt cx="734315" cy="731929"/>
          </a:xfrm>
        </p:grpSpPr>
        <p:sp>
          <p:nvSpPr>
            <p:cNvPr id="3091" name="Google Shape;3091;p76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6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6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6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6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2" name="Google Shape;3112;p76"/>
          <p:cNvSpPr txBox="1"/>
          <p:nvPr/>
        </p:nvSpPr>
        <p:spPr>
          <a:xfrm>
            <a:off x="3578987" y="1094950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1st </a:t>
            </a:r>
            <a:r>
              <a:rPr lang="en-US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Part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13" name="Google Shape;3113;p76"/>
          <p:cNvSpPr txBox="1"/>
          <p:nvPr/>
        </p:nvSpPr>
        <p:spPr>
          <a:xfrm>
            <a:off x="3558929" y="1447938"/>
            <a:ext cx="2118390" cy="32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Input</a:t>
            </a:r>
            <a:endParaRPr sz="20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14" name="Google Shape;3114;p76"/>
          <p:cNvSpPr txBox="1"/>
          <p:nvPr/>
        </p:nvSpPr>
        <p:spPr>
          <a:xfrm>
            <a:off x="1489737" y="1925500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2nd </a:t>
            </a:r>
            <a:r>
              <a:rPr lang="en-US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Part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15" name="Google Shape;3115;p76"/>
          <p:cNvSpPr txBox="1"/>
          <p:nvPr/>
        </p:nvSpPr>
        <p:spPr>
          <a:xfrm>
            <a:off x="1509859" y="2278496"/>
            <a:ext cx="1986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Processing</a:t>
            </a:r>
            <a:endParaRPr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16" name="Google Shape;3116;p76"/>
          <p:cNvSpPr txBox="1"/>
          <p:nvPr/>
        </p:nvSpPr>
        <p:spPr>
          <a:xfrm>
            <a:off x="1489712" y="3200263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3rd </a:t>
            </a:r>
            <a:r>
              <a:rPr lang="en-US" sz="2100" dirty="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rPr>
              <a:t>Part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17" name="Google Shape;3117;p76"/>
          <p:cNvSpPr txBox="1"/>
          <p:nvPr/>
        </p:nvSpPr>
        <p:spPr>
          <a:xfrm>
            <a:off x="1509859" y="3564422"/>
            <a:ext cx="1986000" cy="26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Output</a:t>
            </a:r>
            <a:endParaRPr sz="18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18" name="Google Shape;3118;p76"/>
          <p:cNvSpPr txBox="1"/>
          <p:nvPr/>
        </p:nvSpPr>
        <p:spPr>
          <a:xfrm>
            <a:off x="3578937" y="3946759"/>
            <a:ext cx="2289225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ctr"/>
            <a:r>
              <a:rPr lang="en-US" sz="21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Implementation</a:t>
            </a:r>
            <a:endParaRPr sz="2100" dirty="0">
              <a:solidFill>
                <a:schemeClr val="dk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120" name="Google Shape;3120;p76"/>
          <p:cNvSpPr txBox="1"/>
          <p:nvPr/>
        </p:nvSpPr>
        <p:spPr>
          <a:xfrm>
            <a:off x="5515862" y="2676550"/>
            <a:ext cx="1986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3121" name="Google Shape;3121;p76"/>
          <p:cNvCxnSpPr>
            <a:endCxn id="3114" idx="0"/>
          </p:cNvCxnSpPr>
          <p:nvPr/>
        </p:nvCxnSpPr>
        <p:spPr>
          <a:xfrm flipH="1">
            <a:off x="2482737" y="1305100"/>
            <a:ext cx="1096200" cy="620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2" name="Google Shape;3122;p76"/>
          <p:cNvCxnSpPr/>
          <p:nvPr/>
        </p:nvCxnSpPr>
        <p:spPr>
          <a:xfrm rot="-5400000" flipH="1">
            <a:off x="2235062" y="2894713"/>
            <a:ext cx="4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3" name="Google Shape;3123;p76"/>
          <p:cNvCxnSpPr>
            <a:cxnSpLocks/>
            <a:endCxn id="3118" idx="1"/>
          </p:cNvCxnSpPr>
          <p:nvPr/>
        </p:nvCxnSpPr>
        <p:spPr>
          <a:xfrm>
            <a:off x="2480938" y="3947959"/>
            <a:ext cx="1097999" cy="20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5" name="Google Shape;3125;p76"/>
          <p:cNvSpPr/>
          <p:nvPr/>
        </p:nvSpPr>
        <p:spPr>
          <a:xfrm>
            <a:off x="4294217" y="26178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6" name="Google Shape;3126;p76"/>
          <p:cNvGrpSpPr/>
          <p:nvPr/>
        </p:nvGrpSpPr>
        <p:grpSpPr>
          <a:xfrm>
            <a:off x="4413556" y="2749221"/>
            <a:ext cx="311764" cy="312622"/>
            <a:chOff x="-1333200" y="2770450"/>
            <a:chExt cx="291450" cy="292225"/>
          </a:xfrm>
        </p:grpSpPr>
        <p:sp>
          <p:nvSpPr>
            <p:cNvPr id="3127" name="Google Shape;3127;p76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6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9" name="Google Shape;3129;p76"/>
          <p:cNvGrpSpPr/>
          <p:nvPr/>
        </p:nvGrpSpPr>
        <p:grpSpPr>
          <a:xfrm>
            <a:off x="6740858" y="1878871"/>
            <a:ext cx="793256" cy="182899"/>
            <a:chOff x="2685575" y="2835950"/>
            <a:chExt cx="433000" cy="99825"/>
          </a:xfrm>
        </p:grpSpPr>
        <p:sp>
          <p:nvSpPr>
            <p:cNvPr id="3130" name="Google Shape;3130;p7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4" name="Google Shape;3134;p7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7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7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7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563954" y="263226"/>
            <a:ext cx="7713000" cy="2972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FFC000"/>
                </a:solidFill>
              </a:rPr>
              <a:t>Rectangle Printing Program: </a:t>
            </a:r>
            <a:r>
              <a:rPr lang="en-US" sz="1600" dirty="0"/>
              <a:t>Input Width and Height, Display Output</a:t>
            </a:r>
            <a:endParaRPr sz="1600" dirty="0"/>
          </a:p>
        </p:txBody>
      </p: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43EBCD-D1BF-C909-87D9-21E7C821A5A4}"/>
              </a:ext>
            </a:extLst>
          </p:cNvPr>
          <p:cNvCxnSpPr>
            <a:cxnSpLocks/>
          </p:cNvCxnSpPr>
          <p:nvPr/>
        </p:nvCxnSpPr>
        <p:spPr>
          <a:xfrm flipV="1">
            <a:off x="447675" y="543162"/>
            <a:ext cx="7628824" cy="9288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5B241E-7DCB-AF74-2266-30124EEFDEC9}"/>
              </a:ext>
            </a:extLst>
          </p:cNvPr>
          <p:cNvSpPr txBox="1"/>
          <p:nvPr/>
        </p:nvSpPr>
        <p:spPr>
          <a:xfrm>
            <a:off x="778690" y="676275"/>
            <a:ext cx="372663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width of the rectangle: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height of the rectangle: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80E13-139F-ECD1-45F7-CB65830DF3E7}"/>
              </a:ext>
            </a:extLst>
          </p:cNvPr>
          <p:cNvCxnSpPr>
            <a:cxnSpLocks/>
          </p:cNvCxnSpPr>
          <p:nvPr/>
        </p:nvCxnSpPr>
        <p:spPr>
          <a:xfrm flipH="1">
            <a:off x="4732583" y="543162"/>
            <a:ext cx="20392" cy="46003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53C4BE-AC6C-DCD0-BA34-81E228C589A6}"/>
              </a:ext>
            </a:extLst>
          </p:cNvPr>
          <p:cNvSpPr txBox="1"/>
          <p:nvPr/>
        </p:nvSpPr>
        <p:spPr>
          <a:xfrm>
            <a:off x="778690" y="3571875"/>
            <a:ext cx="31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Centaur" panose="02030504050205020304" pitchFamily="18" charset="0"/>
              </a:rPr>
              <a:t>Enter the width of the rectangle: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953E1-070E-5303-7E91-568A3F6A6473}"/>
              </a:ext>
            </a:extLst>
          </p:cNvPr>
          <p:cNvSpPr txBox="1"/>
          <p:nvPr/>
        </p:nvSpPr>
        <p:spPr>
          <a:xfrm>
            <a:off x="778690" y="3876675"/>
            <a:ext cx="31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Centaur" panose="02030504050205020304" pitchFamily="18" charset="0"/>
              </a:rPr>
              <a:t>Enter the height of the rectangle: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62287-5C99-568C-27FC-3FA7ED26DB0F}"/>
              </a:ext>
            </a:extLst>
          </p:cNvPr>
          <p:cNvSpPr txBox="1"/>
          <p:nvPr/>
        </p:nvSpPr>
        <p:spPr>
          <a:xfrm>
            <a:off x="3554903" y="3602653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9E376-B9A1-FE2C-9B3F-D0D326E12728}"/>
              </a:ext>
            </a:extLst>
          </p:cNvPr>
          <p:cNvSpPr txBox="1"/>
          <p:nvPr/>
        </p:nvSpPr>
        <p:spPr>
          <a:xfrm>
            <a:off x="3554903" y="3907453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65" name="Google Shape;2965;p68"/>
          <p:cNvSpPr/>
          <p:nvPr/>
        </p:nvSpPr>
        <p:spPr>
          <a:xfrm flipH="1">
            <a:off x="4447980" y="460312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42C00-6260-06BE-1161-5AFA5CA7E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58" y="733848"/>
            <a:ext cx="3162741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960" name="Google Shape;2960;p68"/>
          <p:cNvGrpSpPr/>
          <p:nvPr/>
        </p:nvGrpSpPr>
        <p:grpSpPr>
          <a:xfrm rot="12102536" flipH="1">
            <a:off x="5363806" y="1974725"/>
            <a:ext cx="793256" cy="182899"/>
            <a:chOff x="2685575" y="2835950"/>
            <a:chExt cx="433000" cy="99825"/>
          </a:xfrm>
        </p:grpSpPr>
        <p:sp>
          <p:nvSpPr>
            <p:cNvPr id="2961" name="Google Shape;2961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2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6" grpId="0"/>
      <p:bldP spid="29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666B9-5D1D-6689-6324-2771FB6E7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904876"/>
            <a:ext cx="1066800" cy="1219200"/>
          </a:xfrm>
          <a:prstGeom prst="rect">
            <a:avLst/>
          </a:prstGeom>
          <a:solidFill>
            <a:srgbClr val="FFFF00"/>
          </a:solidFill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Google Shape;2639;p40">
            <a:extLst>
              <a:ext uri="{FF2B5EF4-FFF2-40B4-BE49-F238E27FC236}">
                <a16:creationId xmlns:a16="http://schemas.microsoft.com/office/drawing/2014/main" id="{E28E5404-3CD6-8278-F08B-FA0B4BD5CC23}"/>
              </a:ext>
            </a:extLst>
          </p:cNvPr>
          <p:cNvSpPr txBox="1">
            <a:spLocks/>
          </p:cNvSpPr>
          <p:nvPr/>
        </p:nvSpPr>
        <p:spPr>
          <a:xfrm>
            <a:off x="451652" y="2008703"/>
            <a:ext cx="3044023" cy="101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defTabSz="914400"/>
            <a:endParaRPr lang="en" sz="1000" b="1" kern="0" dirty="0">
              <a:solidFill>
                <a:srgbClr val="FFFF00"/>
              </a:solidFill>
              <a:latin typeface="Palatino Linotype" panose="02040502050505030304" pitchFamily="18" charset="0"/>
            </a:endParaRPr>
          </a:p>
          <a:p>
            <a:pPr marL="0" indent="0" defTabSz="914400"/>
            <a:r>
              <a:rPr lang="en-US" sz="1600" kern="0" dirty="0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Professor Dr. </a:t>
            </a:r>
            <a:r>
              <a:rPr lang="en-US" sz="1600" kern="0" dirty="0" err="1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Gour</a:t>
            </a:r>
            <a:r>
              <a:rPr lang="en-US" sz="1600" kern="0" dirty="0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 Chandra Paul</a:t>
            </a:r>
          </a:p>
          <a:p>
            <a:pPr marL="0" indent="0" defTabSz="914400"/>
            <a:r>
              <a:rPr lang="en-US" sz="1600" kern="0" dirty="0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Department of Mathematics</a:t>
            </a:r>
          </a:p>
          <a:p>
            <a:pPr marL="0" indent="0" defTabSz="914400"/>
            <a:r>
              <a:rPr lang="en-US" sz="1600" kern="0" dirty="0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University of </a:t>
            </a:r>
            <a:r>
              <a:rPr lang="en-US" sz="1600" kern="0" dirty="0" err="1">
                <a:solidFill>
                  <a:schemeClr val="accent6">
                    <a:lumMod val="85000"/>
                  </a:schemeClr>
                </a:solidFill>
                <a:latin typeface="Monotype Corsiva" panose="03010101010201010101" pitchFamily="66" charset="0"/>
              </a:rPr>
              <a:t>Rajshahi</a:t>
            </a:r>
            <a:endParaRPr lang="en-US" sz="1600" kern="0" dirty="0">
              <a:solidFill>
                <a:schemeClr val="accent6">
                  <a:lumMod val="8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Google Shape;3331;p68">
            <a:extLst>
              <a:ext uri="{FF2B5EF4-FFF2-40B4-BE49-F238E27FC236}">
                <a16:creationId xmlns:a16="http://schemas.microsoft.com/office/drawing/2014/main" id="{577F4550-9356-C4E5-758C-C0C53A8278A2}"/>
              </a:ext>
            </a:extLst>
          </p:cNvPr>
          <p:cNvSpPr txBox="1">
            <a:spLocks/>
          </p:cNvSpPr>
          <p:nvPr/>
        </p:nvSpPr>
        <p:spPr>
          <a:xfrm>
            <a:off x="3495675" y="1158563"/>
            <a:ext cx="5152800" cy="187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9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6" name="Google Shape;3337;p68">
            <a:extLst>
              <a:ext uri="{FF2B5EF4-FFF2-40B4-BE49-F238E27FC236}">
                <a16:creationId xmlns:a16="http://schemas.microsoft.com/office/drawing/2014/main" id="{E1932AA0-14CF-523E-EDF2-1721EAC296DC}"/>
              </a:ext>
            </a:extLst>
          </p:cNvPr>
          <p:cNvSpPr txBox="1">
            <a:spLocks/>
          </p:cNvSpPr>
          <p:nvPr/>
        </p:nvSpPr>
        <p:spPr>
          <a:xfrm>
            <a:off x="3724275" y="2762622"/>
            <a:ext cx="5283071" cy="1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/>
            <a:r>
              <a:rPr lang="en-US" dirty="0"/>
              <a:t>Thanks to our honorable professor </a:t>
            </a:r>
            <a:r>
              <a:rPr lang="en-US" sz="2000" dirty="0">
                <a:solidFill>
                  <a:srgbClr val="FFC000"/>
                </a:solidFill>
                <a:latin typeface="Monotype Corsiva" panose="03010101010201010101" pitchFamily="66" charset="0"/>
              </a:rPr>
              <a:t>Dr. Gour Chandra Paul</a:t>
            </a:r>
            <a:r>
              <a:rPr lang="en-US" dirty="0"/>
              <a:t>, Team members, and presented all teams who enjoyed our presentation attentively. If we get more chances, we will develop ourselves to solve any program.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BEA28D-D090-F822-831A-4DF797AE8E1C}"/>
              </a:ext>
            </a:extLst>
          </p:cNvPr>
          <p:cNvCxnSpPr/>
          <p:nvPr/>
        </p:nvCxnSpPr>
        <p:spPr>
          <a:xfrm>
            <a:off x="3724275" y="2619375"/>
            <a:ext cx="50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337;p68">
            <a:extLst>
              <a:ext uri="{FF2B5EF4-FFF2-40B4-BE49-F238E27FC236}">
                <a16:creationId xmlns:a16="http://schemas.microsoft.com/office/drawing/2014/main" id="{7DD52CCA-DCA9-695A-BBE7-141758DB6ABA}"/>
              </a:ext>
            </a:extLst>
          </p:cNvPr>
          <p:cNvSpPr txBox="1">
            <a:spLocks/>
          </p:cNvSpPr>
          <p:nvPr/>
        </p:nvSpPr>
        <p:spPr>
          <a:xfrm>
            <a:off x="0" y="3945764"/>
            <a:ext cx="3267182" cy="56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 defTabSz="914400"/>
            <a:r>
              <a:rPr lang="en-US" sz="1400" b="1" kern="0" dirty="0">
                <a:solidFill>
                  <a:schemeClr val="accent1"/>
                </a:solidFill>
              </a:rPr>
              <a:t>Source Of Images &amp; </a:t>
            </a:r>
            <a:r>
              <a:rPr lang="en-US" sz="1400" b="1" kern="0" dirty="0" err="1">
                <a:solidFill>
                  <a:schemeClr val="accent1"/>
                </a:solidFill>
              </a:rPr>
              <a:t>defination</a:t>
            </a:r>
            <a:r>
              <a:rPr lang="en-US" sz="1400" kern="0" dirty="0"/>
              <a:t>: </a:t>
            </a:r>
          </a:p>
          <a:p>
            <a:pPr marL="0" indent="0" algn="just" defTabSz="914400"/>
            <a:r>
              <a:rPr lang="en-US" sz="1400" kern="0" dirty="0">
                <a:solidFill>
                  <a:schemeClr val="tx2"/>
                </a:solidFill>
                <a:latin typeface="Sitka Display" panose="02000505000000020004" pitchFamily="2" charset="0"/>
              </a:rPr>
              <a:t>Google, Wikipedia , RU Websites, </a:t>
            </a:r>
            <a:r>
              <a:rPr lang="en-US" sz="1400" kern="0" dirty="0" err="1">
                <a:solidFill>
                  <a:schemeClr val="tx2"/>
                </a:solidFill>
                <a:latin typeface="Sitka Display" panose="02000505000000020004" pitchFamily="2" charset="0"/>
              </a:rPr>
              <a:t>freepik</a:t>
            </a:r>
            <a:endParaRPr lang="en-US" sz="1400" kern="0" dirty="0">
              <a:solidFill>
                <a:schemeClr val="tx2"/>
              </a:solidFill>
              <a:latin typeface="Sitka Display" panose="02000505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215;p120">
            <a:extLst>
              <a:ext uri="{FF2B5EF4-FFF2-40B4-BE49-F238E27FC236}">
                <a16:creationId xmlns:a16="http://schemas.microsoft.com/office/drawing/2014/main" id="{FE737640-F7AC-D03A-25C8-EA069B4BB0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98" t="13692" r="1795" b="14581"/>
          <a:stretch/>
        </p:blipFill>
        <p:spPr>
          <a:xfrm>
            <a:off x="878149" y="3888064"/>
            <a:ext cx="7387701" cy="8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89;p121">
            <a:extLst>
              <a:ext uri="{FF2B5EF4-FFF2-40B4-BE49-F238E27FC236}">
                <a16:creationId xmlns:a16="http://schemas.microsoft.com/office/drawing/2014/main" id="{99BEA6DF-234A-25DC-B793-5ED58FE61C63}"/>
              </a:ext>
            </a:extLst>
          </p:cNvPr>
          <p:cNvSpPr/>
          <p:nvPr/>
        </p:nvSpPr>
        <p:spPr>
          <a:xfrm rot="5400000" flipV="1">
            <a:off x="2771264" y="2177990"/>
            <a:ext cx="3279149" cy="457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39;p40">
            <a:extLst>
              <a:ext uri="{FF2B5EF4-FFF2-40B4-BE49-F238E27FC236}">
                <a16:creationId xmlns:a16="http://schemas.microsoft.com/office/drawing/2014/main" id="{39FC7482-6610-7D1D-5722-5A50F7F46B36}"/>
              </a:ext>
            </a:extLst>
          </p:cNvPr>
          <p:cNvSpPr txBox="1">
            <a:spLocks/>
          </p:cNvSpPr>
          <p:nvPr/>
        </p:nvSpPr>
        <p:spPr>
          <a:xfrm>
            <a:off x="634624" y="1378424"/>
            <a:ext cx="3623232" cy="16781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FFC000"/>
                </a:solidFill>
                <a:latin typeface="Palatino Linotype" panose="02040502050505030304" pitchFamily="18" charset="0"/>
              </a:rPr>
              <a:t>Represent By:-</a:t>
            </a:r>
          </a:p>
          <a:p>
            <a:endParaRPr lang="en" sz="1050" b="1" dirty="0">
              <a:solidFill>
                <a:srgbClr val="FFFF00"/>
              </a:solidFill>
              <a:latin typeface="Palatino Linotype" panose="02040502050505030304" pitchFamily="18" charset="0"/>
            </a:endParaRPr>
          </a:p>
          <a:p>
            <a:r>
              <a:rPr lang="en" sz="1800" dirty="0">
                <a:solidFill>
                  <a:schemeClr val="accent6">
                    <a:lumMod val="95000"/>
                  </a:schemeClr>
                </a:solidFill>
                <a:latin typeface="Arial Rounded MT Bold" panose="020F0704030504030204" pitchFamily="34" charset="0"/>
              </a:rPr>
              <a:t>Name	: Protiva Ray Kabbo</a:t>
            </a:r>
          </a:p>
          <a:p>
            <a:r>
              <a:rPr lang="en" sz="1800" dirty="0">
                <a:solidFill>
                  <a:schemeClr val="accent6">
                    <a:lumMod val="95000"/>
                  </a:schemeClr>
                </a:solidFill>
                <a:latin typeface="Arial Rounded MT Bold" panose="020F0704030504030204" pitchFamily="34" charset="0"/>
              </a:rPr>
              <a:t>Roll	: 2112021106</a:t>
            </a:r>
          </a:p>
          <a:p>
            <a:r>
              <a:rPr lang="en" sz="1800" dirty="0">
                <a:solidFill>
                  <a:schemeClr val="accent6">
                    <a:lumMod val="95000"/>
                  </a:schemeClr>
                </a:solidFill>
                <a:latin typeface="Arial Rounded MT Bold" panose="020F0704030504030204" pitchFamily="34" charset="0"/>
              </a:rPr>
              <a:t>Session	: 2020-21</a:t>
            </a:r>
          </a:p>
        </p:txBody>
      </p:sp>
      <p:sp>
        <p:nvSpPr>
          <p:cNvPr id="8" name="Google Shape;2639;p40">
            <a:extLst>
              <a:ext uri="{FF2B5EF4-FFF2-40B4-BE49-F238E27FC236}">
                <a16:creationId xmlns:a16="http://schemas.microsoft.com/office/drawing/2014/main" id="{BFD86EA9-1B63-295B-C82F-6275314ABE79}"/>
              </a:ext>
            </a:extLst>
          </p:cNvPr>
          <p:cNvSpPr txBox="1">
            <a:spLocks/>
          </p:cNvSpPr>
          <p:nvPr/>
        </p:nvSpPr>
        <p:spPr>
          <a:xfrm>
            <a:off x="4710304" y="1378423"/>
            <a:ext cx="3942377" cy="197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2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l" defTabSz="914400"/>
            <a:r>
              <a:rPr lang="en" sz="1800" b="1" kern="0" dirty="0">
                <a:solidFill>
                  <a:srgbClr val="FFC000"/>
                </a:solidFill>
                <a:latin typeface="Palatino Linotype" panose="02040502050505030304" pitchFamily="18" charset="0"/>
              </a:rPr>
              <a:t>Represent To:-</a:t>
            </a:r>
          </a:p>
          <a:p>
            <a:pPr marL="0" indent="0" algn="l" defTabSz="914400"/>
            <a:endParaRPr lang="en" sz="1050" b="1" kern="0" dirty="0">
              <a:solidFill>
                <a:srgbClr val="FFFF00"/>
              </a:solidFill>
              <a:latin typeface="Palatino Linotype" panose="02040502050505030304" pitchFamily="18" charset="0"/>
            </a:endParaRPr>
          </a:p>
          <a:p>
            <a:pPr marL="0" indent="0" defTabSz="914400"/>
            <a:r>
              <a:rPr lang="en-US" sz="1800" kern="0" dirty="0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Professor Dr. </a:t>
            </a:r>
            <a:r>
              <a:rPr lang="en-US" sz="1800" kern="0" dirty="0" err="1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Gour</a:t>
            </a:r>
            <a:r>
              <a:rPr lang="en-US" sz="1800" kern="0" dirty="0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Chandra Paul</a:t>
            </a:r>
          </a:p>
          <a:p>
            <a:pPr marL="0" indent="0" defTabSz="914400"/>
            <a:r>
              <a:rPr lang="en-US" sz="1800" kern="0" dirty="0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Department of Mathematics</a:t>
            </a:r>
          </a:p>
          <a:p>
            <a:pPr marL="0" indent="0" defTabSz="914400"/>
            <a:r>
              <a:rPr lang="en-US" sz="1800" kern="0" dirty="0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University of </a:t>
            </a:r>
            <a:r>
              <a:rPr lang="en-US" sz="1800" kern="0" dirty="0" err="1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Rajshahi</a:t>
            </a:r>
            <a:endParaRPr lang="en-US" sz="1800" kern="0" dirty="0">
              <a:solidFill>
                <a:schemeClr val="accent6">
                  <a:lumMod val="8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0" indent="0" defTabSz="914400"/>
            <a:r>
              <a:rPr lang="en-US" sz="1800" kern="0" dirty="0">
                <a:solidFill>
                  <a:schemeClr val="accent6">
                    <a:lumMod val="8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Phone: 01712187595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1"/>
          <p:cNvGrpSpPr/>
          <p:nvPr/>
        </p:nvGrpSpPr>
        <p:grpSpPr>
          <a:xfrm>
            <a:off x="420942" y="1065931"/>
            <a:ext cx="2266190" cy="772073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556439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Name and Id of Our Team Members</a:t>
            </a:r>
            <a:endParaRPr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48" name="Google Shape;448;p31"/>
          <p:cNvSpPr txBox="1">
            <a:spLocks noGrp="1"/>
          </p:cNvSpPr>
          <p:nvPr>
            <p:ph type="subTitle" idx="7"/>
          </p:nvPr>
        </p:nvSpPr>
        <p:spPr>
          <a:xfrm>
            <a:off x="468355" y="1487262"/>
            <a:ext cx="2048342" cy="301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500" b="1" dirty="0">
                <a:solidFill>
                  <a:schemeClr val="tx1"/>
                </a:solidFill>
                <a:latin typeface="Harrington" panose="04040505050A02020702" pitchFamily="82" charset="0"/>
              </a:rPr>
              <a:t>2112021106</a:t>
            </a:r>
            <a:endParaRPr sz="1500" b="1" dirty="0">
              <a:solidFill>
                <a:schemeClr val="tx1"/>
              </a:solidFill>
              <a:latin typeface="Harrington" panose="04040505050A02020702" pitchFamily="82" charset="0"/>
            </a:endParaRPr>
          </a:p>
        </p:txBody>
      </p:sp>
      <p:sp>
        <p:nvSpPr>
          <p:cNvPr id="25" name="Google Shape;447;p31">
            <a:extLst>
              <a:ext uri="{FF2B5EF4-FFF2-40B4-BE49-F238E27FC236}">
                <a16:creationId xmlns:a16="http://schemas.microsoft.com/office/drawing/2014/main" id="{EED954D5-BAE3-AD5A-BD99-D7B163AB2421}"/>
              </a:ext>
            </a:extLst>
          </p:cNvPr>
          <p:cNvSpPr txBox="1">
            <a:spLocks/>
          </p:cNvSpPr>
          <p:nvPr/>
        </p:nvSpPr>
        <p:spPr>
          <a:xfrm>
            <a:off x="427258" y="1216657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Protiva</a:t>
            </a:r>
            <a:r>
              <a:rPr lang="en-US" sz="1350" dirty="0">
                <a:solidFill>
                  <a:srgbClr val="2D2E27"/>
                </a:solidFill>
              </a:rPr>
              <a:t> Ray </a:t>
            </a:r>
            <a:r>
              <a:rPr lang="en-US" sz="1350" dirty="0" err="1">
                <a:solidFill>
                  <a:srgbClr val="2D2E27"/>
                </a:solidFill>
              </a:rPr>
              <a:t>Kabbo</a:t>
            </a:r>
            <a:endParaRPr lang="en-US" sz="1350" dirty="0">
              <a:solidFill>
                <a:srgbClr val="2D2E27"/>
              </a:solidFill>
            </a:endParaRPr>
          </a:p>
        </p:txBody>
      </p:sp>
      <p:grpSp>
        <p:nvGrpSpPr>
          <p:cNvPr id="43" name="Google Shape;437;p31">
            <a:extLst>
              <a:ext uri="{FF2B5EF4-FFF2-40B4-BE49-F238E27FC236}">
                <a16:creationId xmlns:a16="http://schemas.microsoft.com/office/drawing/2014/main" id="{4D65DDE7-FE07-F936-6CE1-B940E954DC34}"/>
              </a:ext>
            </a:extLst>
          </p:cNvPr>
          <p:cNvGrpSpPr/>
          <p:nvPr/>
        </p:nvGrpSpPr>
        <p:grpSpPr>
          <a:xfrm>
            <a:off x="3413763" y="1072223"/>
            <a:ext cx="2266190" cy="772073"/>
            <a:chOff x="2625225" y="855400"/>
            <a:chExt cx="1307714" cy="899687"/>
          </a:xfrm>
        </p:grpSpPr>
        <p:sp>
          <p:nvSpPr>
            <p:cNvPr id="44" name="Google Shape;438;p31">
              <a:extLst>
                <a:ext uri="{FF2B5EF4-FFF2-40B4-BE49-F238E27FC236}">
                  <a16:creationId xmlns:a16="http://schemas.microsoft.com/office/drawing/2014/main" id="{42E217FE-E627-8D65-67CF-90A942208A1B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5" name="Google Shape;439;p31">
              <a:extLst>
                <a:ext uri="{FF2B5EF4-FFF2-40B4-BE49-F238E27FC236}">
                  <a16:creationId xmlns:a16="http://schemas.microsoft.com/office/drawing/2014/main" id="{0FA96F14-A43D-6D14-6219-DC754D3944E4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9" name="Google Shape;437;p31">
            <a:extLst>
              <a:ext uri="{FF2B5EF4-FFF2-40B4-BE49-F238E27FC236}">
                <a16:creationId xmlns:a16="http://schemas.microsoft.com/office/drawing/2014/main" id="{D177E7CA-4175-4AAF-466D-F50C36F8C216}"/>
              </a:ext>
            </a:extLst>
          </p:cNvPr>
          <p:cNvGrpSpPr/>
          <p:nvPr/>
        </p:nvGrpSpPr>
        <p:grpSpPr>
          <a:xfrm>
            <a:off x="6409456" y="1060922"/>
            <a:ext cx="2266190" cy="772073"/>
            <a:chOff x="2625225" y="855400"/>
            <a:chExt cx="1307714" cy="899687"/>
          </a:xfrm>
        </p:grpSpPr>
        <p:sp>
          <p:nvSpPr>
            <p:cNvPr id="50" name="Google Shape;438;p31">
              <a:extLst>
                <a:ext uri="{FF2B5EF4-FFF2-40B4-BE49-F238E27FC236}">
                  <a16:creationId xmlns:a16="http://schemas.microsoft.com/office/drawing/2014/main" id="{FA6D4092-C5EE-CA20-279A-12F1E201F7E9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51" name="Google Shape;439;p31">
              <a:extLst>
                <a:ext uri="{FF2B5EF4-FFF2-40B4-BE49-F238E27FC236}">
                  <a16:creationId xmlns:a16="http://schemas.microsoft.com/office/drawing/2014/main" id="{02EC9C11-506B-5D35-1B30-E9850BAA3F09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68" name="Google Shape;437;p31">
            <a:extLst>
              <a:ext uri="{FF2B5EF4-FFF2-40B4-BE49-F238E27FC236}">
                <a16:creationId xmlns:a16="http://schemas.microsoft.com/office/drawing/2014/main" id="{A91A97A2-D91A-6FD3-5C56-C3F78D2DAB38}"/>
              </a:ext>
            </a:extLst>
          </p:cNvPr>
          <p:cNvGrpSpPr/>
          <p:nvPr/>
        </p:nvGrpSpPr>
        <p:grpSpPr>
          <a:xfrm>
            <a:off x="420942" y="2003401"/>
            <a:ext cx="2266190" cy="772073"/>
            <a:chOff x="2625225" y="855400"/>
            <a:chExt cx="1307714" cy="899687"/>
          </a:xfrm>
        </p:grpSpPr>
        <p:sp>
          <p:nvSpPr>
            <p:cNvPr id="469" name="Google Shape;438;p31">
              <a:extLst>
                <a:ext uri="{FF2B5EF4-FFF2-40B4-BE49-F238E27FC236}">
                  <a16:creationId xmlns:a16="http://schemas.microsoft.com/office/drawing/2014/main" id="{485FB483-9B0E-2F03-5731-650D575AE98B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70" name="Google Shape;439;p31">
              <a:extLst>
                <a:ext uri="{FF2B5EF4-FFF2-40B4-BE49-F238E27FC236}">
                  <a16:creationId xmlns:a16="http://schemas.microsoft.com/office/drawing/2014/main" id="{482C4E8E-4269-4353-9AAB-BEF251B0BA59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71" name="Google Shape;437;p31">
            <a:extLst>
              <a:ext uri="{FF2B5EF4-FFF2-40B4-BE49-F238E27FC236}">
                <a16:creationId xmlns:a16="http://schemas.microsoft.com/office/drawing/2014/main" id="{4CBA1368-3A09-755D-5B39-1E5305553974}"/>
              </a:ext>
            </a:extLst>
          </p:cNvPr>
          <p:cNvGrpSpPr/>
          <p:nvPr/>
        </p:nvGrpSpPr>
        <p:grpSpPr>
          <a:xfrm>
            <a:off x="3413763" y="2009692"/>
            <a:ext cx="2266190" cy="772073"/>
            <a:chOff x="2625225" y="855400"/>
            <a:chExt cx="1307714" cy="899687"/>
          </a:xfrm>
        </p:grpSpPr>
        <p:sp>
          <p:nvSpPr>
            <p:cNvPr id="472" name="Google Shape;438;p31">
              <a:extLst>
                <a:ext uri="{FF2B5EF4-FFF2-40B4-BE49-F238E27FC236}">
                  <a16:creationId xmlns:a16="http://schemas.microsoft.com/office/drawing/2014/main" id="{CA03444C-A0D5-8666-5CAD-34076FE3C13A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73" name="Google Shape;439;p31">
              <a:extLst>
                <a:ext uri="{FF2B5EF4-FFF2-40B4-BE49-F238E27FC236}">
                  <a16:creationId xmlns:a16="http://schemas.microsoft.com/office/drawing/2014/main" id="{6930BA82-4C0C-535F-7F3C-5E6ADC5A4353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77" name="Google Shape;437;p31">
            <a:extLst>
              <a:ext uri="{FF2B5EF4-FFF2-40B4-BE49-F238E27FC236}">
                <a16:creationId xmlns:a16="http://schemas.microsoft.com/office/drawing/2014/main" id="{4AF4A34F-BAB1-88E9-CD3E-21A940BF5286}"/>
              </a:ext>
            </a:extLst>
          </p:cNvPr>
          <p:cNvGrpSpPr/>
          <p:nvPr/>
        </p:nvGrpSpPr>
        <p:grpSpPr>
          <a:xfrm>
            <a:off x="415957" y="2924470"/>
            <a:ext cx="2266190" cy="772073"/>
            <a:chOff x="2625225" y="855400"/>
            <a:chExt cx="1307714" cy="899687"/>
          </a:xfrm>
        </p:grpSpPr>
        <p:sp>
          <p:nvSpPr>
            <p:cNvPr id="478" name="Google Shape;438;p31">
              <a:extLst>
                <a:ext uri="{FF2B5EF4-FFF2-40B4-BE49-F238E27FC236}">
                  <a16:creationId xmlns:a16="http://schemas.microsoft.com/office/drawing/2014/main" id="{EE4ED3C5-95CD-E185-28B8-1CC2F27DE3F0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79" name="Google Shape;439;p31">
              <a:extLst>
                <a:ext uri="{FF2B5EF4-FFF2-40B4-BE49-F238E27FC236}">
                  <a16:creationId xmlns:a16="http://schemas.microsoft.com/office/drawing/2014/main" id="{39102B4D-9C78-C058-F0B7-938FD1453511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80" name="Google Shape;437;p31">
            <a:extLst>
              <a:ext uri="{FF2B5EF4-FFF2-40B4-BE49-F238E27FC236}">
                <a16:creationId xmlns:a16="http://schemas.microsoft.com/office/drawing/2014/main" id="{EAED84A3-C756-8EF3-7493-A9FEBB161333}"/>
              </a:ext>
            </a:extLst>
          </p:cNvPr>
          <p:cNvGrpSpPr/>
          <p:nvPr/>
        </p:nvGrpSpPr>
        <p:grpSpPr>
          <a:xfrm>
            <a:off x="3408778" y="2930761"/>
            <a:ext cx="2266190" cy="772073"/>
            <a:chOff x="2625225" y="855400"/>
            <a:chExt cx="1307714" cy="899687"/>
          </a:xfrm>
        </p:grpSpPr>
        <p:sp>
          <p:nvSpPr>
            <p:cNvPr id="481" name="Google Shape;438;p31">
              <a:extLst>
                <a:ext uri="{FF2B5EF4-FFF2-40B4-BE49-F238E27FC236}">
                  <a16:creationId xmlns:a16="http://schemas.microsoft.com/office/drawing/2014/main" id="{60370499-B85B-BB50-A10F-C09016138659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82" name="Google Shape;439;p31">
              <a:extLst>
                <a:ext uri="{FF2B5EF4-FFF2-40B4-BE49-F238E27FC236}">
                  <a16:creationId xmlns:a16="http://schemas.microsoft.com/office/drawing/2014/main" id="{2BE29343-3826-DEF3-051D-1ED3223F5F76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83" name="Google Shape;437;p31">
            <a:extLst>
              <a:ext uri="{FF2B5EF4-FFF2-40B4-BE49-F238E27FC236}">
                <a16:creationId xmlns:a16="http://schemas.microsoft.com/office/drawing/2014/main" id="{397C6DF0-1ED7-D3A4-AB5D-3BF422D6D778}"/>
              </a:ext>
            </a:extLst>
          </p:cNvPr>
          <p:cNvGrpSpPr/>
          <p:nvPr/>
        </p:nvGrpSpPr>
        <p:grpSpPr>
          <a:xfrm>
            <a:off x="6404470" y="2919460"/>
            <a:ext cx="2266190" cy="772073"/>
            <a:chOff x="2625225" y="855400"/>
            <a:chExt cx="1307714" cy="899687"/>
          </a:xfrm>
        </p:grpSpPr>
        <p:sp>
          <p:nvSpPr>
            <p:cNvPr id="484" name="Google Shape;438;p31">
              <a:extLst>
                <a:ext uri="{FF2B5EF4-FFF2-40B4-BE49-F238E27FC236}">
                  <a16:creationId xmlns:a16="http://schemas.microsoft.com/office/drawing/2014/main" id="{C09DCB4E-B8BA-14F0-3257-F60E5F75B415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85" name="Google Shape;439;p31">
              <a:extLst>
                <a:ext uri="{FF2B5EF4-FFF2-40B4-BE49-F238E27FC236}">
                  <a16:creationId xmlns:a16="http://schemas.microsoft.com/office/drawing/2014/main" id="{D0CBDFA0-DCDD-D862-FD84-D11B49951B6C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89" name="Google Shape;437;p31">
            <a:extLst>
              <a:ext uri="{FF2B5EF4-FFF2-40B4-BE49-F238E27FC236}">
                <a16:creationId xmlns:a16="http://schemas.microsoft.com/office/drawing/2014/main" id="{9ECFF995-A9D5-8480-F5EC-68441E35945B}"/>
              </a:ext>
            </a:extLst>
          </p:cNvPr>
          <p:cNvGrpSpPr/>
          <p:nvPr/>
        </p:nvGrpSpPr>
        <p:grpSpPr>
          <a:xfrm>
            <a:off x="5024683" y="3894714"/>
            <a:ext cx="2266190" cy="772073"/>
            <a:chOff x="2625225" y="855400"/>
            <a:chExt cx="1307714" cy="899687"/>
          </a:xfrm>
        </p:grpSpPr>
        <p:sp>
          <p:nvSpPr>
            <p:cNvPr id="490" name="Google Shape;438;p31">
              <a:extLst>
                <a:ext uri="{FF2B5EF4-FFF2-40B4-BE49-F238E27FC236}">
                  <a16:creationId xmlns:a16="http://schemas.microsoft.com/office/drawing/2014/main" id="{90F3744F-4B55-A886-2DB6-1092D7FEC326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91" name="Google Shape;439;p31">
              <a:extLst>
                <a:ext uri="{FF2B5EF4-FFF2-40B4-BE49-F238E27FC236}">
                  <a16:creationId xmlns:a16="http://schemas.microsoft.com/office/drawing/2014/main" id="{852C08DB-2432-29A1-9D3B-B5631BEFF593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grpSp>
        <p:nvGrpSpPr>
          <p:cNvPr id="492" name="Google Shape;437;p31">
            <a:extLst>
              <a:ext uri="{FF2B5EF4-FFF2-40B4-BE49-F238E27FC236}">
                <a16:creationId xmlns:a16="http://schemas.microsoft.com/office/drawing/2014/main" id="{725F6E33-B7A6-3D3A-A853-5A6C6131766B}"/>
              </a:ext>
            </a:extLst>
          </p:cNvPr>
          <p:cNvGrpSpPr/>
          <p:nvPr/>
        </p:nvGrpSpPr>
        <p:grpSpPr>
          <a:xfrm>
            <a:off x="1885621" y="3869906"/>
            <a:ext cx="2266190" cy="772073"/>
            <a:chOff x="2625225" y="855400"/>
            <a:chExt cx="1307714" cy="899687"/>
          </a:xfrm>
        </p:grpSpPr>
        <p:sp>
          <p:nvSpPr>
            <p:cNvPr id="493" name="Google Shape;438;p31">
              <a:extLst>
                <a:ext uri="{FF2B5EF4-FFF2-40B4-BE49-F238E27FC236}">
                  <a16:creationId xmlns:a16="http://schemas.microsoft.com/office/drawing/2014/main" id="{8E038DB1-DF2B-4329-58AE-1C125315B384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94" name="Google Shape;439;p31">
              <a:extLst>
                <a:ext uri="{FF2B5EF4-FFF2-40B4-BE49-F238E27FC236}">
                  <a16:creationId xmlns:a16="http://schemas.microsoft.com/office/drawing/2014/main" id="{93B73797-386E-8C54-185C-1C67F14C0FB1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sp>
        <p:nvSpPr>
          <p:cNvPr id="495" name="Google Shape;447;p31">
            <a:extLst>
              <a:ext uri="{FF2B5EF4-FFF2-40B4-BE49-F238E27FC236}">
                <a16:creationId xmlns:a16="http://schemas.microsoft.com/office/drawing/2014/main" id="{F99C7DD2-AFF2-9361-3AB4-F59ABF0F503A}"/>
              </a:ext>
            </a:extLst>
          </p:cNvPr>
          <p:cNvSpPr txBox="1">
            <a:spLocks/>
          </p:cNvSpPr>
          <p:nvPr/>
        </p:nvSpPr>
        <p:spPr>
          <a:xfrm>
            <a:off x="3408777" y="1210483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Mst</a:t>
            </a:r>
            <a:r>
              <a:rPr lang="en-US" sz="1350" dirty="0">
                <a:solidFill>
                  <a:srgbClr val="2D2E27"/>
                </a:solidFill>
              </a:rPr>
              <a:t>. </a:t>
            </a:r>
            <a:r>
              <a:rPr lang="en-US" sz="1350" dirty="0" err="1">
                <a:solidFill>
                  <a:srgbClr val="2D2E27"/>
                </a:solidFill>
              </a:rPr>
              <a:t>Tasnia</a:t>
            </a:r>
            <a:r>
              <a:rPr lang="en-US" sz="1350" dirty="0">
                <a:solidFill>
                  <a:srgbClr val="2D2E27"/>
                </a:solidFill>
              </a:rPr>
              <a:t> Ferdous</a:t>
            </a:r>
          </a:p>
        </p:txBody>
      </p:sp>
      <p:sp>
        <p:nvSpPr>
          <p:cNvPr id="496" name="Google Shape;447;p31">
            <a:extLst>
              <a:ext uri="{FF2B5EF4-FFF2-40B4-BE49-F238E27FC236}">
                <a16:creationId xmlns:a16="http://schemas.microsoft.com/office/drawing/2014/main" id="{B2E90A97-F9E3-DCB6-1E92-83DA0B0FE682}"/>
              </a:ext>
            </a:extLst>
          </p:cNvPr>
          <p:cNvSpPr txBox="1">
            <a:spLocks/>
          </p:cNvSpPr>
          <p:nvPr/>
        </p:nvSpPr>
        <p:spPr>
          <a:xfrm>
            <a:off x="6441706" y="1199182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>
                <a:solidFill>
                  <a:srgbClr val="2D2E27"/>
                </a:solidFill>
              </a:rPr>
              <a:t>Abdullah</a:t>
            </a:r>
          </a:p>
        </p:txBody>
      </p:sp>
      <p:sp>
        <p:nvSpPr>
          <p:cNvPr id="497" name="Google Shape;448;p31">
            <a:extLst>
              <a:ext uri="{FF2B5EF4-FFF2-40B4-BE49-F238E27FC236}">
                <a16:creationId xmlns:a16="http://schemas.microsoft.com/office/drawing/2014/main" id="{E7C55F74-4527-1EBF-7742-6AECD02061C7}"/>
              </a:ext>
            </a:extLst>
          </p:cNvPr>
          <p:cNvSpPr txBox="1">
            <a:spLocks/>
          </p:cNvSpPr>
          <p:nvPr/>
        </p:nvSpPr>
        <p:spPr>
          <a:xfrm>
            <a:off x="3476525" y="1506137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2112221116</a:t>
            </a:r>
          </a:p>
        </p:txBody>
      </p:sp>
      <p:sp>
        <p:nvSpPr>
          <p:cNvPr id="498" name="Google Shape;448;p31">
            <a:extLst>
              <a:ext uri="{FF2B5EF4-FFF2-40B4-BE49-F238E27FC236}">
                <a16:creationId xmlns:a16="http://schemas.microsoft.com/office/drawing/2014/main" id="{934669A1-EB06-E5EF-0402-59503A298F08}"/>
              </a:ext>
            </a:extLst>
          </p:cNvPr>
          <p:cNvSpPr txBox="1">
            <a:spLocks/>
          </p:cNvSpPr>
          <p:nvPr/>
        </p:nvSpPr>
        <p:spPr>
          <a:xfrm>
            <a:off x="6491068" y="1493469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2110821126</a:t>
            </a:r>
          </a:p>
        </p:txBody>
      </p:sp>
      <p:sp>
        <p:nvSpPr>
          <p:cNvPr id="508" name="Google Shape;448;p31">
            <a:extLst>
              <a:ext uri="{FF2B5EF4-FFF2-40B4-BE49-F238E27FC236}">
                <a16:creationId xmlns:a16="http://schemas.microsoft.com/office/drawing/2014/main" id="{A7440679-CD56-DC0F-04CC-AA2DC906B6D8}"/>
              </a:ext>
            </a:extLst>
          </p:cNvPr>
          <p:cNvSpPr txBox="1">
            <a:spLocks/>
          </p:cNvSpPr>
          <p:nvPr/>
        </p:nvSpPr>
        <p:spPr>
          <a:xfrm>
            <a:off x="509452" y="2425416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2111021136</a:t>
            </a:r>
          </a:p>
        </p:txBody>
      </p:sp>
      <p:sp>
        <p:nvSpPr>
          <p:cNvPr id="509" name="Google Shape;447;p31">
            <a:extLst>
              <a:ext uri="{FF2B5EF4-FFF2-40B4-BE49-F238E27FC236}">
                <a16:creationId xmlns:a16="http://schemas.microsoft.com/office/drawing/2014/main" id="{9D145384-92A3-1D35-7AB1-13D10E9E0187}"/>
              </a:ext>
            </a:extLst>
          </p:cNvPr>
          <p:cNvSpPr txBox="1">
            <a:spLocks/>
          </p:cNvSpPr>
          <p:nvPr/>
        </p:nvSpPr>
        <p:spPr>
          <a:xfrm>
            <a:off x="468355" y="2154811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Md.Monirul</a:t>
            </a:r>
            <a:r>
              <a:rPr lang="en-US" sz="1350" dirty="0">
                <a:solidFill>
                  <a:srgbClr val="2D2E27"/>
                </a:solidFill>
              </a:rPr>
              <a:t> Islam</a:t>
            </a:r>
          </a:p>
        </p:txBody>
      </p:sp>
      <p:sp>
        <p:nvSpPr>
          <p:cNvPr id="510" name="Google Shape;447;p31">
            <a:extLst>
              <a:ext uri="{FF2B5EF4-FFF2-40B4-BE49-F238E27FC236}">
                <a16:creationId xmlns:a16="http://schemas.microsoft.com/office/drawing/2014/main" id="{AE00EB72-0205-B2D5-0492-D1CA888225D1}"/>
              </a:ext>
            </a:extLst>
          </p:cNvPr>
          <p:cNvSpPr txBox="1">
            <a:spLocks/>
          </p:cNvSpPr>
          <p:nvPr/>
        </p:nvSpPr>
        <p:spPr>
          <a:xfrm>
            <a:off x="3449874" y="2148637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Md.Liaqat</a:t>
            </a:r>
            <a:r>
              <a:rPr lang="en-US" sz="1350" dirty="0">
                <a:solidFill>
                  <a:srgbClr val="2D2E27"/>
                </a:solidFill>
              </a:rPr>
              <a:t> </a:t>
            </a:r>
            <a:r>
              <a:rPr lang="en-US" sz="1350" dirty="0" err="1">
                <a:solidFill>
                  <a:srgbClr val="2D2E27"/>
                </a:solidFill>
              </a:rPr>
              <a:t>ali</a:t>
            </a:r>
            <a:endParaRPr lang="en-US" sz="1350" dirty="0">
              <a:solidFill>
                <a:srgbClr val="2D2E27"/>
              </a:solidFill>
            </a:endParaRPr>
          </a:p>
        </p:txBody>
      </p:sp>
      <p:sp>
        <p:nvSpPr>
          <p:cNvPr id="384" name="Google Shape;448;p31">
            <a:extLst>
              <a:ext uri="{FF2B5EF4-FFF2-40B4-BE49-F238E27FC236}">
                <a16:creationId xmlns:a16="http://schemas.microsoft.com/office/drawing/2014/main" id="{FBB30256-19E6-25A6-1EFD-22333161D0CB}"/>
              </a:ext>
            </a:extLst>
          </p:cNvPr>
          <p:cNvSpPr txBox="1">
            <a:spLocks/>
          </p:cNvSpPr>
          <p:nvPr/>
        </p:nvSpPr>
        <p:spPr>
          <a:xfrm>
            <a:off x="3517622" y="2444291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2110621146</a:t>
            </a:r>
          </a:p>
        </p:txBody>
      </p:sp>
      <p:sp>
        <p:nvSpPr>
          <p:cNvPr id="386" name="Google Shape;448;p31">
            <a:extLst>
              <a:ext uri="{FF2B5EF4-FFF2-40B4-BE49-F238E27FC236}">
                <a16:creationId xmlns:a16="http://schemas.microsoft.com/office/drawing/2014/main" id="{C8BFB895-84B1-01BB-F248-7A23A312CB1B}"/>
              </a:ext>
            </a:extLst>
          </p:cNvPr>
          <p:cNvSpPr txBox="1">
            <a:spLocks/>
          </p:cNvSpPr>
          <p:nvPr/>
        </p:nvSpPr>
        <p:spPr>
          <a:xfrm>
            <a:off x="449480" y="3331426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2110321166</a:t>
            </a:r>
          </a:p>
        </p:txBody>
      </p:sp>
      <p:sp>
        <p:nvSpPr>
          <p:cNvPr id="387" name="Google Shape;447;p31">
            <a:extLst>
              <a:ext uri="{FF2B5EF4-FFF2-40B4-BE49-F238E27FC236}">
                <a16:creationId xmlns:a16="http://schemas.microsoft.com/office/drawing/2014/main" id="{2C468741-21EC-70F0-9983-68533C7406D2}"/>
              </a:ext>
            </a:extLst>
          </p:cNvPr>
          <p:cNvSpPr txBox="1">
            <a:spLocks/>
          </p:cNvSpPr>
          <p:nvPr/>
        </p:nvSpPr>
        <p:spPr>
          <a:xfrm>
            <a:off x="408383" y="3060821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Md.Atiqul</a:t>
            </a:r>
            <a:r>
              <a:rPr lang="en-US" sz="1350" dirty="0">
                <a:solidFill>
                  <a:srgbClr val="2D2E27"/>
                </a:solidFill>
              </a:rPr>
              <a:t> Islam Santo</a:t>
            </a:r>
          </a:p>
        </p:txBody>
      </p:sp>
      <p:sp>
        <p:nvSpPr>
          <p:cNvPr id="388" name="Google Shape;447;p31">
            <a:extLst>
              <a:ext uri="{FF2B5EF4-FFF2-40B4-BE49-F238E27FC236}">
                <a16:creationId xmlns:a16="http://schemas.microsoft.com/office/drawing/2014/main" id="{32B5E686-8D98-4FA2-ACEF-C9E771E2F06D}"/>
              </a:ext>
            </a:extLst>
          </p:cNvPr>
          <p:cNvSpPr txBox="1">
            <a:spLocks/>
          </p:cNvSpPr>
          <p:nvPr/>
        </p:nvSpPr>
        <p:spPr>
          <a:xfrm>
            <a:off x="3389902" y="3054647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>
                <a:solidFill>
                  <a:srgbClr val="2D2E27"/>
                </a:solidFill>
              </a:rPr>
              <a:t>Shakir </a:t>
            </a:r>
            <a:r>
              <a:rPr lang="en-US" sz="1350" dirty="0" err="1">
                <a:solidFill>
                  <a:srgbClr val="2D2E27"/>
                </a:solidFill>
              </a:rPr>
              <a:t>Syeam</a:t>
            </a:r>
            <a:endParaRPr lang="en-US" sz="1350" dirty="0">
              <a:solidFill>
                <a:srgbClr val="2D2E27"/>
              </a:solidFill>
            </a:endParaRPr>
          </a:p>
        </p:txBody>
      </p:sp>
      <p:sp>
        <p:nvSpPr>
          <p:cNvPr id="389" name="Google Shape;447;p31">
            <a:extLst>
              <a:ext uri="{FF2B5EF4-FFF2-40B4-BE49-F238E27FC236}">
                <a16:creationId xmlns:a16="http://schemas.microsoft.com/office/drawing/2014/main" id="{F02EF5DE-B301-9CFC-2A84-DDEA354D8FDD}"/>
              </a:ext>
            </a:extLst>
          </p:cNvPr>
          <p:cNvSpPr txBox="1">
            <a:spLocks/>
          </p:cNvSpPr>
          <p:nvPr/>
        </p:nvSpPr>
        <p:spPr>
          <a:xfrm>
            <a:off x="6422831" y="3043346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>
                <a:solidFill>
                  <a:srgbClr val="2D2E27"/>
                </a:solidFill>
              </a:rPr>
              <a:t>Md </a:t>
            </a:r>
            <a:r>
              <a:rPr lang="en-US" sz="1350" dirty="0" err="1">
                <a:solidFill>
                  <a:srgbClr val="2D2E27"/>
                </a:solidFill>
              </a:rPr>
              <a:t>Jayid</a:t>
            </a:r>
            <a:r>
              <a:rPr lang="en-US" sz="1350" dirty="0">
                <a:solidFill>
                  <a:srgbClr val="2D2E27"/>
                </a:solidFill>
              </a:rPr>
              <a:t> Hasan</a:t>
            </a:r>
          </a:p>
        </p:txBody>
      </p:sp>
      <p:sp>
        <p:nvSpPr>
          <p:cNvPr id="390" name="Google Shape;448;p31">
            <a:extLst>
              <a:ext uri="{FF2B5EF4-FFF2-40B4-BE49-F238E27FC236}">
                <a16:creationId xmlns:a16="http://schemas.microsoft.com/office/drawing/2014/main" id="{ABD85528-27DA-DC64-ED1D-45735ADC4E93}"/>
              </a:ext>
            </a:extLst>
          </p:cNvPr>
          <p:cNvSpPr txBox="1">
            <a:spLocks/>
          </p:cNvSpPr>
          <p:nvPr/>
        </p:nvSpPr>
        <p:spPr>
          <a:xfrm>
            <a:off x="3457650" y="3350302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2110521176</a:t>
            </a:r>
          </a:p>
        </p:txBody>
      </p:sp>
      <p:sp>
        <p:nvSpPr>
          <p:cNvPr id="391" name="Google Shape;448;p31">
            <a:extLst>
              <a:ext uri="{FF2B5EF4-FFF2-40B4-BE49-F238E27FC236}">
                <a16:creationId xmlns:a16="http://schemas.microsoft.com/office/drawing/2014/main" id="{F1F10D1B-A33A-FC68-7750-94801188F227}"/>
              </a:ext>
            </a:extLst>
          </p:cNvPr>
          <p:cNvSpPr txBox="1">
            <a:spLocks/>
          </p:cNvSpPr>
          <p:nvPr/>
        </p:nvSpPr>
        <p:spPr>
          <a:xfrm>
            <a:off x="6472192" y="3337633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2110621186</a:t>
            </a:r>
          </a:p>
        </p:txBody>
      </p:sp>
      <p:sp>
        <p:nvSpPr>
          <p:cNvPr id="394" name="Google Shape;447;p31">
            <a:extLst>
              <a:ext uri="{FF2B5EF4-FFF2-40B4-BE49-F238E27FC236}">
                <a16:creationId xmlns:a16="http://schemas.microsoft.com/office/drawing/2014/main" id="{A4F1D800-A68E-1101-F1E3-35BCD2A092E9}"/>
              </a:ext>
            </a:extLst>
          </p:cNvPr>
          <p:cNvSpPr txBox="1">
            <a:spLocks/>
          </p:cNvSpPr>
          <p:nvPr/>
        </p:nvSpPr>
        <p:spPr>
          <a:xfrm>
            <a:off x="4998481" y="4026341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Momino</a:t>
            </a:r>
            <a:r>
              <a:rPr lang="en-US" sz="1350" dirty="0">
                <a:solidFill>
                  <a:srgbClr val="2D2E27"/>
                </a:solidFill>
              </a:rPr>
              <a:t> </a:t>
            </a:r>
            <a:r>
              <a:rPr lang="en-US" sz="1350" dirty="0" err="1">
                <a:solidFill>
                  <a:srgbClr val="2D2E27"/>
                </a:solidFill>
              </a:rPr>
              <a:t>Shikder</a:t>
            </a:r>
            <a:r>
              <a:rPr lang="en-US" sz="1350" dirty="0">
                <a:solidFill>
                  <a:srgbClr val="2D2E27"/>
                </a:solidFill>
              </a:rPr>
              <a:t> </a:t>
            </a:r>
            <a:r>
              <a:rPr lang="en-US" sz="1350" dirty="0" err="1">
                <a:solidFill>
                  <a:srgbClr val="2D2E27"/>
                </a:solidFill>
              </a:rPr>
              <a:t>Meem</a:t>
            </a:r>
            <a:endParaRPr lang="en-US" sz="1350" dirty="0">
              <a:solidFill>
                <a:srgbClr val="2D2E27"/>
              </a:solidFill>
            </a:endParaRPr>
          </a:p>
        </p:txBody>
      </p:sp>
      <p:sp>
        <p:nvSpPr>
          <p:cNvPr id="395" name="Google Shape;447;p31">
            <a:extLst>
              <a:ext uri="{FF2B5EF4-FFF2-40B4-BE49-F238E27FC236}">
                <a16:creationId xmlns:a16="http://schemas.microsoft.com/office/drawing/2014/main" id="{8F1262D7-A8B7-E493-984F-8703325DB509}"/>
              </a:ext>
            </a:extLst>
          </p:cNvPr>
          <p:cNvSpPr txBox="1">
            <a:spLocks/>
          </p:cNvSpPr>
          <p:nvPr/>
        </p:nvSpPr>
        <p:spPr>
          <a:xfrm>
            <a:off x="1896655" y="4001533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>
                <a:solidFill>
                  <a:srgbClr val="2D2E27"/>
                </a:solidFill>
              </a:rPr>
              <a:t>Dhananjoy Chandra Das</a:t>
            </a:r>
          </a:p>
        </p:txBody>
      </p:sp>
      <p:sp>
        <p:nvSpPr>
          <p:cNvPr id="396" name="Google Shape;448;p31">
            <a:extLst>
              <a:ext uri="{FF2B5EF4-FFF2-40B4-BE49-F238E27FC236}">
                <a16:creationId xmlns:a16="http://schemas.microsoft.com/office/drawing/2014/main" id="{C67B3DDF-4119-69C8-059D-72F5D54EA413}"/>
              </a:ext>
            </a:extLst>
          </p:cNvPr>
          <p:cNvSpPr txBox="1">
            <a:spLocks/>
          </p:cNvSpPr>
          <p:nvPr/>
        </p:nvSpPr>
        <p:spPr>
          <a:xfrm>
            <a:off x="5066229" y="4321995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2112221216</a:t>
            </a:r>
          </a:p>
        </p:txBody>
      </p:sp>
      <p:sp>
        <p:nvSpPr>
          <p:cNvPr id="397" name="Google Shape;448;p31">
            <a:extLst>
              <a:ext uri="{FF2B5EF4-FFF2-40B4-BE49-F238E27FC236}">
                <a16:creationId xmlns:a16="http://schemas.microsoft.com/office/drawing/2014/main" id="{DD69484C-C26A-7BCF-071A-5DFAAC8BC812}"/>
              </a:ext>
            </a:extLst>
          </p:cNvPr>
          <p:cNvSpPr txBox="1">
            <a:spLocks/>
          </p:cNvSpPr>
          <p:nvPr/>
        </p:nvSpPr>
        <p:spPr>
          <a:xfrm>
            <a:off x="1946016" y="4295820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2110221206</a:t>
            </a:r>
          </a:p>
        </p:txBody>
      </p:sp>
      <p:grpSp>
        <p:nvGrpSpPr>
          <p:cNvPr id="2" name="Google Shape;437;p31">
            <a:extLst>
              <a:ext uri="{FF2B5EF4-FFF2-40B4-BE49-F238E27FC236}">
                <a16:creationId xmlns:a16="http://schemas.microsoft.com/office/drawing/2014/main" id="{ED86C8F6-2A60-5052-29B1-FCEC14A399CB}"/>
              </a:ext>
            </a:extLst>
          </p:cNvPr>
          <p:cNvGrpSpPr/>
          <p:nvPr/>
        </p:nvGrpSpPr>
        <p:grpSpPr>
          <a:xfrm>
            <a:off x="6404470" y="1987457"/>
            <a:ext cx="2266190" cy="772073"/>
            <a:chOff x="2625225" y="855400"/>
            <a:chExt cx="1307714" cy="899687"/>
          </a:xfrm>
        </p:grpSpPr>
        <p:sp>
          <p:nvSpPr>
            <p:cNvPr id="3" name="Google Shape;438;p31">
              <a:extLst>
                <a:ext uri="{FF2B5EF4-FFF2-40B4-BE49-F238E27FC236}">
                  <a16:creationId xmlns:a16="http://schemas.microsoft.com/office/drawing/2014/main" id="{8C0B462E-A029-403B-E9F8-0E4F379A58DD}"/>
                </a:ext>
              </a:extLst>
            </p:cNvPr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  <p:sp>
          <p:nvSpPr>
            <p:cNvPr id="4" name="Google Shape;439;p31">
              <a:extLst>
                <a:ext uri="{FF2B5EF4-FFF2-40B4-BE49-F238E27FC236}">
                  <a16:creationId xmlns:a16="http://schemas.microsoft.com/office/drawing/2014/main" id="{9036D5F2-F14E-B7D7-1BDF-B04E82F873DE}"/>
                </a:ext>
              </a:extLst>
            </p:cNvPr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/>
              <a:endParaRPr>
                <a:ea typeface="+mn-ea"/>
              </a:endParaRPr>
            </a:p>
          </p:txBody>
        </p:sp>
      </p:grpSp>
      <p:sp>
        <p:nvSpPr>
          <p:cNvPr id="5" name="Google Shape;448;p31">
            <a:extLst>
              <a:ext uri="{FF2B5EF4-FFF2-40B4-BE49-F238E27FC236}">
                <a16:creationId xmlns:a16="http://schemas.microsoft.com/office/drawing/2014/main" id="{FB3FBEF3-63BF-81DE-3533-98C322FD4F81}"/>
              </a:ext>
            </a:extLst>
          </p:cNvPr>
          <p:cNvSpPr txBox="1">
            <a:spLocks/>
          </p:cNvSpPr>
          <p:nvPr/>
        </p:nvSpPr>
        <p:spPr>
          <a:xfrm>
            <a:off x="6430667" y="2402155"/>
            <a:ext cx="2048342" cy="3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Lato"/>
              <a:buNone/>
              <a:defRPr sz="1867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 defTabSz="685800">
              <a:buClr>
                <a:srgbClr val="595959"/>
              </a:buClr>
            </a:pPr>
            <a:r>
              <a:rPr lang="en" sz="1500" b="1" dirty="0">
                <a:solidFill>
                  <a:srgbClr val="2D2E27"/>
                </a:solidFill>
                <a:latin typeface="Harrington" panose="04040505050A02020702" pitchFamily="82" charset="0"/>
              </a:rPr>
              <a:t>******</a:t>
            </a:r>
          </a:p>
        </p:txBody>
      </p:sp>
      <p:sp>
        <p:nvSpPr>
          <p:cNvPr id="6" name="Google Shape;447;p31">
            <a:extLst>
              <a:ext uri="{FF2B5EF4-FFF2-40B4-BE49-F238E27FC236}">
                <a16:creationId xmlns:a16="http://schemas.microsoft.com/office/drawing/2014/main" id="{8FE6DC68-B406-62C5-23EA-3C54D8E005FD}"/>
              </a:ext>
            </a:extLst>
          </p:cNvPr>
          <p:cNvSpPr txBox="1">
            <a:spLocks/>
          </p:cNvSpPr>
          <p:nvPr/>
        </p:nvSpPr>
        <p:spPr>
          <a:xfrm>
            <a:off x="6389570" y="2131550"/>
            <a:ext cx="2259874" cy="37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None/>
              <a:defRPr sz="3333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defTabSz="685800">
              <a:buClr>
                <a:srgbClr val="2D2E27"/>
              </a:buClr>
            </a:pPr>
            <a:r>
              <a:rPr lang="en-US" sz="1350" dirty="0" err="1">
                <a:solidFill>
                  <a:srgbClr val="2D2E27"/>
                </a:solidFill>
              </a:rPr>
              <a:t>Umme</a:t>
            </a:r>
            <a:r>
              <a:rPr lang="en-US" sz="1350" dirty="0">
                <a:solidFill>
                  <a:srgbClr val="2D2E27"/>
                </a:solidFill>
              </a:rPr>
              <a:t> </a:t>
            </a:r>
            <a:r>
              <a:rPr lang="en-US" sz="1350" dirty="0" err="1">
                <a:solidFill>
                  <a:srgbClr val="2D2E27"/>
                </a:solidFill>
              </a:rPr>
              <a:t>Mahfuja</a:t>
            </a:r>
            <a:endParaRPr lang="en-US" sz="1350" dirty="0">
              <a:solidFill>
                <a:srgbClr val="2D2E2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  <p:bldP spid="448" grpId="0" build="p"/>
      <p:bldP spid="25" grpId="0"/>
      <p:bldP spid="495" grpId="0"/>
      <p:bldP spid="496" grpId="0"/>
      <p:bldP spid="497" grpId="0"/>
      <p:bldP spid="498" grpId="0"/>
      <p:bldP spid="508" grpId="0"/>
      <p:bldP spid="509" grpId="0"/>
      <p:bldP spid="510" grpId="0"/>
      <p:bldP spid="384" grpId="0"/>
      <p:bldP spid="386" grpId="0"/>
      <p:bldP spid="387" grpId="0"/>
      <p:bldP spid="388" grpId="0"/>
      <p:bldP spid="389" grpId="0"/>
      <p:bldP spid="390" grpId="0"/>
      <p:bldP spid="391" grpId="0"/>
      <p:bldP spid="394" grpId="0"/>
      <p:bldP spid="395" grpId="0"/>
      <p:bldP spid="396" grpId="0"/>
      <p:bldP spid="397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1787825" y="369588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1787825" y="21680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1787825" y="106219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936560" y="518154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TABLE OF CONTENTS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1684491" y="10143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2476457" y="1033514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About the project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658" name="Google Shape;2658;p61"/>
          <p:cNvSpPr txBox="1">
            <a:spLocks noGrp="1"/>
          </p:cNvSpPr>
          <p:nvPr>
            <p:ph type="subTitle" idx="2"/>
          </p:nvPr>
        </p:nvSpPr>
        <p:spPr>
          <a:xfrm>
            <a:off x="2456343" y="1388123"/>
            <a:ext cx="5439601" cy="4359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Bell MT" panose="02020503060305020303" pitchFamily="18" charset="0"/>
                <a:cs typeface="Lucida Sans Unicode" panose="020B0602030504020204" pitchFamily="34" charset="0"/>
              </a:rPr>
              <a:t>The project involves creating a program in </a:t>
            </a:r>
            <a:r>
              <a:rPr lang="en-US" b="1" dirty="0">
                <a:solidFill>
                  <a:srgbClr val="FF0000"/>
                </a:solidFill>
                <a:latin typeface="Bell MT" panose="02020503060305020303" pitchFamily="18" charset="0"/>
                <a:cs typeface="Lucida Sans Unicode" panose="020B0602030504020204" pitchFamily="34" charset="0"/>
              </a:rPr>
              <a:t>C</a:t>
            </a:r>
            <a:r>
              <a:rPr lang="en-US" dirty="0">
                <a:latin typeface="Bell MT" panose="02020503060305020303" pitchFamily="18" charset="0"/>
                <a:cs typeface="Lucida Sans Unicode" panose="020B0602030504020204" pitchFamily="34" charset="0"/>
              </a:rPr>
              <a:t> to generate a rectangle shape using asterisks based on </a:t>
            </a:r>
            <a:r>
              <a:rPr lang="en-US" sz="1600" dirty="0">
                <a:latin typeface="Bell MT" panose="02020503060305020303" pitchFamily="18" charset="0"/>
                <a:cs typeface="Lucida Sans Unicode" panose="020B0602030504020204" pitchFamily="34" charset="0"/>
              </a:rPr>
              <a:t>user</a:t>
            </a:r>
            <a:r>
              <a:rPr lang="en-US" dirty="0">
                <a:latin typeface="Bell MT" panose="02020503060305020303" pitchFamily="18" charset="0"/>
                <a:cs typeface="Lucida Sans Unicode" panose="020B0602030504020204" pitchFamily="34" charset="0"/>
              </a:rPr>
              <a:t> input for width and height.</a:t>
            </a:r>
            <a:endParaRPr dirty="0">
              <a:latin typeface="Bell MT" panose="02020503060305020303" pitchFamily="18" charset="0"/>
              <a:cs typeface="Lucida Sans Unicode" panose="020B0602030504020204" pitchFamily="34" charset="0"/>
            </a:endParaRPr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1654733" y="20898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2476457" y="2139342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dirty="0">
                <a:solidFill>
                  <a:srgbClr val="FFC000"/>
                </a:solidFill>
              </a:rPr>
              <a:t>Major Requirement</a:t>
            </a:r>
            <a:endParaRPr lang="en-US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1654733" y="361767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2476457" y="3667210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Project goals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664" name="Google Shape;2664;p61"/>
          <p:cNvSpPr txBox="1">
            <a:spLocks noGrp="1"/>
          </p:cNvSpPr>
          <p:nvPr>
            <p:ph type="subTitle" idx="8"/>
          </p:nvPr>
        </p:nvSpPr>
        <p:spPr>
          <a:xfrm>
            <a:off x="2476440" y="4041910"/>
            <a:ext cx="5293984" cy="74359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Bell MT" panose="02020503060305020303" pitchFamily="18" charset="0"/>
              </a:rPr>
              <a:t>The project’s primary goal is to develop a program that allows users to define the dimensions of a rectangle and generates a visual representation of the rectangle using asterisks.</a:t>
            </a:r>
            <a:endParaRPr dirty="0">
              <a:latin typeface="Bell MT" panose="02020503060305020303" pitchFamily="18" charset="0"/>
            </a:endParaRPr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7619147" y="19184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885935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97;p29">
            <a:extLst>
              <a:ext uri="{FF2B5EF4-FFF2-40B4-BE49-F238E27FC236}">
                <a16:creationId xmlns:a16="http://schemas.microsoft.com/office/drawing/2014/main" id="{6CD24F93-B74E-3CEF-D30E-A4349585C3D1}"/>
              </a:ext>
            </a:extLst>
          </p:cNvPr>
          <p:cNvSpPr txBox="1">
            <a:spLocks/>
          </p:cNvSpPr>
          <p:nvPr/>
        </p:nvSpPr>
        <p:spPr>
          <a:xfrm>
            <a:off x="2596242" y="2505386"/>
            <a:ext cx="3657599" cy="101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  <a:latin typeface="Bell MT" panose="02020503060305020303" pitchFamily="18" charset="0"/>
              </a:rPr>
              <a:t>C </a:t>
            </a:r>
            <a:r>
              <a:rPr lang="en-US" sz="1400" dirty="0">
                <a:latin typeface="Bell MT" panose="02020503060305020303" pitchFamily="18" charset="0"/>
              </a:rPr>
              <a:t> Programing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ell MT" panose="02020503060305020303" pitchFamily="18" charset="0"/>
              </a:rPr>
              <a:t>User Interaction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ell MT" panose="02020503060305020303" pitchFamily="18" charset="0"/>
              </a:rPr>
              <a:t>Rectangle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Bell MT" panose="02020503060305020303" pitchFamily="18" charset="0"/>
              </a:rPr>
              <a:t>Output Display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2022795" y="1697469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INTRODUCTION</a:t>
            </a:r>
            <a:r>
              <a:rPr lang="en" sz="3600" dirty="0">
                <a:solidFill>
                  <a:schemeClr val="accent1"/>
                </a:solidFill>
              </a:rPr>
              <a:t> of </a:t>
            </a:r>
            <a:r>
              <a:rPr lang="en" sz="3600" dirty="0">
                <a:solidFill>
                  <a:srgbClr val="FF0000"/>
                </a:solidFill>
              </a:rPr>
              <a:t>C</a:t>
            </a:r>
            <a:endParaRPr sz="3600" dirty="0">
              <a:solidFill>
                <a:srgbClr val="FF0000"/>
              </a:solidFill>
            </a:endParaRPr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4098992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641341" y="2260453"/>
            <a:ext cx="6394750" cy="157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 is a powerful and widely-used programming language known for its </a:t>
            </a:r>
            <a:r>
              <a:rPr lang="en-US" sz="1800" b="1" dirty="0">
                <a:solidFill>
                  <a:srgbClr val="FFFF00"/>
                </a:solidFill>
              </a:rPr>
              <a:t>efficiency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FFFF00"/>
                </a:solidFill>
              </a:rPr>
              <a:t>versatility</a:t>
            </a:r>
            <a:r>
              <a:rPr lang="en-US" sz="1800" dirty="0"/>
              <a:t>. It is a procedural language with a </a:t>
            </a:r>
            <a:r>
              <a:rPr lang="en-US" sz="1800" b="1" dirty="0">
                <a:solidFill>
                  <a:srgbClr val="FFFF00"/>
                </a:solidFill>
              </a:rPr>
              <a:t>simple syntax</a:t>
            </a:r>
            <a:r>
              <a:rPr lang="en-US" sz="1800" dirty="0"/>
              <a:t>, offering </a:t>
            </a:r>
            <a:r>
              <a:rPr lang="en-US" sz="1800" b="1" dirty="0">
                <a:solidFill>
                  <a:srgbClr val="FFFF00"/>
                </a:solidFill>
              </a:rPr>
              <a:t>low-level memory </a:t>
            </a:r>
            <a:r>
              <a:rPr lang="en-US" sz="1800" dirty="0"/>
              <a:t>access and portability across different platforms</a:t>
            </a:r>
            <a:r>
              <a:rPr lang="en-US" sz="1600" dirty="0"/>
              <a:t>.</a:t>
            </a:r>
            <a:endParaRPr sz="1600" dirty="0"/>
          </a:p>
        </p:txBody>
      </p:sp>
      <p:cxnSp>
        <p:nvCxnSpPr>
          <p:cNvPr id="2" name="Google Shape;2774;p64">
            <a:extLst>
              <a:ext uri="{FF2B5EF4-FFF2-40B4-BE49-F238E27FC236}">
                <a16:creationId xmlns:a16="http://schemas.microsoft.com/office/drawing/2014/main" id="{8BDA2201-882D-8CF4-607E-58514C129BFA}"/>
              </a:ext>
            </a:extLst>
          </p:cNvPr>
          <p:cNvCxnSpPr>
            <a:cxnSpLocks/>
          </p:cNvCxnSpPr>
          <p:nvPr/>
        </p:nvCxnSpPr>
        <p:spPr>
          <a:xfrm flipV="1">
            <a:off x="2022795" y="2226806"/>
            <a:ext cx="5614980" cy="3364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220254" y="2466089"/>
            <a:ext cx="6450655" cy="618431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dk2"/>
                </a:solidFill>
              </a:rPr>
              <a:t>What is </a:t>
            </a:r>
            <a:r>
              <a:rPr lang="en-US" sz="4000" dirty="0">
                <a:solidFill>
                  <a:schemeClr val="accent1"/>
                </a:solidFill>
              </a:rPr>
              <a:t>For Loop </a:t>
            </a:r>
            <a:r>
              <a:rPr lang="en-US" sz="4000" dirty="0">
                <a:solidFill>
                  <a:schemeClr val="dk2"/>
                </a:solidFill>
              </a:rPr>
              <a:t>in </a:t>
            </a:r>
            <a:r>
              <a:rPr lang="en-US" sz="4000" dirty="0">
                <a:solidFill>
                  <a:srgbClr val="FF0000"/>
                </a:solidFill>
              </a:rPr>
              <a:t>C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1686495" y="3299782"/>
            <a:ext cx="5637597" cy="10287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for loop </a:t>
            </a:r>
            <a:r>
              <a:rPr lang="en-US" sz="1600" dirty="0"/>
              <a:t>in </a:t>
            </a:r>
            <a:r>
              <a:rPr lang="en-US" sz="1600" dirty="0">
                <a:solidFill>
                  <a:schemeClr val="accent1"/>
                </a:solidFill>
              </a:rPr>
              <a:t>C</a:t>
            </a:r>
            <a:r>
              <a:rPr lang="en-US" sz="1600" dirty="0"/>
              <a:t> is a control structure that </a:t>
            </a:r>
            <a:r>
              <a:rPr lang="en-US" sz="1600" b="1" dirty="0">
                <a:solidFill>
                  <a:srgbClr val="FFFF00"/>
                </a:solidFill>
              </a:rPr>
              <a:t>repeatedly</a:t>
            </a:r>
            <a:r>
              <a:rPr lang="en-US" sz="1600" dirty="0"/>
              <a:t> executes a block of code based on a specified condition, initialization, and </a:t>
            </a:r>
            <a:r>
              <a:rPr lang="en-US" sz="1600" b="1" dirty="0">
                <a:solidFill>
                  <a:srgbClr val="FFFF00"/>
                </a:solidFill>
              </a:rPr>
              <a:t>increment</a:t>
            </a:r>
            <a:r>
              <a:rPr lang="en-US" sz="1600" dirty="0"/>
              <a:t> or </a:t>
            </a:r>
            <a:r>
              <a:rPr lang="en-US" sz="1600" b="1" dirty="0">
                <a:solidFill>
                  <a:srgbClr val="FFFF00"/>
                </a:solidFill>
              </a:rPr>
              <a:t>decrement</a:t>
            </a:r>
            <a:r>
              <a:rPr lang="en-US" sz="1600" dirty="0"/>
              <a:t>, allowing efficient iteration and control over the loop execution flow.</a:t>
            </a:r>
            <a:endParaRPr sz="1600"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>
            <a:cxnSpLocks/>
          </p:cNvCxnSpPr>
          <p:nvPr/>
        </p:nvCxnSpPr>
        <p:spPr>
          <a:xfrm flipV="1">
            <a:off x="1686496" y="2989670"/>
            <a:ext cx="5518173" cy="363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1C5BA-915C-C2FA-7995-D7EDBC3C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95" y="3115147"/>
            <a:ext cx="5649113" cy="113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2062" y="1820768"/>
            <a:ext cx="6450655" cy="618431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dk2"/>
                </a:solidFill>
              </a:rPr>
              <a:t>What is </a:t>
            </a:r>
            <a:r>
              <a:rPr lang="en-US" sz="4000" dirty="0">
                <a:solidFill>
                  <a:schemeClr val="accent1"/>
                </a:solidFill>
              </a:rPr>
              <a:t>Rectangle?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05260" y="33702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81332" y="1258827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607261" y="263233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>
            <a:cxnSpLocks/>
          </p:cNvCxnSpPr>
          <p:nvPr/>
        </p:nvCxnSpPr>
        <p:spPr>
          <a:xfrm flipV="1">
            <a:off x="1686495" y="2379975"/>
            <a:ext cx="5518173" cy="363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105FD-B24F-C0D8-7183-896D4D7ABFA0}"/>
              </a:ext>
            </a:extLst>
          </p:cNvPr>
          <p:cNvSpPr txBox="1"/>
          <p:nvPr/>
        </p:nvSpPr>
        <p:spPr>
          <a:xfrm>
            <a:off x="1243171" y="2428831"/>
            <a:ext cx="645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D1D5D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rectangle is a geometric shape with four sides and four right angles. It is characterized by having opposite sides that are equal in length.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BC6CD-B9C5-EB1D-D45A-2B05816E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45" y="3047262"/>
            <a:ext cx="2951159" cy="190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0DA97-7FC8-01BD-DA58-B7B7004C8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97" y="3076521"/>
            <a:ext cx="262942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2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5283769" y="420288"/>
            <a:ext cx="2517203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/>
            <a:endParaRPr dirty="0">
              <a:ea typeface="+mn-ea"/>
            </a:endParaRPr>
          </a:p>
        </p:txBody>
      </p:sp>
      <p:cxnSp>
        <p:nvCxnSpPr>
          <p:cNvPr id="607" name="Google Shape;607;p41"/>
          <p:cNvCxnSpPr>
            <a:cxnSpLocks/>
          </p:cNvCxnSpPr>
          <p:nvPr/>
        </p:nvCxnSpPr>
        <p:spPr>
          <a:xfrm>
            <a:off x="4925777" y="314325"/>
            <a:ext cx="0" cy="45862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3839B0EE-C211-E595-F70E-855B57BF6477}"/>
              </a:ext>
            </a:extLst>
          </p:cNvPr>
          <p:cNvSpPr/>
          <p:nvPr/>
        </p:nvSpPr>
        <p:spPr>
          <a:xfrm>
            <a:off x="1678305" y="1679565"/>
            <a:ext cx="1500188" cy="44434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4DB85-F4AC-8797-C4E4-C1827C3D937B}"/>
              </a:ext>
            </a:extLst>
          </p:cNvPr>
          <p:cNvCxnSpPr>
            <a:cxnSpLocks/>
          </p:cNvCxnSpPr>
          <p:nvPr/>
        </p:nvCxnSpPr>
        <p:spPr>
          <a:xfrm>
            <a:off x="2422138" y="2124557"/>
            <a:ext cx="0" cy="19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DFEEA7F4-C263-4116-5625-F7F270D3DB6F}"/>
              </a:ext>
            </a:extLst>
          </p:cNvPr>
          <p:cNvSpPr/>
          <p:nvPr/>
        </p:nvSpPr>
        <p:spPr>
          <a:xfrm>
            <a:off x="2032783" y="3401696"/>
            <a:ext cx="779145" cy="7610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F6E130-BD28-27DE-B8E2-06D16F2665CD}"/>
              </a:ext>
            </a:extLst>
          </p:cNvPr>
          <p:cNvSpPr/>
          <p:nvPr/>
        </p:nvSpPr>
        <p:spPr>
          <a:xfrm>
            <a:off x="1943101" y="1039484"/>
            <a:ext cx="783431" cy="3162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7B5F0D-9630-368C-1FEB-2B20BB7E2359}"/>
              </a:ext>
            </a:extLst>
          </p:cNvPr>
          <p:cNvSpPr/>
          <p:nvPr/>
        </p:nvSpPr>
        <p:spPr>
          <a:xfrm>
            <a:off x="1985963" y="4484677"/>
            <a:ext cx="783431" cy="2822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09745D-DCC6-0016-3103-05FF93438558}"/>
              </a:ext>
            </a:extLst>
          </p:cNvPr>
          <p:cNvSpPr/>
          <p:nvPr/>
        </p:nvSpPr>
        <p:spPr>
          <a:xfrm>
            <a:off x="1708308" y="2315148"/>
            <a:ext cx="1499711" cy="35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1C584458-5E41-99A5-9B96-0146BBBE3FD4}"/>
              </a:ext>
            </a:extLst>
          </p:cNvPr>
          <p:cNvSpPr/>
          <p:nvPr/>
        </p:nvSpPr>
        <p:spPr>
          <a:xfrm>
            <a:off x="360997" y="3668861"/>
            <a:ext cx="1351533" cy="44434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89985DF1-9937-443E-D253-6855AA0E54AC}"/>
              </a:ext>
            </a:extLst>
          </p:cNvPr>
          <p:cNvSpPr/>
          <p:nvPr/>
        </p:nvSpPr>
        <p:spPr>
          <a:xfrm>
            <a:off x="3268504" y="3691245"/>
            <a:ext cx="1500188" cy="44434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983B347-699E-2E9D-81C5-62733F55D77D}"/>
              </a:ext>
            </a:extLst>
          </p:cNvPr>
          <p:cNvCxnSpPr>
            <a:cxnSpLocks/>
          </p:cNvCxnSpPr>
          <p:nvPr/>
        </p:nvCxnSpPr>
        <p:spPr>
          <a:xfrm>
            <a:off x="1622266" y="4008859"/>
            <a:ext cx="745649" cy="300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F7DE5DA-E8D3-D1D0-0ECA-1E24480FD49E}"/>
              </a:ext>
            </a:extLst>
          </p:cNvPr>
          <p:cNvCxnSpPr/>
          <p:nvPr/>
        </p:nvCxnSpPr>
        <p:spPr>
          <a:xfrm flipH="1">
            <a:off x="2403634" y="4051290"/>
            <a:ext cx="902970" cy="255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20B6D97D-7FF2-B15D-1FCF-D79896ED3262}"/>
              </a:ext>
            </a:extLst>
          </p:cNvPr>
          <p:cNvSpPr/>
          <p:nvPr/>
        </p:nvSpPr>
        <p:spPr>
          <a:xfrm>
            <a:off x="2370773" y="4280366"/>
            <a:ext cx="33814" cy="5334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D0078E-70FE-3B85-C5AF-4B7F28E23EC5}"/>
              </a:ext>
            </a:extLst>
          </p:cNvPr>
          <p:cNvCxnSpPr>
            <a:cxnSpLocks/>
          </p:cNvCxnSpPr>
          <p:nvPr/>
        </p:nvCxnSpPr>
        <p:spPr>
          <a:xfrm>
            <a:off x="2825591" y="3788461"/>
            <a:ext cx="50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507A4-774A-D25D-FE5D-D9B4871A6035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708308" y="3782220"/>
            <a:ext cx="32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EEA5A-A564-678F-8C2D-D5844932DD0F}"/>
              </a:ext>
            </a:extLst>
          </p:cNvPr>
          <p:cNvCxnSpPr/>
          <p:nvPr/>
        </p:nvCxnSpPr>
        <p:spPr>
          <a:xfrm>
            <a:off x="2366963" y="1356190"/>
            <a:ext cx="476" cy="32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EBC7A3-D206-FC9A-2FB2-167753BD8B76}"/>
              </a:ext>
            </a:extLst>
          </p:cNvPr>
          <p:cNvCxnSpPr/>
          <p:nvPr/>
        </p:nvCxnSpPr>
        <p:spPr>
          <a:xfrm>
            <a:off x="2401729" y="4335610"/>
            <a:ext cx="0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Google Shape;593;p41">
            <a:extLst>
              <a:ext uri="{FF2B5EF4-FFF2-40B4-BE49-F238E27FC236}">
                <a16:creationId xmlns:a16="http://schemas.microsoft.com/office/drawing/2014/main" id="{AC25F54C-CDA0-3C93-E697-D788386B7385}"/>
              </a:ext>
            </a:extLst>
          </p:cNvPr>
          <p:cNvSpPr/>
          <p:nvPr/>
        </p:nvSpPr>
        <p:spPr>
          <a:xfrm>
            <a:off x="1455503" y="435039"/>
            <a:ext cx="2261154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/>
            <a:endParaRPr dirty="0">
              <a:ea typeface="+mn-ea"/>
            </a:endParaRPr>
          </a:p>
        </p:txBody>
      </p:sp>
      <p:sp>
        <p:nvSpPr>
          <p:cNvPr id="513" name="Google Shape;597;p41">
            <a:extLst>
              <a:ext uri="{FF2B5EF4-FFF2-40B4-BE49-F238E27FC236}">
                <a16:creationId xmlns:a16="http://schemas.microsoft.com/office/drawing/2014/main" id="{8927B9F3-AC5C-B443-7031-0B9CBC687AFC}"/>
              </a:ext>
            </a:extLst>
          </p:cNvPr>
          <p:cNvSpPr txBox="1"/>
          <p:nvPr/>
        </p:nvSpPr>
        <p:spPr>
          <a:xfrm>
            <a:off x="1600201" y="472755"/>
            <a:ext cx="1993106" cy="39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algn="ctr" defTabSz="914378"/>
            <a:r>
              <a:rPr lang="e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/>
                <a:ea typeface="Varela Round"/>
                <a:cs typeface="Varela Round"/>
                <a:sym typeface="Varela Round"/>
              </a:rPr>
              <a:t>Flow Chart</a:t>
            </a:r>
            <a:endParaRPr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5" name="Google Shape;597;p41">
            <a:extLst>
              <a:ext uri="{FF2B5EF4-FFF2-40B4-BE49-F238E27FC236}">
                <a16:creationId xmlns:a16="http://schemas.microsoft.com/office/drawing/2014/main" id="{5585E5E3-CD81-FC42-47CF-19767A8B3B31}"/>
              </a:ext>
            </a:extLst>
          </p:cNvPr>
          <p:cNvSpPr txBox="1"/>
          <p:nvPr/>
        </p:nvSpPr>
        <p:spPr>
          <a:xfrm>
            <a:off x="5545816" y="430766"/>
            <a:ext cx="1993106" cy="39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0000" rIns="91425" bIns="91425" anchor="ctr" anchorCtr="0">
            <a:noAutofit/>
          </a:bodyPr>
          <a:lstStyle/>
          <a:p>
            <a:pPr algn="ctr" defTabSz="914378"/>
            <a:r>
              <a:rPr lang="e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ela Round"/>
                <a:ea typeface="Varela Round"/>
                <a:cs typeface="Varela Round"/>
                <a:sym typeface="Varela Round"/>
              </a:rPr>
              <a:t>Algorithm</a:t>
            </a:r>
            <a:endParaRPr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FA5BAA52-635A-7EA2-DCF6-1F8E3177DAE7}"/>
              </a:ext>
            </a:extLst>
          </p:cNvPr>
          <p:cNvSpPr/>
          <p:nvPr/>
        </p:nvSpPr>
        <p:spPr>
          <a:xfrm>
            <a:off x="5014916" y="1164431"/>
            <a:ext cx="1057270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120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STEP</a:t>
            </a:r>
            <a:r>
              <a:rPr lang="en-US" sz="135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 - 01:</a:t>
            </a: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B8B6C268-3638-DABB-AE89-C074A7BF6A0A}"/>
              </a:ext>
            </a:extLst>
          </p:cNvPr>
          <p:cNvSpPr/>
          <p:nvPr/>
        </p:nvSpPr>
        <p:spPr>
          <a:xfrm>
            <a:off x="6153774" y="1164431"/>
            <a:ext cx="2517203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>
              <a:buClrTx/>
            </a:pPr>
            <a:r>
              <a:rPr lang="en-US" sz="1350" kern="1200" dirty="0">
                <a:ln w="0"/>
                <a:solidFill>
                  <a:srgbClr val="2D2E27"/>
                </a:solidFill>
                <a:latin typeface="Bahnschrift SemiLight Condensed" panose="020B0502040204020203" pitchFamily="34" charset="0"/>
              </a:rPr>
              <a:t>Start Program</a:t>
            </a: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EDB54924-61C4-50E0-788E-5FEF239531E0}"/>
              </a:ext>
            </a:extLst>
          </p:cNvPr>
          <p:cNvSpPr/>
          <p:nvPr/>
        </p:nvSpPr>
        <p:spPr>
          <a:xfrm>
            <a:off x="5018652" y="1605433"/>
            <a:ext cx="1057270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120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STEP - 02:</a:t>
            </a:r>
          </a:p>
        </p:txBody>
      </p: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A73D8041-78C8-11A3-C2BA-9D388C985A44}"/>
              </a:ext>
            </a:extLst>
          </p:cNvPr>
          <p:cNvSpPr/>
          <p:nvPr/>
        </p:nvSpPr>
        <p:spPr>
          <a:xfrm>
            <a:off x="6172852" y="1604100"/>
            <a:ext cx="2517203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>
              <a:buClrTx/>
            </a:pPr>
            <a:r>
              <a:rPr lang="en-US" sz="1275" kern="1200" dirty="0">
                <a:ln w="0"/>
                <a:solidFill>
                  <a:srgbClr val="2D2E27"/>
                </a:solidFill>
                <a:latin typeface="Bahnschrift SemiLight Condensed" panose="020B0502040204020203" pitchFamily="34" charset="0"/>
              </a:rPr>
              <a:t>Input height </a:t>
            </a:r>
            <a:r>
              <a:rPr lang="en-US" sz="1275" kern="1200" dirty="0">
                <a:ln w="0"/>
                <a:solidFill>
                  <a:srgbClr val="00B050"/>
                </a:solidFill>
                <a:latin typeface="Bahnschrift SemiLight Condensed" panose="020B0502040204020203" pitchFamily="34" charset="0"/>
              </a:rPr>
              <a:t>h</a:t>
            </a:r>
            <a:r>
              <a:rPr lang="en-US" sz="1275" kern="1200" dirty="0">
                <a:ln w="0"/>
                <a:solidFill>
                  <a:srgbClr val="2D2E27"/>
                </a:solidFill>
                <a:latin typeface="Bahnschrift SemiLight Condensed" panose="020B0502040204020203" pitchFamily="34" charset="0"/>
              </a:rPr>
              <a:t> and width </a:t>
            </a:r>
            <a:r>
              <a:rPr lang="en-US" sz="1275" kern="1200" dirty="0">
                <a:ln w="0"/>
                <a:solidFill>
                  <a:srgbClr val="00B050"/>
                </a:solidFill>
                <a:latin typeface="Bahnschrift SemiLight Condensed" panose="020B0502040204020203" pitchFamily="34" charset="0"/>
              </a:rPr>
              <a:t>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AFFE4A-FFF2-CCEF-0FC6-2CABA1589A85}"/>
              </a:ext>
            </a:extLst>
          </p:cNvPr>
          <p:cNvSpPr/>
          <p:nvPr/>
        </p:nvSpPr>
        <p:spPr>
          <a:xfrm>
            <a:off x="5018652" y="2220221"/>
            <a:ext cx="1057270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120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STEP - 03: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05CCDC-1D34-19B3-776B-7ED1B1891D35}"/>
              </a:ext>
            </a:extLst>
          </p:cNvPr>
          <p:cNvSpPr/>
          <p:nvPr/>
        </p:nvSpPr>
        <p:spPr>
          <a:xfrm>
            <a:off x="6185435" y="2040143"/>
            <a:ext cx="2517203" cy="103772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342900">
              <a:buClrTx/>
            </a:pPr>
            <a:r>
              <a:rPr lang="en-US" sz="1275" kern="1200" dirty="0">
                <a:ln w="0"/>
                <a:solidFill>
                  <a:schemeClr val="tx1"/>
                </a:solidFill>
                <a:latin typeface="Bahnschrift SemiLight Condensed" panose="020B0502040204020203" pitchFamily="34" charset="0"/>
              </a:rPr>
              <a:t>The nested loops are created to iterate over each row and column of the rectangle. The outer loop controls the rows, while the inner loop controls the columns.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0B685-852E-2160-2A84-F745DAB6B69B}"/>
              </a:ext>
            </a:extLst>
          </p:cNvPr>
          <p:cNvSpPr/>
          <p:nvPr/>
        </p:nvSpPr>
        <p:spPr>
          <a:xfrm>
            <a:off x="5024943" y="3314539"/>
            <a:ext cx="1057270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120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STEP</a:t>
            </a:r>
            <a:r>
              <a:rPr lang="en-US" sz="135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 - 04: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3C0E64-10D8-CAA8-E77E-EB6141ABB36D}"/>
              </a:ext>
            </a:extLst>
          </p:cNvPr>
          <p:cNvSpPr/>
          <p:nvPr/>
        </p:nvSpPr>
        <p:spPr>
          <a:xfrm>
            <a:off x="6199746" y="3207251"/>
            <a:ext cx="2517202" cy="956284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342900">
              <a:buClrTx/>
            </a:pPr>
            <a:r>
              <a:rPr lang="en-US" sz="1275" kern="1200" dirty="0">
                <a:ln w="0"/>
                <a:solidFill>
                  <a:srgbClr val="2D2E27"/>
                </a:solidFill>
                <a:latin typeface="Bahnschrift SemiLight Condensed" panose="020B0502040204020203" pitchFamily="34" charset="0"/>
              </a:rPr>
              <a:t>if-else condition to determine whether to print an asterisk (*) or a space ( ).</a:t>
            </a:r>
            <a:endParaRPr lang="en-US" sz="1275" kern="1200" dirty="0">
              <a:ln w="0"/>
              <a:solidFill>
                <a:srgbClr val="FF0000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A3CD7E-571B-4605-7FED-E8BBC5700F7E}"/>
              </a:ext>
            </a:extLst>
          </p:cNvPr>
          <p:cNvSpPr/>
          <p:nvPr/>
        </p:nvSpPr>
        <p:spPr>
          <a:xfrm>
            <a:off x="5014916" y="4307036"/>
            <a:ext cx="1057270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120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STEP</a:t>
            </a:r>
            <a:r>
              <a:rPr lang="en-US" sz="1350" kern="1200" dirty="0">
                <a:ln>
                  <a:solidFill>
                    <a:srgbClr val="FF0000"/>
                  </a:solidFill>
                </a:ln>
                <a:solidFill>
                  <a:srgbClr val="E608AC"/>
                </a:solidFill>
                <a:latin typeface="Arial Rounded MT Bold" panose="020F0704030504030204" pitchFamily="34" charset="0"/>
              </a:rPr>
              <a:t> - 05: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215513-B483-3DCD-3A4E-B1194EB1C8C9}"/>
              </a:ext>
            </a:extLst>
          </p:cNvPr>
          <p:cNvSpPr/>
          <p:nvPr/>
        </p:nvSpPr>
        <p:spPr>
          <a:xfrm>
            <a:off x="6199745" y="4292923"/>
            <a:ext cx="2517203" cy="342900"/>
          </a:xfrm>
          <a:prstGeom prst="round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>
              <a:buClrTx/>
            </a:pPr>
            <a:r>
              <a:rPr lang="en-US" sz="1350" kern="1200" dirty="0">
                <a:ln w="0"/>
                <a:solidFill>
                  <a:srgbClr val="2D2E27"/>
                </a:solidFill>
                <a:latin typeface="Bahnschrift SemiLight Condensed" panose="020B0502040204020203" pitchFamily="34" charset="0"/>
              </a:rPr>
              <a:t>End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DE262-E375-536D-7BE1-87BADC63BD3D}"/>
              </a:ext>
            </a:extLst>
          </p:cNvPr>
          <p:cNvSpPr txBox="1"/>
          <p:nvPr/>
        </p:nvSpPr>
        <p:spPr>
          <a:xfrm>
            <a:off x="2037967" y="1048324"/>
            <a:ext cx="5798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350" kern="1200" dirty="0">
                <a:solidFill>
                  <a:srgbClr val="595959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0AC49-B236-AECD-3C6A-24BDCCAD3F7E}"/>
              </a:ext>
            </a:extLst>
          </p:cNvPr>
          <p:cNvSpPr txBox="1"/>
          <p:nvPr/>
        </p:nvSpPr>
        <p:spPr>
          <a:xfrm>
            <a:off x="1916248" y="1627914"/>
            <a:ext cx="89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2400" kern="1200" dirty="0" err="1">
                <a:solidFill>
                  <a:srgbClr val="00B05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h</a:t>
            </a:r>
            <a:r>
              <a:rPr lang="en-US" sz="2400" kern="1200" dirty="0" err="1">
                <a:solidFill>
                  <a:srgbClr val="595959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,</a:t>
            </a:r>
            <a:r>
              <a:rPr lang="en-US" sz="2400" kern="1200" dirty="0" err="1">
                <a:solidFill>
                  <a:srgbClr val="00B05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w</a:t>
            </a:r>
            <a:endParaRPr lang="en-US" sz="2400" kern="1200" dirty="0">
              <a:solidFill>
                <a:srgbClr val="00B050"/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F74D6-E121-E368-6089-14989E2509AC}"/>
              </a:ext>
            </a:extLst>
          </p:cNvPr>
          <p:cNvSpPr txBox="1"/>
          <p:nvPr/>
        </p:nvSpPr>
        <p:spPr>
          <a:xfrm>
            <a:off x="2097745" y="4478485"/>
            <a:ext cx="5798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350" kern="1200" dirty="0">
                <a:solidFill>
                  <a:srgbClr val="595959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1E7B0-E2F4-A196-F56D-4C503257CD0E}"/>
              </a:ext>
            </a:extLst>
          </p:cNvPr>
          <p:cNvSpPr txBox="1"/>
          <p:nvPr/>
        </p:nvSpPr>
        <p:spPr>
          <a:xfrm>
            <a:off x="2660410" y="3513616"/>
            <a:ext cx="7341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350" kern="1200" dirty="0">
                <a:solidFill>
                  <a:srgbClr val="0070C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E53B2-1FD4-0DBC-2591-C713AFC808A9}"/>
              </a:ext>
            </a:extLst>
          </p:cNvPr>
          <p:cNvSpPr txBox="1"/>
          <p:nvPr/>
        </p:nvSpPr>
        <p:spPr>
          <a:xfrm>
            <a:off x="1635522" y="3485990"/>
            <a:ext cx="57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0070C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AEF64-401F-2B4B-E904-7D80B97686CC}"/>
              </a:ext>
            </a:extLst>
          </p:cNvPr>
          <p:cNvSpPr txBox="1"/>
          <p:nvPr/>
        </p:nvSpPr>
        <p:spPr>
          <a:xfrm>
            <a:off x="1661152" y="2277680"/>
            <a:ext cx="1595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2D2E27">
                    <a:lumMod val="90000"/>
                    <a:lumOff val="10000"/>
                  </a:srgb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Block of Statement-01</a:t>
            </a:r>
          </a:p>
          <a:p>
            <a:pPr algn="ctr" defTabSz="342900">
              <a:buClrTx/>
            </a:pPr>
            <a:r>
              <a:rPr lang="en-US" sz="1050" kern="1200" dirty="0">
                <a:solidFill>
                  <a:srgbClr val="31639F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( Outer For loops Execute 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CB8C1B-1BBB-44A3-1AA8-7549CCC81895}"/>
              </a:ext>
            </a:extLst>
          </p:cNvPr>
          <p:cNvCxnSpPr>
            <a:cxnSpLocks/>
          </p:cNvCxnSpPr>
          <p:nvPr/>
        </p:nvCxnSpPr>
        <p:spPr>
          <a:xfrm>
            <a:off x="2422138" y="2668709"/>
            <a:ext cx="0" cy="19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825E4-299E-9CBD-B4CC-717D35A6C3A3}"/>
              </a:ext>
            </a:extLst>
          </p:cNvPr>
          <p:cNvSpPr/>
          <p:nvPr/>
        </p:nvSpPr>
        <p:spPr>
          <a:xfrm>
            <a:off x="1708308" y="2859300"/>
            <a:ext cx="1499711" cy="359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900">
              <a:buClrTx/>
            </a:pPr>
            <a:endParaRPr lang="en-US" sz="1350" kern="1200">
              <a:solidFill>
                <a:srgbClr val="FFD966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4767FA-6B90-486E-3F15-E1E6A510E2A4}"/>
              </a:ext>
            </a:extLst>
          </p:cNvPr>
          <p:cNvSpPr txBox="1"/>
          <p:nvPr/>
        </p:nvSpPr>
        <p:spPr>
          <a:xfrm>
            <a:off x="1622266" y="2822316"/>
            <a:ext cx="16717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2D2E27">
                    <a:lumMod val="90000"/>
                    <a:lumOff val="10000"/>
                  </a:srgb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Block of Statement-02 </a:t>
            </a:r>
          </a:p>
          <a:p>
            <a:pPr algn="ctr" defTabSz="342900">
              <a:buClrTx/>
            </a:pPr>
            <a:r>
              <a:rPr lang="en-US" sz="1050" kern="1200" dirty="0">
                <a:solidFill>
                  <a:srgbClr val="31639F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( Nested For loops Execute 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F484B4-D6EF-C060-ACB6-D7E6B9D69947}"/>
              </a:ext>
            </a:extLst>
          </p:cNvPr>
          <p:cNvCxnSpPr>
            <a:cxnSpLocks/>
          </p:cNvCxnSpPr>
          <p:nvPr/>
        </p:nvCxnSpPr>
        <p:spPr>
          <a:xfrm>
            <a:off x="2422138" y="3207251"/>
            <a:ext cx="0" cy="19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EFCF38-9B0E-6890-4C16-14366A03E959}"/>
              </a:ext>
            </a:extLst>
          </p:cNvPr>
          <p:cNvSpPr txBox="1"/>
          <p:nvPr/>
        </p:nvSpPr>
        <p:spPr>
          <a:xfrm>
            <a:off x="2050280" y="3483496"/>
            <a:ext cx="7812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If</a:t>
            </a:r>
          </a:p>
          <a:p>
            <a:pPr algn="ctr" defTabSz="342900">
              <a:buClrTx/>
            </a:pPr>
            <a:r>
              <a:rPr lang="en-US" sz="1050" kern="1200" dirty="0">
                <a:solidFill>
                  <a:srgbClr val="00B05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Condition</a:t>
            </a:r>
            <a:r>
              <a:rPr lang="en-US" sz="1050" kern="1200" dirty="0">
                <a:solidFill>
                  <a:srgbClr val="31639F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51F5C-6437-A515-A71A-E34F5D05926A}"/>
              </a:ext>
            </a:extLst>
          </p:cNvPr>
          <p:cNvSpPr txBox="1"/>
          <p:nvPr/>
        </p:nvSpPr>
        <p:spPr>
          <a:xfrm>
            <a:off x="3311112" y="3697704"/>
            <a:ext cx="1403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2D2E27">
                    <a:lumMod val="90000"/>
                    <a:lumOff val="10000"/>
                  </a:srgb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Show the Rectangle side with </a:t>
            </a:r>
            <a:r>
              <a:rPr lang="en-US" sz="1050" kern="12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2C651F-DFDA-79E2-FFEA-BB809CFD63A0}"/>
              </a:ext>
            </a:extLst>
          </p:cNvPr>
          <p:cNvSpPr txBox="1"/>
          <p:nvPr/>
        </p:nvSpPr>
        <p:spPr>
          <a:xfrm>
            <a:off x="377179" y="3697704"/>
            <a:ext cx="14034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1050" kern="1200" dirty="0">
                <a:solidFill>
                  <a:srgbClr val="2D2E27">
                    <a:lumMod val="90000"/>
                    <a:lumOff val="10000"/>
                  </a:srgb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Show the Rectangle body with </a:t>
            </a:r>
            <a:r>
              <a:rPr lang="en-US" sz="1050" kern="1200" dirty="0">
                <a:solidFill>
                  <a:srgbClr val="FF000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space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000"/>
                            </p:stCondLst>
                            <p:childTnLst>
                              <p:par>
                                <p:cTn id="1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512" grpId="0" animBg="1"/>
      <p:bldP spid="513" grpId="0"/>
      <p:bldP spid="515" grpId="0"/>
      <p:bldP spid="516" grpId="0" animBg="1"/>
      <p:bldP spid="517" grpId="0" animBg="1"/>
      <p:bldP spid="518" grpId="0" animBg="1"/>
      <p:bldP spid="51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  <p:bldP spid="21" grpId="0"/>
      <p:bldP spid="22" grpId="0" animBg="1"/>
      <p:bldP spid="23" grpId="0"/>
      <p:bldP spid="40" grpId="0"/>
      <p:bldP spid="41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2440214" y="86763"/>
            <a:ext cx="3554428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Explaination</a:t>
            </a:r>
            <a:endParaRPr dirty="0"/>
          </a:p>
        </p:txBody>
      </p:sp>
      <p:grpSp>
        <p:nvGrpSpPr>
          <p:cNvPr id="2900" name="Google Shape;2900;p66"/>
          <p:cNvGrpSpPr/>
          <p:nvPr/>
        </p:nvGrpSpPr>
        <p:grpSpPr>
          <a:xfrm>
            <a:off x="5757262" y="3197142"/>
            <a:ext cx="273640" cy="310567"/>
            <a:chOff x="4178841" y="5730845"/>
            <a:chExt cx="273640" cy="310567"/>
          </a:xfrm>
        </p:grpSpPr>
        <p:sp>
          <p:nvSpPr>
            <p:cNvPr id="2901" name="Google Shape;2901;p66"/>
            <p:cNvSpPr/>
            <p:nvPr/>
          </p:nvSpPr>
          <p:spPr>
            <a:xfrm>
              <a:off x="4178841" y="5730845"/>
              <a:ext cx="273640" cy="310567"/>
            </a:xfrm>
            <a:custGeom>
              <a:avLst/>
              <a:gdLst/>
              <a:ahLst/>
              <a:cxnLst/>
              <a:rect l="l" t="t" r="r" b="b"/>
              <a:pathLst>
                <a:path w="10241" h="11623" extrusionOk="0">
                  <a:moveTo>
                    <a:pt x="7502" y="1168"/>
                  </a:moveTo>
                  <a:lnTo>
                    <a:pt x="9074" y="2739"/>
                  </a:lnTo>
                  <a:lnTo>
                    <a:pt x="7502" y="2739"/>
                  </a:lnTo>
                  <a:lnTo>
                    <a:pt x="7502" y="1168"/>
                  </a:lnTo>
                  <a:close/>
                  <a:moveTo>
                    <a:pt x="6811" y="691"/>
                  </a:moveTo>
                  <a:lnTo>
                    <a:pt x="6811" y="3406"/>
                  </a:lnTo>
                  <a:lnTo>
                    <a:pt x="9550" y="3406"/>
                  </a:lnTo>
                  <a:lnTo>
                    <a:pt x="9550" y="10931"/>
                  </a:lnTo>
                  <a:lnTo>
                    <a:pt x="667" y="10931"/>
                  </a:lnTo>
                  <a:lnTo>
                    <a:pt x="667" y="691"/>
                  </a:lnTo>
                  <a:close/>
                  <a:moveTo>
                    <a:pt x="1" y="1"/>
                  </a:moveTo>
                  <a:lnTo>
                    <a:pt x="1" y="11622"/>
                  </a:lnTo>
                  <a:lnTo>
                    <a:pt x="10241" y="11622"/>
                  </a:lnTo>
                  <a:lnTo>
                    <a:pt x="10241" y="2930"/>
                  </a:lnTo>
                  <a:lnTo>
                    <a:pt x="7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4215100" y="5767130"/>
              <a:ext cx="127935" cy="54749"/>
            </a:xfrm>
            <a:custGeom>
              <a:avLst/>
              <a:gdLst/>
              <a:ahLst/>
              <a:cxnLst/>
              <a:rect l="l" t="t" r="r" b="b"/>
              <a:pathLst>
                <a:path w="4788" h="2049" extrusionOk="0">
                  <a:moveTo>
                    <a:pt x="4097" y="691"/>
                  </a:moveTo>
                  <a:lnTo>
                    <a:pt x="4097" y="1381"/>
                  </a:lnTo>
                  <a:lnTo>
                    <a:pt x="692" y="1381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4788" y="2048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>
              <a:off x="4215100" y="5840290"/>
              <a:ext cx="201121" cy="164194"/>
            </a:xfrm>
            <a:custGeom>
              <a:avLst/>
              <a:gdLst/>
              <a:ahLst/>
              <a:cxnLst/>
              <a:rect l="l" t="t" r="r" b="b"/>
              <a:pathLst>
                <a:path w="7527" h="6145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358"/>
                  </a:lnTo>
                  <a:lnTo>
                    <a:pt x="1" y="1358"/>
                  </a:lnTo>
                  <a:lnTo>
                    <a:pt x="1" y="2049"/>
                  </a:lnTo>
                  <a:lnTo>
                    <a:pt x="692" y="2049"/>
                  </a:lnTo>
                  <a:lnTo>
                    <a:pt x="692" y="2739"/>
                  </a:lnTo>
                  <a:lnTo>
                    <a:pt x="1" y="2739"/>
                  </a:lnTo>
                  <a:lnTo>
                    <a:pt x="1" y="3406"/>
                  </a:lnTo>
                  <a:lnTo>
                    <a:pt x="692" y="3406"/>
                  </a:lnTo>
                  <a:lnTo>
                    <a:pt x="692" y="4097"/>
                  </a:lnTo>
                  <a:lnTo>
                    <a:pt x="1" y="4097"/>
                  </a:lnTo>
                  <a:lnTo>
                    <a:pt x="1" y="4787"/>
                  </a:lnTo>
                  <a:lnTo>
                    <a:pt x="692" y="4787"/>
                  </a:lnTo>
                  <a:lnTo>
                    <a:pt x="692" y="5478"/>
                  </a:lnTo>
                  <a:lnTo>
                    <a:pt x="1382" y="5478"/>
                  </a:lnTo>
                  <a:lnTo>
                    <a:pt x="1382" y="6145"/>
                  </a:lnTo>
                  <a:lnTo>
                    <a:pt x="2049" y="6145"/>
                  </a:lnTo>
                  <a:lnTo>
                    <a:pt x="2049" y="5478"/>
                  </a:lnTo>
                  <a:lnTo>
                    <a:pt x="2740" y="5478"/>
                  </a:lnTo>
                  <a:lnTo>
                    <a:pt x="2740" y="6145"/>
                  </a:lnTo>
                  <a:lnTo>
                    <a:pt x="3430" y="6145"/>
                  </a:lnTo>
                  <a:lnTo>
                    <a:pt x="3430" y="5478"/>
                  </a:lnTo>
                  <a:lnTo>
                    <a:pt x="4097" y="5478"/>
                  </a:lnTo>
                  <a:lnTo>
                    <a:pt x="4097" y="6145"/>
                  </a:lnTo>
                  <a:lnTo>
                    <a:pt x="4788" y="6145"/>
                  </a:lnTo>
                  <a:lnTo>
                    <a:pt x="4788" y="5478"/>
                  </a:lnTo>
                  <a:lnTo>
                    <a:pt x="5478" y="5478"/>
                  </a:lnTo>
                  <a:lnTo>
                    <a:pt x="5478" y="6145"/>
                  </a:lnTo>
                  <a:lnTo>
                    <a:pt x="6169" y="6145"/>
                  </a:lnTo>
                  <a:lnTo>
                    <a:pt x="6169" y="5478"/>
                  </a:lnTo>
                  <a:lnTo>
                    <a:pt x="6836" y="5478"/>
                  </a:lnTo>
                  <a:lnTo>
                    <a:pt x="6836" y="6145"/>
                  </a:lnTo>
                  <a:lnTo>
                    <a:pt x="7526" y="6145"/>
                  </a:lnTo>
                  <a:lnTo>
                    <a:pt x="7526" y="4787"/>
                  </a:lnTo>
                  <a:lnTo>
                    <a:pt x="1859" y="4787"/>
                  </a:lnTo>
                  <a:lnTo>
                    <a:pt x="3240" y="3406"/>
                  </a:lnTo>
                  <a:lnTo>
                    <a:pt x="4597" y="3406"/>
                  </a:lnTo>
                  <a:lnTo>
                    <a:pt x="6836" y="1168"/>
                  </a:lnTo>
                  <a:lnTo>
                    <a:pt x="6836" y="2073"/>
                  </a:lnTo>
                  <a:lnTo>
                    <a:pt x="7526" y="2073"/>
                  </a:lnTo>
                  <a:lnTo>
                    <a:pt x="7526" y="1"/>
                  </a:lnTo>
                  <a:lnTo>
                    <a:pt x="5478" y="1"/>
                  </a:lnTo>
                  <a:lnTo>
                    <a:pt x="5454" y="691"/>
                  </a:lnTo>
                  <a:lnTo>
                    <a:pt x="6359" y="691"/>
                  </a:lnTo>
                  <a:lnTo>
                    <a:pt x="4311" y="2739"/>
                  </a:lnTo>
                  <a:lnTo>
                    <a:pt x="2954" y="2739"/>
                  </a:lnTo>
                  <a:lnTo>
                    <a:pt x="1382" y="431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66"/>
          <p:cNvGrpSpPr/>
          <p:nvPr/>
        </p:nvGrpSpPr>
        <p:grpSpPr>
          <a:xfrm>
            <a:off x="7033420" y="1545396"/>
            <a:ext cx="333439" cy="309418"/>
            <a:chOff x="6029281" y="5270165"/>
            <a:chExt cx="333439" cy="309418"/>
          </a:xfrm>
        </p:grpSpPr>
        <p:sp>
          <p:nvSpPr>
            <p:cNvPr id="2911" name="Google Shape;2911;p66"/>
            <p:cNvSpPr/>
            <p:nvPr/>
          </p:nvSpPr>
          <p:spPr>
            <a:xfrm>
              <a:off x="6146341" y="5398047"/>
              <a:ext cx="77034" cy="67495"/>
            </a:xfrm>
            <a:custGeom>
              <a:avLst/>
              <a:gdLst/>
              <a:ahLst/>
              <a:cxnLst/>
              <a:rect l="l" t="t" r="r" b="b"/>
              <a:pathLst>
                <a:path w="2883" h="2526" extrusionOk="0">
                  <a:moveTo>
                    <a:pt x="1930" y="691"/>
                  </a:moveTo>
                  <a:lnTo>
                    <a:pt x="2049" y="953"/>
                  </a:lnTo>
                  <a:lnTo>
                    <a:pt x="1430" y="1549"/>
                  </a:lnTo>
                  <a:lnTo>
                    <a:pt x="834" y="953"/>
                  </a:lnTo>
                  <a:lnTo>
                    <a:pt x="977" y="691"/>
                  </a:lnTo>
                  <a:close/>
                  <a:moveTo>
                    <a:pt x="549" y="1"/>
                  </a:moveTo>
                  <a:lnTo>
                    <a:pt x="1" y="1072"/>
                  </a:lnTo>
                  <a:lnTo>
                    <a:pt x="1430" y="2525"/>
                  </a:lnTo>
                  <a:lnTo>
                    <a:pt x="2882" y="1072"/>
                  </a:lnTo>
                  <a:lnTo>
                    <a:pt x="2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6"/>
            <p:cNvSpPr/>
            <p:nvPr/>
          </p:nvSpPr>
          <p:spPr>
            <a:xfrm>
              <a:off x="6029281" y="5270165"/>
              <a:ext cx="333439" cy="309418"/>
            </a:xfrm>
            <a:custGeom>
              <a:avLst/>
              <a:gdLst/>
              <a:ahLst/>
              <a:cxnLst/>
              <a:rect l="l" t="t" r="r" b="b"/>
              <a:pathLst>
                <a:path w="12479" h="11580" extrusionOk="0">
                  <a:moveTo>
                    <a:pt x="5477" y="691"/>
                  </a:moveTo>
                  <a:lnTo>
                    <a:pt x="5477" y="1381"/>
                  </a:lnTo>
                  <a:cubicBezTo>
                    <a:pt x="4668" y="1429"/>
                    <a:pt x="3906" y="1715"/>
                    <a:pt x="3239" y="2191"/>
                  </a:cubicBezTo>
                  <a:lnTo>
                    <a:pt x="3644" y="2739"/>
                  </a:lnTo>
                  <a:cubicBezTo>
                    <a:pt x="4299" y="2259"/>
                    <a:pt x="5041" y="2042"/>
                    <a:pt x="5773" y="2042"/>
                  </a:cubicBezTo>
                  <a:cubicBezTo>
                    <a:pt x="7618" y="2042"/>
                    <a:pt x="9396" y="3424"/>
                    <a:pt x="9550" y="5454"/>
                  </a:cubicBezTo>
                  <a:lnTo>
                    <a:pt x="8883" y="5454"/>
                  </a:lnTo>
                  <a:cubicBezTo>
                    <a:pt x="8811" y="5025"/>
                    <a:pt x="8692" y="4620"/>
                    <a:pt x="8454" y="4239"/>
                  </a:cubicBezTo>
                  <a:lnTo>
                    <a:pt x="7859" y="4596"/>
                  </a:lnTo>
                  <a:cubicBezTo>
                    <a:pt x="8921" y="6385"/>
                    <a:pt x="7429" y="8200"/>
                    <a:pt x="5791" y="8200"/>
                  </a:cubicBezTo>
                  <a:cubicBezTo>
                    <a:pt x="5226" y="8200"/>
                    <a:pt x="4644" y="7984"/>
                    <a:pt x="4144" y="7478"/>
                  </a:cubicBezTo>
                  <a:cubicBezTo>
                    <a:pt x="2511" y="5845"/>
                    <a:pt x="3902" y="3382"/>
                    <a:pt x="5791" y="3382"/>
                  </a:cubicBezTo>
                  <a:cubicBezTo>
                    <a:pt x="6188" y="3382"/>
                    <a:pt x="6608" y="3491"/>
                    <a:pt x="7025" y="3739"/>
                  </a:cubicBezTo>
                  <a:lnTo>
                    <a:pt x="7383" y="3144"/>
                  </a:lnTo>
                  <a:cubicBezTo>
                    <a:pt x="6883" y="2854"/>
                    <a:pt x="6350" y="2720"/>
                    <a:pt x="5830" y="2720"/>
                  </a:cubicBezTo>
                  <a:cubicBezTo>
                    <a:pt x="4341" y="2720"/>
                    <a:pt x="2957" y="3812"/>
                    <a:pt x="2763" y="5454"/>
                  </a:cubicBezTo>
                  <a:lnTo>
                    <a:pt x="2072" y="5454"/>
                  </a:lnTo>
                  <a:cubicBezTo>
                    <a:pt x="2120" y="4787"/>
                    <a:pt x="2358" y="4144"/>
                    <a:pt x="2739" y="3620"/>
                  </a:cubicBezTo>
                  <a:lnTo>
                    <a:pt x="2191" y="3215"/>
                  </a:lnTo>
                  <a:cubicBezTo>
                    <a:pt x="1715" y="3882"/>
                    <a:pt x="1453" y="4644"/>
                    <a:pt x="1381" y="5454"/>
                  </a:cubicBezTo>
                  <a:lnTo>
                    <a:pt x="691" y="5454"/>
                  </a:lnTo>
                  <a:cubicBezTo>
                    <a:pt x="881" y="2905"/>
                    <a:pt x="2905" y="857"/>
                    <a:pt x="5454" y="691"/>
                  </a:cubicBezTo>
                  <a:close/>
                  <a:moveTo>
                    <a:pt x="1381" y="6144"/>
                  </a:moveTo>
                  <a:cubicBezTo>
                    <a:pt x="1453" y="7073"/>
                    <a:pt x="1834" y="7978"/>
                    <a:pt x="2453" y="8692"/>
                  </a:cubicBezTo>
                  <a:lnTo>
                    <a:pt x="1953" y="9169"/>
                  </a:lnTo>
                  <a:cubicBezTo>
                    <a:pt x="1215" y="8335"/>
                    <a:pt x="786" y="7263"/>
                    <a:pt x="715" y="6144"/>
                  </a:cubicBezTo>
                  <a:close/>
                  <a:moveTo>
                    <a:pt x="2763" y="6144"/>
                  </a:moveTo>
                  <a:cubicBezTo>
                    <a:pt x="2929" y="7573"/>
                    <a:pt x="4049" y="8692"/>
                    <a:pt x="5477" y="8859"/>
                  </a:cubicBezTo>
                  <a:lnTo>
                    <a:pt x="5477" y="9550"/>
                  </a:lnTo>
                  <a:cubicBezTo>
                    <a:pt x="3668" y="9383"/>
                    <a:pt x="2239" y="7954"/>
                    <a:pt x="2072" y="6144"/>
                  </a:cubicBezTo>
                  <a:close/>
                  <a:moveTo>
                    <a:pt x="9550" y="6144"/>
                  </a:moveTo>
                  <a:cubicBezTo>
                    <a:pt x="9383" y="7954"/>
                    <a:pt x="7954" y="9383"/>
                    <a:pt x="6168" y="9550"/>
                  </a:cubicBezTo>
                  <a:lnTo>
                    <a:pt x="6168" y="8859"/>
                  </a:lnTo>
                  <a:cubicBezTo>
                    <a:pt x="7573" y="8692"/>
                    <a:pt x="8716" y="7573"/>
                    <a:pt x="8883" y="6144"/>
                  </a:cubicBezTo>
                  <a:close/>
                  <a:moveTo>
                    <a:pt x="2929" y="9169"/>
                  </a:moveTo>
                  <a:cubicBezTo>
                    <a:pt x="3644" y="9788"/>
                    <a:pt x="4525" y="10145"/>
                    <a:pt x="5477" y="10216"/>
                  </a:cubicBezTo>
                  <a:lnTo>
                    <a:pt x="5477" y="10907"/>
                  </a:lnTo>
                  <a:cubicBezTo>
                    <a:pt x="4358" y="10836"/>
                    <a:pt x="3286" y="10383"/>
                    <a:pt x="2453" y="9645"/>
                  </a:cubicBezTo>
                  <a:lnTo>
                    <a:pt x="2929" y="9169"/>
                  </a:lnTo>
                  <a:close/>
                  <a:moveTo>
                    <a:pt x="6168" y="691"/>
                  </a:moveTo>
                  <a:cubicBezTo>
                    <a:pt x="12479" y="1286"/>
                    <a:pt x="12479" y="10312"/>
                    <a:pt x="6168" y="10907"/>
                  </a:cubicBezTo>
                  <a:lnTo>
                    <a:pt x="6168" y="10216"/>
                  </a:lnTo>
                  <a:cubicBezTo>
                    <a:pt x="11598" y="9669"/>
                    <a:pt x="11574" y="1929"/>
                    <a:pt x="6168" y="1357"/>
                  </a:cubicBezTo>
                  <a:lnTo>
                    <a:pt x="6168" y="691"/>
                  </a:lnTo>
                  <a:close/>
                  <a:moveTo>
                    <a:pt x="5811" y="0"/>
                  </a:moveTo>
                  <a:cubicBezTo>
                    <a:pt x="2620" y="0"/>
                    <a:pt x="0" y="2596"/>
                    <a:pt x="24" y="5811"/>
                  </a:cubicBezTo>
                  <a:cubicBezTo>
                    <a:pt x="155" y="9657"/>
                    <a:pt x="2983" y="11580"/>
                    <a:pt x="5814" y="11580"/>
                  </a:cubicBezTo>
                  <a:cubicBezTo>
                    <a:pt x="8645" y="11580"/>
                    <a:pt x="11479" y="9657"/>
                    <a:pt x="11622" y="5811"/>
                  </a:cubicBezTo>
                  <a:cubicBezTo>
                    <a:pt x="11622" y="2596"/>
                    <a:pt x="9026" y="0"/>
                    <a:pt x="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3" name="Google Shape;2913;p66"/>
          <p:cNvSpPr/>
          <p:nvPr/>
        </p:nvSpPr>
        <p:spPr>
          <a:xfrm>
            <a:off x="7415285" y="25295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6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9" name="Google Shape;291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239" y="-589439"/>
            <a:ext cx="2527512" cy="2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388968-D64B-F9B6-34CD-942402812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35" y="623644"/>
            <a:ext cx="3079495" cy="4325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EB6CE8-D6EC-E14B-577D-4A6EA1EC95CB}"/>
              </a:ext>
            </a:extLst>
          </p:cNvPr>
          <p:cNvSpPr txBox="1"/>
          <p:nvPr/>
        </p:nvSpPr>
        <p:spPr>
          <a:xfrm>
            <a:off x="4935205" y="500109"/>
            <a:ext cx="252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eader </a:t>
            </a:r>
            <a:r>
              <a:rPr lang="en-US" sz="18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iles</a:t>
            </a:r>
            <a:endParaRPr lang="en-US" sz="1800" dirty="0">
              <a:solidFill>
                <a:schemeClr val="accent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12C96C-1B59-843D-9672-B6AFD5D4555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762250" y="684775"/>
            <a:ext cx="2172955" cy="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F9D60A-3B84-0E2A-F061-B41C92238760}"/>
              </a:ext>
            </a:extLst>
          </p:cNvPr>
          <p:cNvSpPr txBox="1"/>
          <p:nvPr/>
        </p:nvSpPr>
        <p:spPr>
          <a:xfrm>
            <a:off x="5029200" y="861777"/>
            <a:ext cx="24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 variables</a:t>
            </a:r>
            <a:endParaRPr lang="en-US" sz="1800" dirty="0">
              <a:solidFill>
                <a:schemeClr val="bg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9B2D1F-BEB9-9D83-E30C-05CC2980871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762251" y="1046443"/>
            <a:ext cx="2266949" cy="2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DC29D-2CE6-33C8-44B8-16DCD09C6644}"/>
              </a:ext>
            </a:extLst>
          </p:cNvPr>
          <p:cNvSpPr txBox="1"/>
          <p:nvPr/>
        </p:nvSpPr>
        <p:spPr>
          <a:xfrm>
            <a:off x="4935205" y="1681209"/>
            <a:ext cx="252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Get input from User</a:t>
            </a:r>
            <a:endParaRPr lang="en-US" sz="1800" dirty="0">
              <a:solidFill>
                <a:schemeClr val="accent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CFEA66-C086-8B36-6522-E11CB5FCB65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857625" y="1854564"/>
            <a:ext cx="1077580" cy="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0CC8AB-7064-D6AA-3731-2ADA04A0C986}"/>
              </a:ext>
            </a:extLst>
          </p:cNvPr>
          <p:cNvSpPr txBox="1"/>
          <p:nvPr/>
        </p:nvSpPr>
        <p:spPr>
          <a:xfrm>
            <a:off x="5294647" y="3125057"/>
            <a:ext cx="204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Generate the rectangle using asterisks</a:t>
            </a:r>
            <a:endParaRPr lang="en-US" sz="1800" dirty="0">
              <a:solidFill>
                <a:schemeClr val="bg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D0E9C-1C59-A93D-49CF-55A087A37B5B}"/>
              </a:ext>
            </a:extLst>
          </p:cNvPr>
          <p:cNvCxnSpPr>
            <a:cxnSpLocks/>
          </p:cNvCxnSpPr>
          <p:nvPr/>
        </p:nvCxnSpPr>
        <p:spPr>
          <a:xfrm>
            <a:off x="3849355" y="3586722"/>
            <a:ext cx="1437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B66481-730D-3BCC-150F-4D92024526B2}"/>
              </a:ext>
            </a:extLst>
          </p:cNvPr>
          <p:cNvSpPr txBox="1"/>
          <p:nvPr/>
        </p:nvSpPr>
        <p:spPr>
          <a:xfrm>
            <a:off x="4935205" y="4386309"/>
            <a:ext cx="252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Return from the main function</a:t>
            </a:r>
            <a:endParaRPr lang="en-US" sz="1800" dirty="0">
              <a:solidFill>
                <a:schemeClr val="accent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85677E-EF6D-A66C-C866-7C97DC201C1A}"/>
              </a:ext>
            </a:extLst>
          </p:cNvPr>
          <p:cNvCxnSpPr>
            <a:cxnSpLocks/>
            <a:stCxn id="2819" idx="3"/>
            <a:endCxn id="35" idx="1"/>
          </p:cNvCxnSpPr>
          <p:nvPr/>
        </p:nvCxnSpPr>
        <p:spPr>
          <a:xfrm flipV="1">
            <a:off x="2762249" y="4709475"/>
            <a:ext cx="2172956" cy="3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BD64CF-1F6A-3FBE-92BB-343D97EA06B0}"/>
              </a:ext>
            </a:extLst>
          </p:cNvPr>
          <p:cNvSpPr/>
          <p:nvPr/>
        </p:nvSpPr>
        <p:spPr>
          <a:xfrm>
            <a:off x="1228725" y="623644"/>
            <a:ext cx="1533525" cy="196066"/>
          </a:xfrm>
          <a:prstGeom prst="rect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6013E0-D37F-6A99-A8DB-59193FE8ECB3}"/>
              </a:ext>
            </a:extLst>
          </p:cNvPr>
          <p:cNvSpPr/>
          <p:nvPr/>
        </p:nvSpPr>
        <p:spPr>
          <a:xfrm>
            <a:off x="1228725" y="898923"/>
            <a:ext cx="1533525" cy="358373"/>
          </a:xfrm>
          <a:prstGeom prst="rect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52360D-E69C-E5E8-80C4-90332E6EB19D}"/>
              </a:ext>
            </a:extLst>
          </p:cNvPr>
          <p:cNvSpPr/>
          <p:nvPr/>
        </p:nvSpPr>
        <p:spPr>
          <a:xfrm>
            <a:off x="1228725" y="1383788"/>
            <a:ext cx="2620630" cy="974874"/>
          </a:xfrm>
          <a:prstGeom prst="rect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8" name="Rectangle 2817">
            <a:extLst>
              <a:ext uri="{FF2B5EF4-FFF2-40B4-BE49-F238E27FC236}">
                <a16:creationId xmlns:a16="http://schemas.microsoft.com/office/drawing/2014/main" id="{19604B59-E444-8521-1BFB-A37A3448EBE2}"/>
              </a:ext>
            </a:extLst>
          </p:cNvPr>
          <p:cNvSpPr/>
          <p:nvPr/>
        </p:nvSpPr>
        <p:spPr>
          <a:xfrm>
            <a:off x="1228725" y="2418885"/>
            <a:ext cx="2620630" cy="2039840"/>
          </a:xfrm>
          <a:prstGeom prst="rect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9" name="Rectangle 2818">
            <a:extLst>
              <a:ext uri="{FF2B5EF4-FFF2-40B4-BE49-F238E27FC236}">
                <a16:creationId xmlns:a16="http://schemas.microsoft.com/office/drawing/2014/main" id="{9825F4EF-BEC6-13F1-84FF-9DA521E23E65}"/>
              </a:ext>
            </a:extLst>
          </p:cNvPr>
          <p:cNvSpPr/>
          <p:nvPr/>
        </p:nvSpPr>
        <p:spPr>
          <a:xfrm>
            <a:off x="1228724" y="4575005"/>
            <a:ext cx="1533525" cy="336365"/>
          </a:xfrm>
          <a:prstGeom prst="rect">
            <a:avLst/>
          </a:prstGeom>
          <a:noFill/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EC3009-4F10-CD18-D817-FDBF1E0CC44C}"/>
              </a:ext>
            </a:extLst>
          </p:cNvPr>
          <p:cNvSpPr/>
          <p:nvPr/>
        </p:nvSpPr>
        <p:spPr>
          <a:xfrm>
            <a:off x="4286137" y="2117087"/>
            <a:ext cx="3270251" cy="2176243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AE281DE-457D-BB83-7293-A579865E7500}"/>
              </a:ext>
            </a:extLst>
          </p:cNvPr>
          <p:cNvSpPr/>
          <p:nvPr/>
        </p:nvSpPr>
        <p:spPr>
          <a:xfrm rot="5400000">
            <a:off x="3979135" y="3405766"/>
            <a:ext cx="130146" cy="36459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6D60-EA21-02F4-F5CF-7E88C0DBE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434" y="3686307"/>
            <a:ext cx="2886724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95B4F-A491-9714-B737-582E9B557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662" y="3633204"/>
            <a:ext cx="2973948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39DF-4E5F-A530-3F36-20128698C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1072" y="3621667"/>
            <a:ext cx="2973948" cy="624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E94AF1-0407-02B1-2658-B76FDFEFE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3658" y="3615587"/>
            <a:ext cx="2973948" cy="630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58F77D-3E4F-5AE9-4C3F-EA7762D68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0789" y="3612867"/>
            <a:ext cx="3074003" cy="650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138C4-51FE-A66F-0726-8FDA6FA5381D}"/>
              </a:ext>
            </a:extLst>
          </p:cNvPr>
          <p:cNvSpPr txBox="1"/>
          <p:nvPr/>
        </p:nvSpPr>
        <p:spPr>
          <a:xfrm>
            <a:off x="4354248" y="2160946"/>
            <a:ext cx="116627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Iteration - </a:t>
            </a:r>
            <a:r>
              <a:rPr lang="en-US" sz="2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1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1FDD1-8937-D9B8-2205-6E8CEF217E24}"/>
              </a:ext>
            </a:extLst>
          </p:cNvPr>
          <p:cNvSpPr txBox="1"/>
          <p:nvPr/>
        </p:nvSpPr>
        <p:spPr>
          <a:xfrm>
            <a:off x="4361072" y="2590850"/>
            <a:ext cx="1256448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0</a:t>
            </a:r>
            <a:r>
              <a:rPr lang="en-US" sz="12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(1</a:t>
            </a:r>
            <a:r>
              <a:rPr lang="en-US" sz="1200" baseline="30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st</a:t>
            </a:r>
            <a:r>
              <a:rPr lang="en-US" sz="12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 Row)</a:t>
            </a:r>
            <a:endParaRPr lang="en-US" dirty="0">
              <a:solidFill>
                <a:schemeClr val="accent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3C03D-D3F7-F565-3E95-6AE7DCEB4172}"/>
              </a:ext>
            </a:extLst>
          </p:cNvPr>
          <p:cNvSpPr txBox="1"/>
          <p:nvPr/>
        </p:nvSpPr>
        <p:spPr>
          <a:xfrm>
            <a:off x="5857488" y="2204773"/>
            <a:ext cx="79812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agneto" panose="04030805050802020D02" pitchFamily="8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Magneto" panose="04030805050802020D02" pitchFamily="82" charset="0"/>
              </a:rPr>
              <a:t>== 0</a:t>
            </a:r>
            <a:endParaRPr lang="en-US" dirty="0">
              <a:solidFill>
                <a:srgbClr val="FFFF00"/>
              </a:solidFill>
              <a:latin typeface="Magneto" panose="04030805050802020D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9601D-C3C4-9E62-2075-0CBEB9A3703E}"/>
              </a:ext>
            </a:extLst>
          </p:cNvPr>
          <p:cNvSpPr txBox="1"/>
          <p:nvPr/>
        </p:nvSpPr>
        <p:spPr>
          <a:xfrm>
            <a:off x="6724186" y="2204555"/>
            <a:ext cx="691099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4A0A05-33D6-DD1E-6A8C-47FB4CE6E378}"/>
              </a:ext>
            </a:extLst>
          </p:cNvPr>
          <p:cNvSpPr txBox="1"/>
          <p:nvPr/>
        </p:nvSpPr>
        <p:spPr>
          <a:xfrm>
            <a:off x="4354248" y="2932458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14A98F-59C2-3398-51D0-D557497A2304}"/>
              </a:ext>
            </a:extLst>
          </p:cNvPr>
          <p:cNvSpPr txBox="1"/>
          <p:nvPr/>
        </p:nvSpPr>
        <p:spPr>
          <a:xfrm>
            <a:off x="4340790" y="3269479"/>
            <a:ext cx="1138828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Condition </a:t>
            </a:r>
            <a:endParaRPr lang="en-US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426122-612C-BED8-BF3E-D852E3CAB437}"/>
              </a:ext>
            </a:extLst>
          </p:cNvPr>
          <p:cNvSpPr txBox="1"/>
          <p:nvPr/>
        </p:nvSpPr>
        <p:spPr>
          <a:xfrm>
            <a:off x="4354583" y="2178331"/>
            <a:ext cx="1166271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Berlin Sans FB Demi" panose="020E0802020502020306" pitchFamily="34" charset="0"/>
              </a:rPr>
              <a:t>Iteration – </a:t>
            </a:r>
            <a:r>
              <a:rPr lang="en-US" sz="1200" dirty="0">
                <a:solidFill>
                  <a:srgbClr val="FFFF00"/>
                </a:solidFill>
                <a:latin typeface="Berlin Sans FB Demi" panose="020E0802020502020306" pitchFamily="34" charset="0"/>
              </a:rPr>
              <a:t>2,3,4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3A9DC0-574F-3377-9B3B-F26D8CC9F82C}"/>
              </a:ext>
            </a:extLst>
          </p:cNvPr>
          <p:cNvSpPr txBox="1"/>
          <p:nvPr/>
        </p:nvSpPr>
        <p:spPr>
          <a:xfrm>
            <a:off x="4354583" y="2171387"/>
            <a:ext cx="116627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Iteration - </a:t>
            </a:r>
            <a:r>
              <a:rPr lang="en-US" sz="1800" dirty="0">
                <a:solidFill>
                  <a:srgbClr val="FFFF00"/>
                </a:solidFill>
                <a:latin typeface="Berlin Sans FB Demi" panose="020E0802020502020306" pitchFamily="34" charset="0"/>
              </a:rPr>
              <a:t>5</a:t>
            </a:r>
            <a:endParaRPr lang="en-US" sz="1200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80004C-B7B3-E3AA-0C85-A7D4B09BC827}"/>
              </a:ext>
            </a:extLst>
          </p:cNvPr>
          <p:cNvSpPr txBox="1"/>
          <p:nvPr/>
        </p:nvSpPr>
        <p:spPr>
          <a:xfrm>
            <a:off x="4348148" y="2932458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DF82E3-FA0D-E2AA-BF62-7E10F6FE1026}"/>
              </a:ext>
            </a:extLst>
          </p:cNvPr>
          <p:cNvSpPr txBox="1"/>
          <p:nvPr/>
        </p:nvSpPr>
        <p:spPr>
          <a:xfrm>
            <a:off x="4354583" y="2932458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762FAC-17FC-5ED0-5C3E-4FDB4F529B76}"/>
              </a:ext>
            </a:extLst>
          </p:cNvPr>
          <p:cNvSpPr txBox="1"/>
          <p:nvPr/>
        </p:nvSpPr>
        <p:spPr>
          <a:xfrm>
            <a:off x="4354583" y="2920401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BD9AA3-1956-F585-3DAA-614F6F4DA443}"/>
              </a:ext>
            </a:extLst>
          </p:cNvPr>
          <p:cNvSpPr txBox="1"/>
          <p:nvPr/>
        </p:nvSpPr>
        <p:spPr>
          <a:xfrm>
            <a:off x="4348148" y="2921925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2822" name="TextBox 2821">
            <a:extLst>
              <a:ext uri="{FF2B5EF4-FFF2-40B4-BE49-F238E27FC236}">
                <a16:creationId xmlns:a16="http://schemas.microsoft.com/office/drawing/2014/main" id="{9F1197DB-FD46-6382-1A90-3F69A7983B69}"/>
              </a:ext>
            </a:extLst>
          </p:cNvPr>
          <p:cNvSpPr txBox="1"/>
          <p:nvPr/>
        </p:nvSpPr>
        <p:spPr>
          <a:xfrm>
            <a:off x="4361407" y="2595019"/>
            <a:ext cx="1256113" cy="24622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= </a:t>
            </a:r>
            <a:r>
              <a:rPr lang="en-US" sz="1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1-3</a:t>
            </a:r>
            <a:r>
              <a:rPr lang="en-US" sz="9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</a:t>
            </a:r>
            <a:r>
              <a:rPr lang="en-US" sz="9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( 2</a:t>
            </a:r>
            <a:r>
              <a:rPr lang="en-US" sz="900" baseline="30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nd</a:t>
            </a:r>
            <a:r>
              <a:rPr lang="en-US" sz="9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 – 4</a:t>
            </a:r>
            <a:r>
              <a:rPr lang="en-US" sz="900" baseline="30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th</a:t>
            </a:r>
            <a:r>
              <a:rPr lang="en-US" sz="9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 </a:t>
            </a:r>
            <a:r>
              <a:rPr lang="en-US" sz="7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Row)</a:t>
            </a:r>
            <a:endParaRPr lang="en-US" sz="1000" dirty="0">
              <a:solidFill>
                <a:schemeClr val="accent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57CE7526-5B9D-2213-1B2D-C936A7D50035}"/>
              </a:ext>
            </a:extLst>
          </p:cNvPr>
          <p:cNvSpPr txBox="1"/>
          <p:nvPr/>
        </p:nvSpPr>
        <p:spPr>
          <a:xfrm>
            <a:off x="4348148" y="2586476"/>
            <a:ext cx="1345443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4</a:t>
            </a:r>
            <a:r>
              <a:rPr lang="en-US" sz="1200" dirty="0">
                <a:solidFill>
                  <a:srgbClr val="FFFF00"/>
                </a:solidFill>
                <a:latin typeface="Berlin Sans FB Demi" panose="020E0802020502020306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(5</a:t>
            </a:r>
            <a:r>
              <a:rPr lang="en-US" sz="1200" baseline="30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th</a:t>
            </a:r>
            <a:r>
              <a:rPr lang="en-US" sz="12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  Row)</a:t>
            </a:r>
            <a:endParaRPr lang="en-US" dirty="0">
              <a:solidFill>
                <a:schemeClr val="accent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26" name="TextBox 2825">
            <a:extLst>
              <a:ext uri="{FF2B5EF4-FFF2-40B4-BE49-F238E27FC236}">
                <a16:creationId xmlns:a16="http://schemas.microsoft.com/office/drawing/2014/main" id="{3E62FCBB-2F93-9196-E514-45F87DB14573}"/>
              </a:ext>
            </a:extLst>
          </p:cNvPr>
          <p:cNvSpPr txBox="1"/>
          <p:nvPr/>
        </p:nvSpPr>
        <p:spPr>
          <a:xfrm>
            <a:off x="6723694" y="2208656"/>
            <a:ext cx="69109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2827" name="TextBox 2826">
            <a:extLst>
              <a:ext uri="{FF2B5EF4-FFF2-40B4-BE49-F238E27FC236}">
                <a16:creationId xmlns:a16="http://schemas.microsoft.com/office/drawing/2014/main" id="{B6C96450-DBEF-AC34-C7E3-C5A74B52B81F}"/>
              </a:ext>
            </a:extLst>
          </p:cNvPr>
          <p:cNvSpPr txBox="1"/>
          <p:nvPr/>
        </p:nvSpPr>
        <p:spPr>
          <a:xfrm>
            <a:off x="4354247" y="2928429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0</a:t>
            </a:r>
          </a:p>
        </p:txBody>
      </p:sp>
      <p:sp>
        <p:nvSpPr>
          <p:cNvPr id="2828" name="TextBox 2827">
            <a:extLst>
              <a:ext uri="{FF2B5EF4-FFF2-40B4-BE49-F238E27FC236}">
                <a16:creationId xmlns:a16="http://schemas.microsoft.com/office/drawing/2014/main" id="{69E1F13C-E94B-9F95-1A8E-BB8E33CA0C41}"/>
              </a:ext>
            </a:extLst>
          </p:cNvPr>
          <p:cNvSpPr txBox="1"/>
          <p:nvPr/>
        </p:nvSpPr>
        <p:spPr>
          <a:xfrm>
            <a:off x="5821461" y="2206788"/>
            <a:ext cx="837667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agneto" panose="04030805050802020D02" pitchFamily="8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Magneto" panose="04030805050802020D02" pitchFamily="82" charset="0"/>
              </a:rPr>
              <a:t>== 0</a:t>
            </a:r>
            <a:endParaRPr lang="en-US" dirty="0">
              <a:solidFill>
                <a:srgbClr val="FFFF00"/>
              </a:solidFill>
              <a:latin typeface="Magneto" panose="04030805050802020D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364E1-967E-AC38-545B-5370C1079B6A}"/>
              </a:ext>
            </a:extLst>
          </p:cNvPr>
          <p:cNvSpPr txBox="1"/>
          <p:nvPr/>
        </p:nvSpPr>
        <p:spPr>
          <a:xfrm>
            <a:off x="6723694" y="2549850"/>
            <a:ext cx="69109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48120-4CEE-5548-DC43-2F08500FDA99}"/>
              </a:ext>
            </a:extLst>
          </p:cNvPr>
          <p:cNvSpPr txBox="1"/>
          <p:nvPr/>
        </p:nvSpPr>
        <p:spPr>
          <a:xfrm>
            <a:off x="5821461" y="2554806"/>
            <a:ext cx="834151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agneto" panose="04030805050802020D02" pitchFamily="8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Magneto" panose="04030805050802020D02" pitchFamily="82" charset="0"/>
              </a:rPr>
              <a:t>== h-1</a:t>
            </a:r>
            <a:endParaRPr lang="en-US" dirty="0">
              <a:solidFill>
                <a:srgbClr val="FFFF00"/>
              </a:solidFill>
              <a:latin typeface="Magneto" panose="04030805050802020D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B0320-3DF4-73B4-29D2-F9D1C54896DE}"/>
              </a:ext>
            </a:extLst>
          </p:cNvPr>
          <p:cNvSpPr txBox="1"/>
          <p:nvPr/>
        </p:nvSpPr>
        <p:spPr>
          <a:xfrm>
            <a:off x="6723694" y="2897868"/>
            <a:ext cx="691099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73441-D786-48D3-64D8-62227858313D}"/>
              </a:ext>
            </a:extLst>
          </p:cNvPr>
          <p:cNvSpPr txBox="1"/>
          <p:nvPr/>
        </p:nvSpPr>
        <p:spPr>
          <a:xfrm>
            <a:off x="5821461" y="2902824"/>
            <a:ext cx="837667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agneto" panose="04030805050802020D02" pitchFamily="82" charset="0"/>
              </a:rPr>
              <a:t>j== 0</a:t>
            </a:r>
            <a:endParaRPr lang="en-US" dirty="0">
              <a:solidFill>
                <a:srgbClr val="FFFF00"/>
              </a:solidFill>
              <a:latin typeface="Magneto" panose="04030805050802020D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E5F2E-55B5-EF74-D881-2E0EE5C783EC}"/>
              </a:ext>
            </a:extLst>
          </p:cNvPr>
          <p:cNvSpPr txBox="1"/>
          <p:nvPr/>
        </p:nvSpPr>
        <p:spPr>
          <a:xfrm>
            <a:off x="6730936" y="2545748"/>
            <a:ext cx="691099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12588-11BF-F999-6834-05C04461E659}"/>
              </a:ext>
            </a:extLst>
          </p:cNvPr>
          <p:cNvSpPr txBox="1"/>
          <p:nvPr/>
        </p:nvSpPr>
        <p:spPr>
          <a:xfrm>
            <a:off x="4352990" y="2930632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3CDA2-D25A-925E-48D3-195BC7F13FA7}"/>
              </a:ext>
            </a:extLst>
          </p:cNvPr>
          <p:cNvSpPr txBox="1"/>
          <p:nvPr/>
        </p:nvSpPr>
        <p:spPr>
          <a:xfrm>
            <a:off x="6723694" y="2891044"/>
            <a:ext cx="69109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26CBA-FA9D-FEED-ECE5-E8A07B60AC56}"/>
              </a:ext>
            </a:extLst>
          </p:cNvPr>
          <p:cNvSpPr txBox="1"/>
          <p:nvPr/>
        </p:nvSpPr>
        <p:spPr>
          <a:xfrm>
            <a:off x="5821461" y="3244018"/>
            <a:ext cx="837667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agneto" panose="04030805050802020D02" pitchFamily="82" charset="0"/>
              </a:rPr>
              <a:t>j== w-1</a:t>
            </a:r>
            <a:endParaRPr lang="en-US" sz="1200" dirty="0">
              <a:solidFill>
                <a:srgbClr val="FFFF00"/>
              </a:solidFill>
              <a:latin typeface="Magneto" panose="04030805050802020D02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CD5F-D6FC-DF21-6C01-0D486E0109AF}"/>
              </a:ext>
            </a:extLst>
          </p:cNvPr>
          <p:cNvSpPr txBox="1"/>
          <p:nvPr/>
        </p:nvSpPr>
        <p:spPr>
          <a:xfrm>
            <a:off x="6723694" y="3232238"/>
            <a:ext cx="69109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false</a:t>
            </a:r>
          </a:p>
        </p:txBody>
      </p:sp>
      <p:sp>
        <p:nvSpPr>
          <p:cNvPr id="2830" name="TextBox 2829">
            <a:extLst>
              <a:ext uri="{FF2B5EF4-FFF2-40B4-BE49-F238E27FC236}">
                <a16:creationId xmlns:a16="http://schemas.microsoft.com/office/drawing/2014/main" id="{3EA1331B-9D02-3468-45B6-349EF6937070}"/>
              </a:ext>
            </a:extLst>
          </p:cNvPr>
          <p:cNvSpPr txBox="1"/>
          <p:nvPr/>
        </p:nvSpPr>
        <p:spPr>
          <a:xfrm>
            <a:off x="4354972" y="2934867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2831" name="TextBox 2830">
            <a:extLst>
              <a:ext uri="{FF2B5EF4-FFF2-40B4-BE49-F238E27FC236}">
                <a16:creationId xmlns:a16="http://schemas.microsoft.com/office/drawing/2014/main" id="{D7B2532E-A8A1-163D-E47E-036B6BE15E5C}"/>
              </a:ext>
            </a:extLst>
          </p:cNvPr>
          <p:cNvSpPr txBox="1"/>
          <p:nvPr/>
        </p:nvSpPr>
        <p:spPr>
          <a:xfrm>
            <a:off x="4350018" y="2927142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2832" name="TextBox 2831">
            <a:extLst>
              <a:ext uri="{FF2B5EF4-FFF2-40B4-BE49-F238E27FC236}">
                <a16:creationId xmlns:a16="http://schemas.microsoft.com/office/drawing/2014/main" id="{68326A98-086E-B1CE-FC29-B93760C73461}"/>
              </a:ext>
            </a:extLst>
          </p:cNvPr>
          <p:cNvSpPr txBox="1"/>
          <p:nvPr/>
        </p:nvSpPr>
        <p:spPr>
          <a:xfrm>
            <a:off x="4351886" y="2927224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2833" name="TextBox 2832">
            <a:extLst>
              <a:ext uri="{FF2B5EF4-FFF2-40B4-BE49-F238E27FC236}">
                <a16:creationId xmlns:a16="http://schemas.microsoft.com/office/drawing/2014/main" id="{EBFCDA9A-3372-2A1D-F616-D914A70CA9B6}"/>
              </a:ext>
            </a:extLst>
          </p:cNvPr>
          <p:cNvSpPr txBox="1"/>
          <p:nvPr/>
        </p:nvSpPr>
        <p:spPr>
          <a:xfrm>
            <a:off x="6723694" y="3232238"/>
            <a:ext cx="691099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true</a:t>
            </a:r>
          </a:p>
        </p:txBody>
      </p:sp>
      <p:sp>
        <p:nvSpPr>
          <p:cNvPr id="2836" name="TextBox 2835">
            <a:extLst>
              <a:ext uri="{FF2B5EF4-FFF2-40B4-BE49-F238E27FC236}">
                <a16:creationId xmlns:a16="http://schemas.microsoft.com/office/drawing/2014/main" id="{3483BEBD-DB39-B3AA-D273-FF8E69EE94F5}"/>
              </a:ext>
            </a:extLst>
          </p:cNvPr>
          <p:cNvSpPr txBox="1"/>
          <p:nvPr/>
        </p:nvSpPr>
        <p:spPr>
          <a:xfrm>
            <a:off x="4362069" y="2925354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0</a:t>
            </a:r>
          </a:p>
        </p:txBody>
      </p:sp>
      <p:sp>
        <p:nvSpPr>
          <p:cNvPr id="2838" name="Rectangle 2837">
            <a:extLst>
              <a:ext uri="{FF2B5EF4-FFF2-40B4-BE49-F238E27FC236}">
                <a16:creationId xmlns:a16="http://schemas.microsoft.com/office/drawing/2014/main" id="{A64B103D-C656-697D-E5EF-8323FB42639D}"/>
              </a:ext>
            </a:extLst>
          </p:cNvPr>
          <p:cNvSpPr/>
          <p:nvPr/>
        </p:nvSpPr>
        <p:spPr>
          <a:xfrm>
            <a:off x="5798019" y="2893991"/>
            <a:ext cx="1718430" cy="653817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accent6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1B9348-BD9A-29E8-47B2-83E83752B564}"/>
              </a:ext>
            </a:extLst>
          </p:cNvPr>
          <p:cNvSpPr txBox="1"/>
          <p:nvPr/>
        </p:nvSpPr>
        <p:spPr>
          <a:xfrm>
            <a:off x="4362998" y="2931614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22EEC6-BBA7-FDDA-DA4F-10AD0DAA5121}"/>
              </a:ext>
            </a:extLst>
          </p:cNvPr>
          <p:cNvSpPr txBox="1"/>
          <p:nvPr/>
        </p:nvSpPr>
        <p:spPr>
          <a:xfrm>
            <a:off x="4361792" y="2929204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7B9FE7-3E11-2C55-047A-C3C6F13193F2}"/>
              </a:ext>
            </a:extLst>
          </p:cNvPr>
          <p:cNvSpPr txBox="1"/>
          <p:nvPr/>
        </p:nvSpPr>
        <p:spPr>
          <a:xfrm>
            <a:off x="4361791" y="2924160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407CA7-AD0C-E265-2DC8-EC5F4DBDAF80}"/>
              </a:ext>
            </a:extLst>
          </p:cNvPr>
          <p:cNvSpPr txBox="1"/>
          <p:nvPr/>
        </p:nvSpPr>
        <p:spPr>
          <a:xfrm>
            <a:off x="4353373" y="2929640"/>
            <a:ext cx="580957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j = </a:t>
            </a:r>
            <a:r>
              <a:rPr lang="en-US" dirty="0">
                <a:solidFill>
                  <a:srgbClr val="FFFF00"/>
                </a:solidFill>
                <a:latin typeface="Berlin Sans FB Demi" panose="020E0802020502020306" pitchFamily="34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  <p:bldP spid="24" grpId="0"/>
      <p:bldP spid="29" grpId="0"/>
      <p:bldP spid="31" grpId="0"/>
      <p:bldP spid="33" grpId="0"/>
      <p:bldP spid="35" grpId="0"/>
      <p:bldP spid="41" grpId="0" animBg="1"/>
      <p:bldP spid="62" grpId="0" animBg="1"/>
      <p:bldP spid="63" grpId="0" animBg="1"/>
      <p:bldP spid="2818" grpId="0" animBg="1"/>
      <p:bldP spid="2819" grpId="0" animBg="1"/>
      <p:bldP spid="2" grpId="0" animBg="1"/>
      <p:bldP spid="3" grpId="0" animBg="1"/>
      <p:bldP spid="16" grpId="0" animBg="1"/>
      <p:bldP spid="17" grpId="0" animBg="1"/>
      <p:bldP spid="18" grpId="0" animBg="1"/>
      <p:bldP spid="26" grpId="0" animBg="1"/>
      <p:bldP spid="43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2822" grpId="0" animBg="1"/>
      <p:bldP spid="2825" grpId="0" animBg="1"/>
      <p:bldP spid="2826" grpId="0" animBg="1"/>
      <p:bldP spid="2827" grpId="0" animBg="1"/>
      <p:bldP spid="2828" grpId="0" animBg="1"/>
      <p:bldP spid="8" grpId="0" animBg="1"/>
      <p:bldP spid="10" grpId="0" animBg="1"/>
      <p:bldP spid="13" grpId="0" animBg="1"/>
      <p:bldP spid="15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830" grpId="0" animBg="1"/>
      <p:bldP spid="2831" grpId="0" animBg="1"/>
      <p:bldP spid="2832" grpId="0" animBg="1"/>
      <p:bldP spid="2833" grpId="0" animBg="1"/>
      <p:bldP spid="2836" grpId="0" animBg="1"/>
      <p:bldP spid="2838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786</Words>
  <Application>Microsoft Office PowerPoint</Application>
  <PresentationFormat>On-screen Show (16:9)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41" baseType="lpstr">
      <vt:lpstr>Consolas</vt:lpstr>
      <vt:lpstr>Aldrich</vt:lpstr>
      <vt:lpstr>Harrington</vt:lpstr>
      <vt:lpstr>Segoe UI</vt:lpstr>
      <vt:lpstr>Arial</vt:lpstr>
      <vt:lpstr>Bahnschrift SemiBold SemiConden</vt:lpstr>
      <vt:lpstr>Bell MT</vt:lpstr>
      <vt:lpstr>Bai Jamjuree</vt:lpstr>
      <vt:lpstr>Palatino Linotype</vt:lpstr>
      <vt:lpstr>Wingdings</vt:lpstr>
      <vt:lpstr>Lucida Fax</vt:lpstr>
      <vt:lpstr>Berlin Sans FB Demi</vt:lpstr>
      <vt:lpstr>Sitka Display</vt:lpstr>
      <vt:lpstr>Bebas Neue</vt:lpstr>
      <vt:lpstr>Bahnschrift SemiLight Condensed</vt:lpstr>
      <vt:lpstr>Lato</vt:lpstr>
      <vt:lpstr>Source Sans Pro</vt:lpstr>
      <vt:lpstr>Anaheim</vt:lpstr>
      <vt:lpstr>Monotype Corsiva</vt:lpstr>
      <vt:lpstr>Roboto Condensed Light</vt:lpstr>
      <vt:lpstr>Varela Round</vt:lpstr>
      <vt:lpstr>Arial Rounded MT Bold</vt:lpstr>
      <vt:lpstr>Magneto</vt:lpstr>
      <vt:lpstr>Centaur</vt:lpstr>
      <vt:lpstr>Lucida Sans Unicode</vt:lpstr>
      <vt:lpstr>Arial Black</vt:lpstr>
      <vt:lpstr>Open Sans</vt:lpstr>
      <vt:lpstr>Data Science Project Proposal XL by Slidesgo</vt:lpstr>
      <vt:lpstr>Kuman Business Meeting by Slidesgo</vt:lpstr>
      <vt:lpstr>Welcome</vt:lpstr>
      <vt:lpstr>PowerPoint Presentation</vt:lpstr>
      <vt:lpstr>Name and Id of Our Team Members</vt:lpstr>
      <vt:lpstr>TABLE OF CONTENTS</vt:lpstr>
      <vt:lpstr>INTRODUCTION of C</vt:lpstr>
      <vt:lpstr>What is For Loop in C</vt:lpstr>
      <vt:lpstr>What is Rectangle?</vt:lpstr>
      <vt:lpstr>PowerPoint Presentation</vt:lpstr>
      <vt:lpstr>Code Explaination</vt:lpstr>
      <vt:lpstr>Description of the project content</vt:lpstr>
      <vt:lpstr>Rectangle Printing Program: Input Width and Height, Display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rudcd</dc:creator>
  <cp:lastModifiedBy>ru.dcd.memory@gmail.com</cp:lastModifiedBy>
  <cp:revision>5</cp:revision>
  <cp:lastPrinted>2023-06-01T18:30:18Z</cp:lastPrinted>
  <dcterms:modified xsi:type="dcterms:W3CDTF">2023-06-06T19:45:23Z</dcterms:modified>
</cp:coreProperties>
</file>