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datasets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dirty="0">
                <a:solidFill>
                  <a:srgbClr val="002060"/>
                </a:solidFill>
              </a:rPr>
              <a:t>NBA STATs19-20.csv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65314" y="75502"/>
            <a:ext cx="11644604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7C741-9009-4E59-B6FA-AA5067BAB4DC}"/>
              </a:ext>
            </a:extLst>
          </p:cNvPr>
          <p:cNvSpPr/>
          <p:nvPr/>
        </p:nvSpPr>
        <p:spPr>
          <a:xfrm>
            <a:off x="167954" y="879132"/>
            <a:ext cx="5607698" cy="4861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Top 10 players in last 4 seasons (2016-2020):</a:t>
            </a:r>
          </a:p>
          <a:p>
            <a:endParaRPr lang="en-US" dirty="0"/>
          </a:p>
          <a:p>
            <a:r>
              <a:rPr lang="en-US" dirty="0"/>
              <a:t>        - Who have scored most number of field goals.</a:t>
            </a:r>
          </a:p>
          <a:p>
            <a:r>
              <a:rPr lang="en-US" dirty="0"/>
              <a:t>        - Who have highest field goal percentage</a:t>
            </a:r>
          </a:p>
          <a:p>
            <a:r>
              <a:rPr lang="en-US" dirty="0"/>
              <a:t>        - Who have scored most number of double-	doubles/triple doubles.</a:t>
            </a:r>
          </a:p>
          <a:p>
            <a:r>
              <a:rPr lang="en-US" dirty="0"/>
              <a:t>        - Who have scored most number of Blocks.</a:t>
            </a:r>
          </a:p>
          <a:p>
            <a:r>
              <a:rPr lang="en-US" dirty="0"/>
              <a:t>        - Who have scored most number of Steals.</a:t>
            </a:r>
          </a:p>
          <a:p>
            <a:r>
              <a:rPr lang="en-US" dirty="0"/>
              <a:t>        - Who have scored most number of rebounds.</a:t>
            </a:r>
          </a:p>
          <a:p>
            <a:r>
              <a:rPr lang="en-US" dirty="0"/>
              <a:t>        - Who have scored best 3 point percentage</a:t>
            </a:r>
          </a:p>
          <a:p>
            <a:r>
              <a:rPr lang="en-US" dirty="0"/>
              <a:t>        - Who have scored most assist/turn-over ratio.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A282E-3CE7-4D68-902A-195741A19068}"/>
              </a:ext>
            </a:extLst>
          </p:cNvPr>
          <p:cNvSpPr/>
          <p:nvPr/>
        </p:nvSpPr>
        <p:spPr>
          <a:xfrm>
            <a:off x="6021355" y="989045"/>
            <a:ext cx="5607698" cy="4861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Top 10 players in last 4 seasons (2016-2020):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Rich players in last four seasons (2016-2020)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Who have played most number of minutes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Guards based on points and assists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Forwards &amp; Centers based on points and rebounds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1B301-79C6-417F-BE86-FEC6C33F2BE5}"/>
              </a:ext>
            </a:extLst>
          </p:cNvPr>
          <p:cNvSpPr/>
          <p:nvPr/>
        </p:nvSpPr>
        <p:spPr>
          <a:xfrm>
            <a:off x="167954" y="636707"/>
            <a:ext cx="5607698" cy="234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for Selectors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0A95C-8E3B-49DE-972F-AE4ED4EA1197}"/>
              </a:ext>
            </a:extLst>
          </p:cNvPr>
          <p:cNvSpPr/>
          <p:nvPr/>
        </p:nvSpPr>
        <p:spPr>
          <a:xfrm>
            <a:off x="6021355" y="754153"/>
            <a:ext cx="5607698" cy="234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for Viewers</a:t>
            </a:r>
          </a:p>
        </p:txBody>
      </p:sp>
    </p:spTree>
    <p:extLst>
      <p:ext uri="{BB962C8B-B14F-4D97-AF65-F5344CB8AC3E}">
        <p14:creationId xmlns:p14="http://schemas.microsoft.com/office/powerpoint/2010/main" val="365191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58877" y="66171"/>
            <a:ext cx="8127999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5BC304-C7FD-49E4-9629-A03D2315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98547"/>
              </p:ext>
            </p:extLst>
          </p:nvPr>
        </p:nvGraphicFramePr>
        <p:xfrm>
          <a:off x="1058877" y="853890"/>
          <a:ext cx="812799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795">
                  <a:extLst>
                    <a:ext uri="{9D8B030D-6E8A-4147-A177-3AD203B41FA5}">
                      <a16:colId xmlns:a16="http://schemas.microsoft.com/office/drawing/2014/main" val="544783830"/>
                    </a:ext>
                  </a:extLst>
                </a:gridCol>
                <a:gridCol w="2399251">
                  <a:extLst>
                    <a:ext uri="{9D8B030D-6E8A-4147-A177-3AD203B41FA5}">
                      <a16:colId xmlns:a16="http://schemas.microsoft.com/office/drawing/2014/main" val="2648612982"/>
                    </a:ext>
                  </a:extLst>
                </a:gridCol>
                <a:gridCol w="1812953">
                  <a:extLst>
                    <a:ext uri="{9D8B030D-6E8A-4147-A177-3AD203B41FA5}">
                      <a16:colId xmlns:a16="http://schemas.microsoft.com/office/drawing/2014/main" val="132983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of M/C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There is a new club that wants to build a team and they want to sign up contract with different players. They have a budget of 110 million USD. They want to build a well-balanced team choosing players of different tiers. They want to see players of different tiers so that they can sign up with them.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7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relatively new players want to predict </a:t>
                      </a:r>
                    </a:p>
                    <a:p>
                      <a:r>
                        <a:rPr lang="en-US" dirty="0"/>
                        <a:t>Whether his salary is going to increase, decrease or remains similar in next subsequent seasons based on his performance statistics in NBA.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199626" y="3867250"/>
            <a:ext cx="8045042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199626" y="27239"/>
            <a:ext cx="799966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6" y="5671035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0" y="4169331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18" y="4144126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62" y="4144126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199626" y="2039848"/>
            <a:ext cx="8045042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0" y="2147320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64" y="2147320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1199626" y="587829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5422089" y="587829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724279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80" y="5694652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061683" y="5416188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03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700606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3044429" y="3565169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5048781" y="3541552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7700606" y="3541552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3112853" y="1862208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7258755" y="1862207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6" y="596543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99" y="584369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8049484" y="3195837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7806373" y="5023239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199626" y="501143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1178369" y="324127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1122844" y="1538309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5330544" y="154265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4099741" y="155895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7551835" y="1273124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811F72-65CB-4A92-A006-B5D84605C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52405"/>
              </p:ext>
            </p:extLst>
          </p:nvPr>
        </p:nvGraphicFramePr>
        <p:xfrm>
          <a:off x="838200" y="1247776"/>
          <a:ext cx="10515600" cy="4283677"/>
        </p:xfrm>
        <a:graphic>
          <a:graphicData uri="http://schemas.openxmlformats.org/drawingml/2006/table">
            <a:tbl>
              <a:tblPr/>
              <a:tblGrid>
                <a:gridCol w="1998833">
                  <a:extLst>
                    <a:ext uri="{9D8B030D-6E8A-4147-A177-3AD203B41FA5}">
                      <a16:colId xmlns:a16="http://schemas.microsoft.com/office/drawing/2014/main" val="636277136"/>
                    </a:ext>
                  </a:extLst>
                </a:gridCol>
                <a:gridCol w="1725701">
                  <a:extLst>
                    <a:ext uri="{9D8B030D-6E8A-4147-A177-3AD203B41FA5}">
                      <a16:colId xmlns:a16="http://schemas.microsoft.com/office/drawing/2014/main" val="2578836969"/>
                    </a:ext>
                  </a:extLst>
                </a:gridCol>
                <a:gridCol w="1998833">
                  <a:extLst>
                    <a:ext uri="{9D8B030D-6E8A-4147-A177-3AD203B41FA5}">
                      <a16:colId xmlns:a16="http://schemas.microsoft.com/office/drawing/2014/main" val="3586855571"/>
                    </a:ext>
                  </a:extLst>
                </a:gridCol>
                <a:gridCol w="1340832">
                  <a:extLst>
                    <a:ext uri="{9D8B030D-6E8A-4147-A177-3AD203B41FA5}">
                      <a16:colId xmlns:a16="http://schemas.microsoft.com/office/drawing/2014/main" val="2482205117"/>
                    </a:ext>
                  </a:extLst>
                </a:gridCol>
                <a:gridCol w="893888">
                  <a:extLst>
                    <a:ext uri="{9D8B030D-6E8A-4147-A177-3AD203B41FA5}">
                      <a16:colId xmlns:a16="http://schemas.microsoft.com/office/drawing/2014/main" val="1341186265"/>
                    </a:ext>
                  </a:extLst>
                </a:gridCol>
                <a:gridCol w="869058">
                  <a:extLst>
                    <a:ext uri="{9D8B030D-6E8A-4147-A177-3AD203B41FA5}">
                      <a16:colId xmlns:a16="http://schemas.microsoft.com/office/drawing/2014/main" val="3343656373"/>
                    </a:ext>
                  </a:extLst>
                </a:gridCol>
                <a:gridCol w="980794">
                  <a:extLst>
                    <a:ext uri="{9D8B030D-6E8A-4147-A177-3AD203B41FA5}">
                      <a16:colId xmlns:a16="http://schemas.microsoft.com/office/drawing/2014/main" val="3088821695"/>
                    </a:ext>
                  </a:extLst>
                </a:gridCol>
                <a:gridCol w="707661">
                  <a:extLst>
                    <a:ext uri="{9D8B030D-6E8A-4147-A177-3AD203B41FA5}">
                      <a16:colId xmlns:a16="http://schemas.microsoft.com/office/drawing/2014/main" val="3518870063"/>
                    </a:ext>
                  </a:extLst>
                </a:gridCol>
              </a:tblGrid>
              <a:tr h="251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 Name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Assigned to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Start Date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End Date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55565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Github repository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Asit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77255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POC(s)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00663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plan creation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Asit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288527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 datasets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Dave &amp; Dhanaprakash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7/20/2021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96388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datasets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38907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granularity and quality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the quality of data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Dhanaprakash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11220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any ETL steps needed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Dhanaprakash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96732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ETL steps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48998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scope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7/29/2021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35404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solution architecture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261956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DB design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729109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logical DB design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7/26/2021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88014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E-R diagram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56792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scripts for DB &amp; distribute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Dave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7/28/2021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520905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of ML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Asit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03079"/>
                  </a:ext>
                </a:extLst>
              </a:tr>
              <a:tr h="25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 up of Dashboard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Segment-1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2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segment-2</a:t>
            </a:r>
          </a:p>
        </p:txBody>
      </p:sp>
    </p:spTree>
    <p:extLst>
      <p:ext uri="{BB962C8B-B14F-4D97-AF65-F5344CB8AC3E}">
        <p14:creationId xmlns:p14="http://schemas.microsoft.com/office/powerpoint/2010/main" val="20775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segment-3</a:t>
            </a:r>
          </a:p>
        </p:txBody>
      </p:sp>
    </p:spTree>
    <p:extLst>
      <p:ext uri="{BB962C8B-B14F-4D97-AF65-F5344CB8AC3E}">
        <p14:creationId xmlns:p14="http://schemas.microsoft.com/office/powerpoint/2010/main" val="421612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segment-4</a:t>
            </a:r>
          </a:p>
        </p:txBody>
      </p:sp>
    </p:spTree>
    <p:extLst>
      <p:ext uri="{BB962C8B-B14F-4D97-AF65-F5344CB8AC3E}">
        <p14:creationId xmlns:p14="http://schemas.microsoft.com/office/powerpoint/2010/main" val="18027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593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Asit Mohapatra -X (asimohap - LARSEN &amp; TOUBRO INFOTECH LTD at Cisco)</cp:lastModifiedBy>
  <cp:revision>28</cp:revision>
  <dcterms:created xsi:type="dcterms:W3CDTF">2021-07-27T23:12:14Z</dcterms:created>
  <dcterms:modified xsi:type="dcterms:W3CDTF">2021-07-29T04:01:24Z</dcterms:modified>
</cp:coreProperties>
</file>