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42A5-8476-485D-8D3D-100D1FA6D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5740C-C091-4D89-8139-3FAE5C002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351AD-15EF-4746-A6A1-81489286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6D35-885F-47FB-823F-088E1565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D871-A3AC-45D1-8278-3623B3C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8085-4BBF-4089-B751-74725B34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CB7A1-E0B7-4670-AF96-98A0146AF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6B5C-D985-4B0A-BBEE-D702232E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1F86-DD19-405D-91E0-3EB6CB64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DF193-888F-41BF-AEA0-9992776E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D300A-3347-4F53-AEF7-6AA703C54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B78A6-62D7-4742-BFDE-C88A20351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9BF4-E9EE-44AE-AE87-30006F59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6AF3-63CB-4CD1-951B-1E3D50BB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28F3-596A-424C-A81F-8EAF4C41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C4CA-36B2-448F-9BC6-7F004234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27FD-FCA1-4716-B336-25B47F3B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6A13-7C28-4942-A2E6-25A10C27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D9E6-D909-499B-9AFF-84E77C89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E9F9-55DA-4F55-9DBB-D64EB872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9ED-C71D-4CD1-9080-D81787AC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3D17-D231-4DFD-8099-EBD9C1BE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DC93-8D43-4E49-A7D2-4F34C09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79BE1-99AA-4F51-AD66-157D2B54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BDDB-AAEA-4564-B1A6-C7C12180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DEA3-2B83-4D44-99EE-4AC7E322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0E4E-C29F-4BD6-8A44-D4B989BF0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BC569-8ACA-498D-BEA7-AFA3CAF7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ED576-528B-47C3-B5CB-ABCC866A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CED3-7BBB-4AF1-8FB4-3822FFA7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DEBD-D321-4EEE-8BE3-FEBE3C9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D1EF-96D2-40C7-A73C-0FC76681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2704-6899-4875-9687-877D4873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4783F-FD0F-43DD-8168-42A1AF4B1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A979A-53E3-4B0B-8184-81FFEE1B2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9B326-A2FC-42B5-BB77-6A0A5FB36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B6885-3621-4976-8624-C6BB6138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338A0-C50A-4233-A6B8-CCFF835E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A3C0E-C303-4AE2-8B39-BF592977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72AB-E244-4561-8B68-F24091AA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917A1-7ECE-444F-95EB-CE3FFFC2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00632-2998-467E-B137-B1C60CCA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9FF32-72B8-4B83-AED0-EED7155C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94DA8-4163-4276-8E44-1CCBD631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BEA86-C27E-4294-86A4-559FB65C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C109-75C6-4965-A32D-AD38F918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6F41-9225-43CA-9984-8545A432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65DC-92C1-4C71-9B75-6BC7C559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D29CB-0786-49E8-926E-E5E9B5CD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A315F-BF47-4619-A66E-31094612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10FDE-B0CF-44C8-9029-61E96E6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25542-87C2-4DCA-A1DF-58F017DA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5896-8DE8-4E4A-A5CE-A624A7CA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F4810-8590-41F8-A3AB-53D50647F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B4437-18B9-431C-ADA4-C1A24528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67EAE-2005-44AB-A71E-FF01B0A5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029B-9123-4DC6-97DA-3910BA0C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AA6C8-787D-4C29-91A0-369D3274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A63FE-D8DF-4753-96E6-2CF6027D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14FE6-383C-4F68-9998-F7559A66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B2AB-9D1A-40CA-9D4C-B3070948F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0751-72FB-4268-8CF0-65061A8511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202E-F843-42A7-8DF9-6E0029511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8DC7-515D-4C8B-BF3D-1CFA728E4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1960-E4EF-4B36-8BDB-5662E2D0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95FA-CA7D-4CB0-952B-0F5F91D31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NBA Player Analytics 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Dashboard Mockups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45D17-E9F7-4B72-9F45-A18DE64A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96998" y="4558383"/>
            <a:ext cx="9144000" cy="1655762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          Team - D&amp;A champs</a:t>
            </a:r>
            <a:endParaRPr lang="en-US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Aug 8</a:t>
            </a:r>
            <a:r>
              <a:rPr lang="en-US" sz="1800" b="0" i="0" u="none" strike="noStrike" baseline="3000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2021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0D38CA-64DB-4B73-AA90-43263BBE82F2}"/>
              </a:ext>
            </a:extLst>
          </p:cNvPr>
          <p:cNvSpPr/>
          <p:nvPr/>
        </p:nvSpPr>
        <p:spPr>
          <a:xfrm>
            <a:off x="427838" y="100668"/>
            <a:ext cx="11274803" cy="62833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Dashboard: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Used Tableau as a visualization tool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As a selector, by selecting the Tier and Position from the dashboard, the selector gains the following insights about the players,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Top players for each of the stats (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 3P, ASST, BLK..)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average score of each player across all the seasons for each of the stat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How players performed in each of the season for the selected stat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Players salary across each seasons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Players total points across each season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dashboard has various screens to display the afore mentioned features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3657F8-14F5-4BC0-A59A-0A55A7ADDCA1}"/>
              </a:ext>
            </a:extLst>
          </p:cNvPr>
          <p:cNvSpPr/>
          <p:nvPr/>
        </p:nvSpPr>
        <p:spPr>
          <a:xfrm>
            <a:off x="864066" y="444618"/>
            <a:ext cx="10528184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Dashboard Landing Page - Mockup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96226-774E-41CF-8F3D-F0CC0CF6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4" y="1906991"/>
            <a:ext cx="9444890" cy="502650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B7CDD46-F91F-4F0F-ADCE-14ACA9654E3F}"/>
              </a:ext>
            </a:extLst>
          </p:cNvPr>
          <p:cNvSpPr/>
          <p:nvPr/>
        </p:nvSpPr>
        <p:spPr>
          <a:xfrm>
            <a:off x="1937858" y="1015068"/>
            <a:ext cx="1510018" cy="687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Selector selects the tier and the position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5EDA95-42BC-4279-94A3-A1C5CB70DC7B}"/>
              </a:ext>
            </a:extLst>
          </p:cNvPr>
          <p:cNvCxnSpPr>
            <a:stCxn id="2" idx="4"/>
          </p:cNvCxnSpPr>
          <p:nvPr/>
        </p:nvCxnSpPr>
        <p:spPr>
          <a:xfrm>
            <a:off x="2692867" y="1702965"/>
            <a:ext cx="629173" cy="80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601F95-F399-4E91-80FC-A5B8E31ADDE4}"/>
              </a:ext>
            </a:extLst>
          </p:cNvPr>
          <p:cNvCxnSpPr>
            <a:stCxn id="2" idx="4"/>
          </p:cNvCxnSpPr>
          <p:nvPr/>
        </p:nvCxnSpPr>
        <p:spPr>
          <a:xfrm>
            <a:off x="2692867" y="1702965"/>
            <a:ext cx="2004968" cy="97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D3A03-1E21-4D9C-B902-793BADBC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" y="2248678"/>
            <a:ext cx="10702212" cy="46093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DC85F9-85BF-4730-904C-D0A1C90C9591}"/>
              </a:ext>
            </a:extLst>
          </p:cNvPr>
          <p:cNvSpPr/>
          <p:nvPr/>
        </p:nvSpPr>
        <p:spPr>
          <a:xfrm>
            <a:off x="1135081" y="351312"/>
            <a:ext cx="10528184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Player Stats Page - Mockup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A14249-5BF6-473D-A50A-4105052D5FF7}"/>
              </a:ext>
            </a:extLst>
          </p:cNvPr>
          <p:cNvSpPr/>
          <p:nvPr/>
        </p:nvSpPr>
        <p:spPr>
          <a:xfrm>
            <a:off x="1937858" y="1015068"/>
            <a:ext cx="1510018" cy="687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Back button to go back to previous screen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49780A-348A-441B-B76F-81A092239AF5}"/>
              </a:ext>
            </a:extLst>
          </p:cNvPr>
          <p:cNvSpPr/>
          <p:nvPr/>
        </p:nvSpPr>
        <p:spPr>
          <a:xfrm>
            <a:off x="3768056" y="1287924"/>
            <a:ext cx="2498520" cy="687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Each player can be clicked to get further insights about the player, Control navigates to next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244D2-C4B3-447C-9331-28C9E62D26F4}"/>
              </a:ext>
            </a:extLst>
          </p:cNvPr>
          <p:cNvCxnSpPr>
            <a:stCxn id="5" idx="4"/>
          </p:cNvCxnSpPr>
          <p:nvPr/>
        </p:nvCxnSpPr>
        <p:spPr>
          <a:xfrm flipH="1">
            <a:off x="1610686" y="1702965"/>
            <a:ext cx="1082181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84294E-AC57-4FD8-8AFC-91E8D8A39E97}"/>
              </a:ext>
            </a:extLst>
          </p:cNvPr>
          <p:cNvCxnSpPr/>
          <p:nvPr/>
        </p:nvCxnSpPr>
        <p:spPr>
          <a:xfrm flipH="1">
            <a:off x="3347207" y="2072081"/>
            <a:ext cx="1652632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2774F-B285-47F3-9DA6-CC6D8ABC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1" y="1742248"/>
            <a:ext cx="8173616" cy="51157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49E95-5999-4916-BC88-0C63FD0BD4C1}"/>
              </a:ext>
            </a:extLst>
          </p:cNvPr>
          <p:cNvSpPr/>
          <p:nvPr/>
        </p:nvSpPr>
        <p:spPr>
          <a:xfrm>
            <a:off x="1135081" y="351312"/>
            <a:ext cx="10528184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Player Career Stats Page - Mockup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2144C9-FB4A-4C36-8132-D0E0C7CC97A9}"/>
              </a:ext>
            </a:extLst>
          </p:cNvPr>
          <p:cNvSpPr/>
          <p:nvPr/>
        </p:nvSpPr>
        <p:spPr>
          <a:xfrm>
            <a:off x="1937858" y="1015068"/>
            <a:ext cx="1510018" cy="687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Back button to go back to previous screen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02B68C-279F-47DF-81C9-9AC01001AFAB}"/>
              </a:ext>
            </a:extLst>
          </p:cNvPr>
          <p:cNvCxnSpPr>
            <a:cxnSpLocks/>
          </p:cNvCxnSpPr>
          <p:nvPr/>
        </p:nvCxnSpPr>
        <p:spPr>
          <a:xfrm flipH="1">
            <a:off x="1057013" y="1535185"/>
            <a:ext cx="880845" cy="49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7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174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NBA Player Analytics                          - Dashboard Mockups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Analytics  Dashboard - Mockup</dc:title>
  <dc:creator>Rajesh Thirukachoor Rajendran -X (rathiruk - LARSEN &amp; TOUBRO INFOTECH LTD at Cisco)</dc:creator>
  <cp:lastModifiedBy>Rajesh Thirukachoor Rajendran -X (rathiruk - LARSEN &amp; TOUBRO INFOTECH LTD at Cisco)</cp:lastModifiedBy>
  <cp:revision>9</cp:revision>
  <dcterms:created xsi:type="dcterms:W3CDTF">2021-08-08T22:44:08Z</dcterms:created>
  <dcterms:modified xsi:type="dcterms:W3CDTF">2021-08-08T23:37:23Z</dcterms:modified>
</cp:coreProperties>
</file>