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Recognize, React, and Report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Interactive Quiz: Spot the Phish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Coming up: Can you tell a real email from a fake one?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Choose the correct one out of three examples.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Final Tips &amp;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Be cautious, not paranoid.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Phishing can target anyone.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Always verify before you click.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When in doubt, report 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is a cyberattack that uses fake messages to trick users.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delivered via email, SMS, or fake websites.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Steal personal data like login credentials or credit card info.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Phishing Awareness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90% of cyberattacks start with phishing.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can be a target—employees, students, managers.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 reduces risk significantly.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Types of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Email Phishing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Spear Phishing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Whaling (Targeting Executives)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Smishing (SMS)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Vishing (Voice Call)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274638"/>
            <a:ext cx="8229600" cy="1143000"/>
          </a:xfrm>
        </p:spPr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Recognizing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600200"/>
            <a:ext cx="8229600" cy="4525963"/>
          </a:xfrm>
        </p:spPr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Suspicious sender addresses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Poor grammar and urgent language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Unexpected attachments or links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Too good to be true offers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Fake Website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Misspelled URLs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Lack of HTTPS (no padlock)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Poor design or layout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Login popups asking for sensitive info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Impersonation (CEO Fraud)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Creating urgency or fear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Asking for sensitive information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Building false trust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to Stay Safe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click suspicious links or attachments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identity before responding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multi-factor authentication (MFA)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suspicious emails to 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&amp; Facebook lost $100M via phishing (2013–2015)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Sony Pictures hack started with phishing email (2014)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269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Phishing Awareness Training</vt:lpstr>
      <vt:lpstr>What is Phishing?</vt:lpstr>
      <vt:lpstr>Why Phishing Awareness Matters</vt:lpstr>
      <vt:lpstr>Types of Phishing Attacks</vt:lpstr>
      <vt:lpstr>Recognizing Phishing Emails</vt:lpstr>
      <vt:lpstr>Fake Website Indicators</vt:lpstr>
      <vt:lpstr>Social Engineering Tactics</vt:lpstr>
      <vt:lpstr>Best Practices to Stay Safe</vt:lpstr>
      <vt:lpstr>Real-World Examples</vt:lpstr>
      <vt:lpstr>Interactive Quiz: Spot the Phish</vt:lpstr>
      <vt:lpstr>Final Tips &amp;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Dhanaraj Patil</cp:lastModifiedBy>
  <cp:revision>2</cp:revision>
  <dcterms:created xsi:type="dcterms:W3CDTF">2013-01-27T09:14:16Z</dcterms:created>
  <dcterms:modified xsi:type="dcterms:W3CDTF">2025-07-22T17:15:33Z</dcterms:modified>
  <cp:category/>
</cp:coreProperties>
</file>