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9" r:id="rId4"/>
    <p:sldId id="279" r:id="rId5"/>
    <p:sldId id="276" r:id="rId6"/>
    <p:sldId id="278" r:id="rId7"/>
    <p:sldId id="272" r:id="rId8"/>
    <p:sldId id="273" r:id="rId9"/>
    <p:sldId id="271" r:id="rId10"/>
    <p:sldId id="280" r:id="rId11"/>
    <p:sldId id="268" r:id="rId12"/>
    <p:sldId id="270" r:id="rId13"/>
    <p:sldId id="265" r:id="rId14"/>
    <p:sldId id="26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78154A46-FEB2-9976-06D4-90D6D02B7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B7217A6-A704-F933-4460-0DAAB242F3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D2A90A0-ECBE-0D85-C568-14B458A4CD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352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IN" sz="2400" dirty="0"/>
              <a:t>PSCS_245 Travel and </a:t>
            </a:r>
            <a:r>
              <a:rPr lang="en-IN" sz="2400" dirty="0" err="1"/>
              <a:t>Toursim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0"/>
              </a:spcBef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IN" sz="1800" dirty="0"/>
              <a:t>ISE_9 </a:t>
            </a:r>
            <a:endParaRPr lang="en-GB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IN" sz="1800" b="1" dirty="0" err="1"/>
              <a:t>Mrs.Josephine</a:t>
            </a:r>
            <a:r>
              <a:rPr lang="en-IN" sz="1800" b="1"/>
              <a:t> John</a:t>
            </a: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8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of Computer Science and Engineering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483494149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b="1" u="none" strike="noStrike" cap="none" dirty="0"/>
                        <a:t>20221ISE0054</a:t>
                      </a:r>
                      <a:endParaRPr sz="1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/>
                        <a:t>MANOJ R</a:t>
                      </a:r>
                      <a:endParaRPr sz="1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/>
                        <a:t>20221ISE0027</a:t>
                      </a:r>
                      <a:endParaRPr sz="1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/>
                        <a:t>DARSHAN D</a:t>
                      </a:r>
                      <a:endParaRPr sz="1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/>
                        <a:t>20221ISE0079</a:t>
                      </a:r>
                      <a:endParaRPr sz="1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/>
                        <a:t>DHANARAJ</a:t>
                      </a:r>
                      <a:endParaRPr sz="1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endParaRPr lang="en-US"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Dr.Zafar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Ali Khan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Suma  N G</a:t>
            </a:r>
            <a:endParaRPr lang="en-US" sz="1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Innovation or Novel Contributions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85852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Our Website Outsmarts Other Platforms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Discounts &amp; ID Verification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Unlike MakeMyTrip/</a:t>
            </a:r>
            <a:r>
              <a:rPr lang="en-US" sz="1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Goibibo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we provide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exclusive verified student discounts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Travel Accessories Store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sites only book tickets/hotels, but we add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luggage, backpacks, travel kits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one place.</a:t>
            </a:r>
          </a:p>
          <a:p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Budget-Friendly Packages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Curated low-cost trips designed for student budgets (vs costly holiday packages elsewhere).</a:t>
            </a:r>
          </a:p>
          <a:p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Community Travel Forum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can share tips, reviews, and group travel plans (not present in Booking.com or MakeMyTrip).</a:t>
            </a:r>
          </a:p>
          <a:p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 Gifting Feature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Parents/friends can sponsor trips directly through the site.</a:t>
            </a:r>
          </a:p>
          <a:p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Gamified Rewards System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earn points for bookings → discounts on future trips (unlike plain cashbacks on other sites).</a:t>
            </a:r>
          </a:p>
          <a:p>
            <a:pPr marL="495300" lvl="0" indent="-3429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endParaRPr lang="en-US" alt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		https://github.com/dhanaraj99/ISE-9-capstone-project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B596C-6B66-6020-B09B-F921FC782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934720"/>
            <a:ext cx="11480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9525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MakeMyTrip, “Online travel booking platform,” </a:t>
            </a:r>
            <a:r>
              <a:rPr lang="en-IN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MakeMyTrip.com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2024. [Online]. Available: https://www.makemytrip.com/. [Accessed: Aug. 16, 2025].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Goibibo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“Flights, hotels, bus booking services,” </a:t>
            </a:r>
            <a:r>
              <a:rPr lang="en-IN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Goibibo.com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2024. [Online]. Available: https://www.goibibo.com/. [Accessed: Aug. 16, 2025].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Booking.com, “Global travel and accommodation platform,” </a:t>
            </a:r>
            <a:r>
              <a:rPr lang="en-IN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Booking.com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2024. [Online]. Available: https://www.booking.com/. [Accessed: Aug. 16, 2025].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A. Sharma and R. Gupta, “E-tourism: The role of ICT in tourism industry,” </a:t>
            </a:r>
            <a:r>
              <a:rPr lang="en-IN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International Journal of Innovative Research in Computer and Communication Engineering (IJIRCCE)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vol. 5, no. 6, pp. 1234–1240, Jun. 2017.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[5] Google, “Google Maps Platform – APIs for location and travel,” </a:t>
            </a:r>
            <a:r>
              <a:rPr lang="en-IN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Developers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2024. [Online]. Available: https://developers.google.com/maps. [Accessed: Aug. 16, 2025].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 and Tourism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Description: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Travelers often face difficulties due to fragmented booking systems. Currently, users must switch between multiple applications for flights, trains, buses, hotels, rental cabs, and travel accessories.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creates: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Inconvenience – Multiple apps/websites for different bookings.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High Costs – Lack of consolidated discounts or bundled offers.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Time-Consuming – Comparing prices across platforms takes extra effort.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B1E24F81-0891-BBF3-7E1E-5FAC0AFEB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D0D2987F-67D8-9BA4-8BC9-CEA4380BC8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D0826717-629C-2359-9765-7969DC42C2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Unified Support – Customer queries and cancellations are scattered across different providers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Limited Personalization – Current apps focus on general travelers, with no customization for student, family, or group travel needs.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Thus, there is a need for a single integrated travel app that simplifies bookings, saves costs, and provides a seamless travel experience.</a:t>
            </a:r>
          </a:p>
        </p:txBody>
      </p:sp>
    </p:spTree>
    <p:extLst>
      <p:ext uri="{BB962C8B-B14F-4D97-AF65-F5344CB8AC3E}">
        <p14:creationId xmlns:p14="http://schemas.microsoft.com/office/powerpoint/2010/main" val="135401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IN" alt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64601-1822-A5A1-C254-790630A2F143}"/>
              </a:ext>
            </a:extLst>
          </p:cNvPr>
          <p:cNvSpPr txBox="1"/>
          <p:nvPr/>
        </p:nvSpPr>
        <p:spPr>
          <a:xfrm>
            <a:off x="812800" y="904240"/>
            <a:ext cx="108305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one-stop travel application integrating all bookings – flights, trains, buses, hotels, rental vehicles, and accessories.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a cost-effective solution with exclusive discounts, combo offers, and seasonal deals.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user-friendly interface for fast and hassle-free booking.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Enable group and family bookings with cost-sharing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Integrate AI-based personalization (budget packages, recommendations, safe travel tips).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Include 24/7 unified support for cancellations, rescheduling, and refunds.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secure digital payments and loyalty rewards.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8DC17-1FE2-91CF-02EC-DD2B911D234F}"/>
              </a:ext>
            </a:extLst>
          </p:cNvPr>
          <p:cNvSpPr txBox="1"/>
          <p:nvPr/>
        </p:nvSpPr>
        <p:spPr>
          <a:xfrm>
            <a:off x="1102936" y="406295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Background and Related work for title Selection</a:t>
            </a: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: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Existing Travel Platforms:</a:t>
            </a:r>
          </a:p>
          <a:p>
            <a:pPr marL="438150" indent="-285750">
              <a:spcBef>
                <a:spcPts val="0"/>
              </a:spcBef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MakeMyTrip / </a:t>
            </a:r>
            <a:r>
              <a:rPr lang="en-US" alt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Goibibo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Provide flights, trains, buses, and hotel bookings. Offer packages but no exclusive student discounts.</a:t>
            </a:r>
          </a:p>
          <a:p>
            <a:pPr marL="438150" indent="-285750">
              <a:spcBef>
                <a:spcPts val="0"/>
              </a:spcBef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Booking.com Strong global hotel and accommodation database. But no budget-friendly packages for students. </a:t>
            </a:r>
          </a:p>
          <a:p>
            <a:pPr marL="438150" indent="-285750">
              <a:spcBef>
                <a:spcPts val="0"/>
              </a:spcBef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Amazon / Flipkart (Travel Accessories) Sell travel items (bags, power banks, etc.) But not integrated with travel booking systems. 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Limitations of Existing Work: </a:t>
            </a:r>
          </a:p>
          <a:p>
            <a:pPr marL="438150" indent="-285750">
              <a:spcBef>
                <a:spcPts val="0"/>
              </a:spcBef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High Costs – Most platforms target general customers, not students with budget constraints.</a:t>
            </a:r>
          </a:p>
          <a:p>
            <a:pPr marL="438150" indent="-285750">
              <a:spcBef>
                <a:spcPts val="0"/>
              </a:spcBef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Scattered Services – Tickets, hotels, and accessories are on different platforms, requiring multiple apps/websites.</a:t>
            </a:r>
          </a:p>
          <a:p>
            <a:pPr marL="438150" indent="-285750">
              <a:spcBef>
                <a:spcPts val="0"/>
              </a:spcBef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Lack of Personalization – No features for student groups, ID-based discounts, or community travel forums. </a:t>
            </a:r>
          </a:p>
          <a:p>
            <a:pPr marL="438150" indent="-285750">
              <a:spcBef>
                <a:spcPts val="0"/>
              </a:spcBef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Focus on Luxury – Many existing platforms emphasize premium/luxury travel, not budget-friendly student travel.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High Travel Costs: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Students often cannot afford expensive flight, train, and hotel bookings.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Scattered Services: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Current platforms require switching between apps for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tickets, hotels, and travel accessories.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Personalization: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Current sites provide generic recommendations, not tailored to student budgets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and needs.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Opportunity: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Build a one-stop, student-friendly platform integrating bookings, discounts, accessories, and travel planning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(contd...)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1 Frontend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HTML5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CSS3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JavaScript</a:t>
            </a:r>
          </a:p>
          <a:p>
            <a:pPr marL="152400" lvl="0" indent="0" algn="just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2 Backend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PHP + MySQL</a:t>
            </a:r>
          </a:p>
          <a:p>
            <a:pPr marL="495300" lvl="0" indent="-342900" algn="just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Node.js </a:t>
            </a:r>
          </a:p>
          <a:p>
            <a:pPr marL="495300" lvl="0" indent="-342900" algn="just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IN" sz="2000" dirty="0"/>
              <a:t>Flask (Python)</a:t>
            </a:r>
          </a:p>
          <a:p>
            <a:pPr marL="495300" lvl="0" indent="-342900" algn="just">
              <a:lnSpc>
                <a:spcPct val="120000"/>
              </a:lnSpc>
              <a:spcBef>
                <a:spcPts val="0"/>
              </a:spcBef>
              <a:buSzPct val="100000"/>
            </a:pPr>
            <a:endParaRPr lang="en-IN" altLang="en-US" sz="2000" b="1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152400" lvl="0" indent="0" algn="just">
              <a:lnSpc>
                <a:spcPct val="120000"/>
              </a:lnSpc>
              <a:spcBef>
                <a:spcPts val="0"/>
              </a:spcBef>
              <a:buSzPct val="100000"/>
              <a:buNone/>
            </a:pPr>
            <a:r>
              <a:rPr lang="en-IN" altLang="en-US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3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Development Tools: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lvl="0" indent="-285750" algn="just">
              <a:lnSpc>
                <a:spcPct val="170000"/>
              </a:lnSpc>
              <a:spcBef>
                <a:spcPts val="0"/>
              </a:spcBef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IDE/Text Editor: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Tools like VS Code, PyCharm 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lvl="0" indent="-285750" algn="just">
              <a:lnSpc>
                <a:spcPct val="170000"/>
              </a:lnSpc>
              <a:spcBef>
                <a:spcPts val="0"/>
              </a:spcBef>
              <a:buSzPct val="100000"/>
            </a:pPr>
            <a:r>
              <a:rPr lang="en-IN" altLang="en-US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Testing and Debugging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Web Browser (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Chrome, Firefox, Edge</a:t>
            </a:r>
            <a:r>
              <a:rPr lang="en-IN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IN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152400" lvl="0" indent="0" algn="just">
              <a:lnSpc>
                <a:spcPct val="170000"/>
              </a:lnSpc>
              <a:spcBef>
                <a:spcPts val="0"/>
              </a:spcBef>
              <a:buSzPct val="100000"/>
              <a:buNone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 algn="just">
              <a:lnSpc>
                <a:spcPct val="120000"/>
              </a:lnSpc>
              <a:spcBef>
                <a:spcPts val="0"/>
              </a:spcBef>
              <a:buSzPct val="100000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Recommended(HARDWARE) Requirements</a:t>
            </a:r>
          </a:p>
          <a:p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Processor</a:t>
            </a:r>
            <a:r>
              <a:rPr lang="en-IN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Intel i5 / </a:t>
            </a:r>
            <a:r>
              <a:rPr lang="en-IN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Ryzen</a:t>
            </a:r>
            <a:r>
              <a:rPr lang="en-IN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 or higher</a:t>
            </a:r>
          </a:p>
          <a:p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</a:t>
            </a:r>
            <a:r>
              <a:rPr lang="en-IN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8 GB or more (for smoother development with Node.js / React)</a:t>
            </a:r>
          </a:p>
          <a:p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</a:t>
            </a:r>
            <a:r>
              <a:rPr lang="en-IN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500 GB SSD</a:t>
            </a:r>
          </a:p>
          <a:p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en-IN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Integrated graphics sufficient (no need for dedicated GPU)</a:t>
            </a:r>
          </a:p>
          <a:p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System</a:t>
            </a:r>
            <a:r>
              <a:rPr lang="en-IN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Windows 11 / Ubuntu 22.04 / macOS Monterey+</a:t>
            </a:r>
          </a:p>
          <a:p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</a:t>
            </a:r>
            <a:r>
              <a:rPr lang="en-IN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High-speed internet (for deployment, GitHub, and API integration)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1105</Words>
  <Application>Microsoft Office PowerPoint</Application>
  <PresentationFormat>Widescreen</PresentationFormat>
  <Paragraphs>124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Verdana</vt:lpstr>
      <vt:lpstr>Wingdings</vt:lpstr>
      <vt:lpstr>Bioinformatics</vt:lpstr>
      <vt:lpstr>PSCS_245 Travel and Toursim</vt:lpstr>
      <vt:lpstr>Content</vt:lpstr>
      <vt:lpstr>Problem Statement : </vt:lpstr>
      <vt:lpstr>Problem Statement : </vt:lpstr>
      <vt:lpstr>Objectives : </vt:lpstr>
      <vt:lpstr>Background and Related work for title Selection:</vt:lpstr>
      <vt:lpstr>Analysis of Problem Statement</vt:lpstr>
      <vt:lpstr>Analysis of Problem Statement (contd...)</vt:lpstr>
      <vt:lpstr>Analysis of Problem Statement (contd...)</vt:lpstr>
      <vt:lpstr>Innovation or Novel Contributions</vt:lpstr>
      <vt:lpstr>Github Link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Manoj R</cp:lastModifiedBy>
  <cp:revision>46</cp:revision>
  <dcterms:modified xsi:type="dcterms:W3CDTF">2025-08-20T10:23:01Z</dcterms:modified>
</cp:coreProperties>
</file>