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2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98656"/>
            <a:ext cx="9144000" cy="306068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080959"/>
            <a:ext cx="9144000" cy="269608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00198"/>
            <a:ext cx="9144000" cy="305760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73972"/>
            <a:ext cx="9144000" cy="311005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030784"/>
            <a:ext cx="9144000" cy="279643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CPH1909</dc:creator>
  <dcterms:created xsi:type="dcterms:W3CDTF">2015-05-11T22:30:45Z</dcterms:created>
  <dcterms:modified xsi:type="dcterms:W3CDTF">2023-10-03T15:01:23Z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ea23595fdd2f41498c9a4150d4852324</vt:lpwstr>
  </property>
</Properties>
</file>