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92522-E709-47B9-B2C3-4CDD2F077632}" v="1" dt="2024-09-27T05:29:41.80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N. Dhanasekar</a:t>
            </a:r>
          </a:p>
          <a:p>
            <a:r>
              <a:rPr lang="en-US" sz="2400" dirty="0"/>
              <a:t>REGISTER NO: 312205690,asunm289312205690</a:t>
            </a:r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550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slicer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organization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TL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  <a:p>
            <a:r>
              <a:rPr lang="en-US" sz="2400" dirty="0"/>
              <a:t>  Employee type- full-time, part-time, </a:t>
            </a:r>
            <a:r>
              <a:rPr lang="en-IN" sz="2400" dirty="0"/>
              <a:t>contract.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397</Words>
  <Application>Microsoft Office PowerPoint</Application>
  <PresentationFormat>Widescreen</PresentationFormat>
  <Paragraphs>80</Paragraphs>
  <Slides>12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dhanasekar dhanasekar</cp:lastModifiedBy>
  <cp:revision>43</cp:revision>
  <dcterms:created xsi:type="dcterms:W3CDTF">2024-03-29T15:07:22Z</dcterms:created>
  <dcterms:modified xsi:type="dcterms:W3CDTF">2024-09-27T05:33:29Z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