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9/17/2025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335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166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07160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67593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23390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8528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4923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1751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8732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90168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5972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6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717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24118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32362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6422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1094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80711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8439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6551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26539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2187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4210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1568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742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9/17/2025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619374" y="2823022"/>
            <a:ext cx="8610599" cy="31489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dhanasekar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NMID: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"FD9FC89C96E2653A2B4491D09A2532D5"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DEPARTMNT: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UNIVERSITY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Vidyasagar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college of arts and science/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Bharathiyar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university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759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286075" y="1986547"/>
            <a:ext cx="2819483" cy="348071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4220893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415210" y="2743200"/>
            <a:ext cx="8229219" cy="2777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 portfolio website provides a professional and accessible platform to showcase personal details, skills, and achievements. It serves as a digital resume that enhances visibility and career opportunities.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01119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3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2512533" y="2844812"/>
            <a:ext cx="6200429" cy="13011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0" b="1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My Portfolio </a:t>
            </a:r>
            <a:endParaRPr lang="zh-CN" altLang="en-US" sz="8000" b="1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5828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6403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976312" y="2738513"/>
            <a:ext cx="7015163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 today's digital world, 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traditional resume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is not enough to showcase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skill sand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achievements effectively. There is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 need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for a personal portfolio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website that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highlights an individual's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details,projects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 and talents in 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professiona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land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accessible way.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1253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839199" y="2267913"/>
            <a:ext cx="3533774" cy="3810000"/>
            <a:chOff x="8839199" y="2267913"/>
            <a:chExt cx="3533774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534524" y="4982538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534524" y="5515937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839199" y="2267913"/>
              <a:ext cx="3533774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751498" y="2407395"/>
            <a:ext cx="8620125" cy="3491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This project is about developing 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apersonal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portfoliowebsitetoshowcaseskills,education,projects,andachievementsinaprofessional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and accessible manner. 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*My Portfolio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contains:About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me, what I am learning, Contact.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75104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1186229" y="2421076"/>
            <a:ext cx="8448293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 end users are recruiters, teachers, and others who want to view the creator's skills, projects, and achievements through the portfolio.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76074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3048000" y="2551837"/>
            <a:ext cx="7273289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HTML,CSS, JAVASCRIPT: For designing and building the website.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CSS: For responsive design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code editor : code editor</a:t>
            </a:r>
            <a:endParaRPr lang="zh-CN" altLang="en-US" sz="9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8364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矩形"/>
          <p:cNvSpPr>
            <a:spLocks/>
          </p:cNvSpPr>
          <p:nvPr/>
        </p:nvSpPr>
        <p:spPr>
          <a:xfrm rot="0">
            <a:off x="1060450" y="1473870"/>
            <a:ext cx="8153400" cy="44634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#The portfolio is designed with a simple, responsive, and user-friendly layout.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#It includes sections for Home, About, Learning and Contact.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#The design uses a clean color scheme, readable fonts, and a structured layout for easy navigation.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0766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1905000" y="1600200"/>
            <a:ext cx="7467600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Sections: Home, About, Skills,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Learning,Contact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*Easy navigation with menu links.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*Contact link (email).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*Clean and professional interface.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7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366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26</cp:revision>
  <dcterms:created xsi:type="dcterms:W3CDTF">2024-03-29T15:07:22Z</dcterms:created>
  <dcterms:modified xsi:type="dcterms:W3CDTF">2025-09-17T05:39:25Z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