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DHANASEKARAN-8144-Sudharsan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College- CIVIL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0" y="2535936"/>
            <a:ext cx="11029615" cy="24152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Cite relevant studies, articles, and data sources used in the analysis, ensuring transparency and credibility.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166664" y="1450848"/>
            <a:ext cx="11029615" cy="241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213248"/>
            <a:ext cx="11570208" cy="45657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Fandango's movie rating system has been subject to scrutiny due to discrepancies between its ratings and those from other platforms.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rely on ratings to make informed decisions about which movies to watch, so inaccuracies can lead to dissatisfaction and distrust.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Filmmakers and industry professionals are concerned about the potential impact of inaccurate ratings on audience perception and box office performance.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24" y="138737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 an in-depth analysis to identify the root causes of rating discrepancies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strategies to improve rating accuracy and restore user trust in the platform's rating system.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Product ratings 2016--17 differences | Download Scientific Diagram">
            <a:extLst>
              <a:ext uri="{FF2B5EF4-FFF2-40B4-BE49-F238E27FC236}">
                <a16:creationId xmlns:a16="http://schemas.microsoft.com/office/drawing/2014/main" id="{47C4E19F-E2A4-A4EA-9722-E7B5BD8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99" y="4553146"/>
            <a:ext cx="5861626" cy="18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5" y="1362986"/>
            <a:ext cx="9891736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Utilize data analysis techniques to compare Fandango's ratings with those from other reputable sources, such as Rotten Tomatoes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potential biases or inconsistencies in Fandango's rating aggregation process.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20920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Employ statistical methods, such as correlation analysis and regression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to quantify the extent of rating discrepancies.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Deploy the analysis on a sample of movies across different genres and release years to ensure comprehensive coverage.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Findings reveal significant disparities between Fandango's ratings and those from other platforms, indicating a systematic bias towards higher ratings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analysis identifies potential factors contributing to this bias, such as the presence of inflated user ratings or selective sampling of reviews.</a:t>
            </a:r>
          </a:p>
          <a:p>
            <a:endParaRPr lang="en-IN" dirty="0"/>
          </a:p>
        </p:txBody>
      </p:sp>
      <p:pic>
        <p:nvPicPr>
          <p:cNvPr id="1026" name="Picture 2" descr="Data Analysis on Determining False Movie Ratings | SpringerLink">
            <a:extLst>
              <a:ext uri="{FF2B5EF4-FFF2-40B4-BE49-F238E27FC236}">
                <a16:creationId xmlns:a16="http://schemas.microsoft.com/office/drawing/2014/main" id="{17DD0277-1019-B0AC-D8B0-D9A36C01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28" y="4543893"/>
            <a:ext cx="4899471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analysis underscores the need for Fandango to address rating discrepancies and enhance the transparency and reliability of its rating system.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Implementing corrective measures could improve user satisfaction and bolster Fandango's credibility within the film industry.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Investigate the effectiveness of proposed solutions, such as implementing stricter validation processes for user ratings or recalibrating rating aggregation algorithms.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additional factors that may influence rating discrepancies, such as promotional strategies or demographic biases.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c0fa2617-96bd-425d-8578-e93563fe37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363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29</cp:revision>
  <dcterms:created xsi:type="dcterms:W3CDTF">2021-05-26T16:50:10Z</dcterms:created>
  <dcterms:modified xsi:type="dcterms:W3CDTF">2024-04-24T04:48:52Z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