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455-8DBE-467F-A235-C8E21E06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6E080-B8DF-4016-9F84-BE59F0FF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7993-058D-46CC-B005-C14467DD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E6B-4D08-479D-ADA7-DBE79628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5D2B-2A95-4556-976E-8E56F31F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3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CCB1-7FE6-4389-987E-FDE35506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1D82D-29A1-4A62-BAB0-E039E003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362F-09A1-4A64-8C30-4E3473C6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DE4B-C69F-4E91-868C-9F98264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74F4-1D85-447B-A731-BB65A5C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4FC95-9E36-4BCE-9DBA-16A4EF862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8D2A3-0892-4D2F-B2C1-D9CBD504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1733-CAF4-4536-8C5D-1833908D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7CF4-01F1-4EF0-A5CD-B7DC642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74AB-4ADE-4F80-B4F7-32D48510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E93A-DC2A-4191-88F0-40AC57F3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5F19-9219-4B7E-AFEA-F9E438A4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6BAB-F3D9-42BB-9D8A-80DEEADE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55ED-5CCC-404B-84C9-04CDA712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0287-F0DE-4C3B-B7CB-BCAEDE47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28F8-FF42-4359-BD93-ACFBBBF9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8EAC-DF29-40F3-88F8-E2CF0490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513F-EF30-4C6F-885C-FCADFB3A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1C90-8EEC-4B40-AC30-A5A1D836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29BB-2BA2-4CFB-BA50-289CBFB9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13A8-A8BA-4051-B3F1-A8F79669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5597-150E-46E3-B425-8A12F081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ED376-1464-495D-8FA0-165E2C26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1A9A-0412-4F1A-A8A3-C335B08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1B53-AEBF-4D30-BED3-EE23E39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710F-3ECE-4D06-A861-BB27ED3A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8A01-44D7-4CAC-80F2-240A5B59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63C5-4A3B-4E13-95D3-B3CA6676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4A33-F36A-4448-8F6E-87441B40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EA5E1-B3D8-4227-8080-3A3BF5EA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58A72-82C4-431E-B17A-BE948B94A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07209-7426-46FF-B7BB-6CC6915C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CE71E-312A-4283-BC76-DD3648AD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73CE3-3117-4E38-BEE7-28F038C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C0EF-FD07-418B-AECE-8629D7CB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9BDFB-38B6-4563-9035-B3D28266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01D7-9845-4C01-81B7-D9C589F7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858-A509-4EA4-9F25-8FA59178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9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9E6A9-8D92-4098-801D-6C04BE7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4539C-6CAC-4DD5-AD31-0384FD0E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5DB6-C010-459E-9778-4FA00969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FFE-DCF9-40B1-8030-CC08BD90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CDAB-4635-46EA-9987-38BD216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4176-5039-49DB-9FBC-08F1F42A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77E2-E054-4439-BDB8-565799E5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5A3A9-0AF6-4AC2-9992-26A50FF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37D3-7C6C-402E-82A1-ACA7E607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1090-EC7D-47CA-AA73-7036F0EA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13C8C-E1D0-4C5C-A0EF-221CA823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80DE-FEB0-49A8-82A5-255860F6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88FF-7BC7-463A-B21A-2F02C1C9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A4F6-5F2C-4A5F-9F44-29FFB8E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E91F-9714-4CF1-B9CF-2F971385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7D880-80C2-4BFF-B86C-755F6C4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BC04A-1FB4-4616-B1A9-141AB0BC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E269-ECF1-44D4-89EF-6BF41766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5E1F-BAA9-4049-9110-ED4415F7AC74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8FAA-1482-479F-8C74-4CA624C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4186-E4B1-49FC-8DA2-F9C5DA89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D0D5-223E-42C3-A870-F7D2AC08D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D788F-60A0-4458-98E9-707A829F6E1C}"/>
              </a:ext>
            </a:extLst>
          </p:cNvPr>
          <p:cNvSpPr txBox="1"/>
          <p:nvPr/>
        </p:nvSpPr>
        <p:spPr>
          <a:xfrm>
            <a:off x="5007005" y="2598003"/>
            <a:ext cx="2478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AWS VPC</a:t>
            </a:r>
          </a:p>
        </p:txBody>
      </p:sp>
    </p:spTree>
    <p:extLst>
      <p:ext uri="{BB962C8B-B14F-4D97-AF65-F5344CB8AC3E}">
        <p14:creationId xmlns:p14="http://schemas.microsoft.com/office/powerpoint/2010/main" val="171354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E2881-98E8-4248-BB06-C1C26F99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25"/>
            <a:ext cx="12192000" cy="55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FEF73-DA62-4AE2-9316-B39A72483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0" y="1029905"/>
            <a:ext cx="10588179" cy="49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D1909-E8BE-4838-B8F7-493A1093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9" y="1836282"/>
            <a:ext cx="9952582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6B1A6-4A38-48B4-AF9E-62B412A7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291"/>
            <a:ext cx="12192000" cy="52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7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0B882-7011-4219-8E3B-64A8FAF92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7" y="898941"/>
            <a:ext cx="9983065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3DCE1-9BC4-4F29-ADEE-BC5E8591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0" y="2042040"/>
            <a:ext cx="9922100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D6535-33A8-4278-8649-D3545237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547"/>
            <a:ext cx="12192000" cy="50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68263-1510-44AA-8550-F62D533B7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59"/>
            <a:ext cx="12192000" cy="55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8A0A7-A576-463E-A0F1-8717268C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70"/>
            <a:ext cx="12192000" cy="54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2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Dhanasekar</dc:creator>
  <cp:lastModifiedBy>Madhu mitha</cp:lastModifiedBy>
  <cp:revision>1</cp:revision>
  <dcterms:created xsi:type="dcterms:W3CDTF">2020-03-25T17:25:34Z</dcterms:created>
  <dcterms:modified xsi:type="dcterms:W3CDTF">2020-03-25T17:30:02Z</dcterms:modified>
</cp:coreProperties>
</file>