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26852" cy="807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88175" y="6095875"/>
            <a:ext cx="41388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By: Dhanashree Nangre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3102525" y="2601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Reviews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925" y="887390"/>
            <a:ext cx="4739076" cy="242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925" y="3953750"/>
            <a:ext cx="4739076" cy="24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9900" y="3476075"/>
            <a:ext cx="2706000" cy="285196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6913725" y="456325"/>
            <a:ext cx="4165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of negative </a:t>
            </a: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913725" y="3540300"/>
            <a:ext cx="4165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of positive reviews: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82488" y="3895025"/>
            <a:ext cx="6023400" cy="25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Positive review:</a:t>
            </a:r>
            <a:endParaRPr sz="20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Rating is &gt;=7 is 35.2%</a:t>
            </a:r>
            <a:endParaRPr sz="25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Neutral</a:t>
            </a:r>
            <a:r>
              <a:rPr lang="en-GB" sz="20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 review:</a:t>
            </a:r>
            <a:endParaRPr sz="20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rPr>
              <a:t>Rating is &gt;=4 is 18.2%</a:t>
            </a:r>
            <a:endParaRPr sz="2500">
              <a:solidFill>
                <a:srgbClr val="BF9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Negative review: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Rating is &lt;4 is 18.2%</a:t>
            </a:r>
            <a:endParaRPr sz="2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650" y="622000"/>
            <a:ext cx="5614183" cy="26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