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" name="Google Shape;17;p2"/>
          <p:cNvSpPr txBox="1"/>
          <p:nvPr/>
        </p:nvSpPr>
        <p:spPr>
          <a:xfrm>
            <a:off x="4038600" y="20796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3"/>
          <p:cNvSpPr txBox="1"/>
          <p:nvPr/>
        </p:nvSpPr>
        <p:spPr>
          <a:xfrm>
            <a:off x="4038600" y="-1725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SOLELY FOR PURPOSES OF FORAGE WORK EXPERIENCE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12126852" cy="80794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988175" y="6095875"/>
            <a:ext cx="4138800" cy="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By: Dhanashree Nangre</a:t>
            </a:r>
            <a:endParaRPr/>
          </a:p>
        </p:txBody>
      </p:sp>
      <p:sp>
        <p:nvSpPr>
          <p:cNvPr id="88" name="Google Shape;88;p13"/>
          <p:cNvSpPr txBox="1"/>
          <p:nvPr>
            <p:ph type="ctrTitle"/>
          </p:nvPr>
        </p:nvSpPr>
        <p:spPr>
          <a:xfrm>
            <a:off x="3102525" y="26013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Reviews Analysis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3925" y="887390"/>
            <a:ext cx="4739076" cy="2429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3925" y="3953750"/>
            <a:ext cx="4739076" cy="242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375" y="403250"/>
            <a:ext cx="2998675" cy="2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2050" y="3224050"/>
            <a:ext cx="2706000" cy="2851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34938" y="403252"/>
            <a:ext cx="2799049" cy="219159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/>
        </p:nvSpPr>
        <p:spPr>
          <a:xfrm>
            <a:off x="4048475" y="2817475"/>
            <a:ext cx="2485500" cy="3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FFFFF"/>
                </a:highlight>
              </a:rPr>
              <a:t>Topic modeling results for Nnegative reviews:</a:t>
            </a:r>
            <a:endParaRPr b="1"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1. never', 'fly', 'class', 'business', 'poor'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2. experience', 'worst', 'food', 'seat', 'appalling'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3, 'review', 'disappointed', 'terrible', 'cancelled'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highlight>
                  <a:srgbClr val="FFFFFF"/>
                </a:highlight>
              </a:rPr>
              <a:t>Topic modeling results for positive reviews:</a:t>
            </a:r>
            <a:endParaRPr b="1"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1. 'customer'</a:t>
            </a: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, 'review', 'excellent', 'enjoyable', 'seat.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2.  'good', 'friendly', 'staff', 'great', 'efficient'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highlight>
                  <a:srgbClr val="FFFFFF"/>
                </a:highlight>
              </a:rPr>
              <a:t>3.  'experience', 'good', 'flight', 'food','recommend'</a:t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6913725" y="456325"/>
            <a:ext cx="4165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cloud of negative </a:t>
            </a:r>
            <a:r>
              <a:rPr lang="en-GB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reviews</a:t>
            </a:r>
            <a:r>
              <a:rPr lang="en-GB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6913725" y="3540300"/>
            <a:ext cx="41652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cloud of positive reviews: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