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12126852" cy="8079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88175" y="6095875"/>
            <a:ext cx="41388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By: Dhanashree Nangre</a:t>
            </a:r>
            <a:endParaRPr/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3102525" y="2601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ML Random Forest Model and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050" y="749300"/>
            <a:ext cx="6180674" cy="36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3400" y="4577725"/>
            <a:ext cx="2434175" cy="192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6200" y="4577725"/>
            <a:ext cx="2137850" cy="22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1075" y="4328574"/>
            <a:ext cx="3279549" cy="2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06400" y="304800"/>
            <a:ext cx="45507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this conclusion flight duration, length of stay, flight hour and number of passengers affect decision of booking will be made or not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