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D3EC366-A8CB-4320-963D-2410AFC9C04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British airways reviews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371E7D-9E34-45A9-827E-B391977048A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10/01/2025 22:03:36 GMT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44C2AC48-05EF-4D48-821D-3CD37FC02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95250"/>
            <a:ext cx="11430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2025-01-10T22:03:36Z</dcterms:created>
  <dcterms:modified xsi:type="dcterms:W3CDTF">2025-01-10T22:03:36Z</dcterms:modified>
</cp:coreProperties>
</file>