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E871-4475-41E2-B040-B8FFBEAADA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49AAA7-9799-4616-85A5-5217543DF8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92B008-70A2-4EA7-B6DC-775D7727B437}"/>
              </a:ext>
            </a:extLst>
          </p:cNvPr>
          <p:cNvSpPr>
            <a:spLocks noGrp="1"/>
          </p:cNvSpPr>
          <p:nvPr>
            <p:ph type="dt" sz="half" idx="10"/>
          </p:nvPr>
        </p:nvSpPr>
        <p:spPr/>
        <p:txBody>
          <a:bodyPr/>
          <a:lstStyle/>
          <a:p>
            <a:fld id="{0250957D-C188-488B-A3D0-B8F999A8BF0C}" type="datetimeFigureOut">
              <a:rPr lang="en-US" smtClean="0"/>
              <a:t>4/22/2021</a:t>
            </a:fld>
            <a:endParaRPr lang="en-US"/>
          </a:p>
        </p:txBody>
      </p:sp>
      <p:sp>
        <p:nvSpPr>
          <p:cNvPr id="5" name="Footer Placeholder 4">
            <a:extLst>
              <a:ext uri="{FF2B5EF4-FFF2-40B4-BE49-F238E27FC236}">
                <a16:creationId xmlns:a16="http://schemas.microsoft.com/office/drawing/2014/main" id="{BA1E6EA6-1F51-4D1C-BACA-86E8594084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F6CC8-439B-485D-86A4-841405B0C9C0}"/>
              </a:ext>
            </a:extLst>
          </p:cNvPr>
          <p:cNvSpPr>
            <a:spLocks noGrp="1"/>
          </p:cNvSpPr>
          <p:nvPr>
            <p:ph type="sldNum" sz="quarter" idx="12"/>
          </p:nvPr>
        </p:nvSpPr>
        <p:spPr/>
        <p:txBody>
          <a:bodyPr/>
          <a:lstStyle/>
          <a:p>
            <a:fld id="{00133882-D73C-474F-AC0B-7791103389A7}" type="slidenum">
              <a:rPr lang="en-US" smtClean="0"/>
              <a:t>‹#›</a:t>
            </a:fld>
            <a:endParaRPr lang="en-US"/>
          </a:p>
        </p:txBody>
      </p:sp>
    </p:spTree>
    <p:extLst>
      <p:ext uri="{BB962C8B-B14F-4D97-AF65-F5344CB8AC3E}">
        <p14:creationId xmlns:p14="http://schemas.microsoft.com/office/powerpoint/2010/main" val="726443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6BA2-C5E5-49F0-B743-03CD894518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1BC48A-1921-46DE-A739-9F49DB7A2D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DAC4BD-1B6B-4044-A8D8-55DE797C29D0}"/>
              </a:ext>
            </a:extLst>
          </p:cNvPr>
          <p:cNvSpPr>
            <a:spLocks noGrp="1"/>
          </p:cNvSpPr>
          <p:nvPr>
            <p:ph type="dt" sz="half" idx="10"/>
          </p:nvPr>
        </p:nvSpPr>
        <p:spPr/>
        <p:txBody>
          <a:bodyPr/>
          <a:lstStyle/>
          <a:p>
            <a:fld id="{0250957D-C188-488B-A3D0-B8F999A8BF0C}" type="datetimeFigureOut">
              <a:rPr lang="en-US" smtClean="0"/>
              <a:t>4/22/2021</a:t>
            </a:fld>
            <a:endParaRPr lang="en-US"/>
          </a:p>
        </p:txBody>
      </p:sp>
      <p:sp>
        <p:nvSpPr>
          <p:cNvPr id="5" name="Footer Placeholder 4">
            <a:extLst>
              <a:ext uri="{FF2B5EF4-FFF2-40B4-BE49-F238E27FC236}">
                <a16:creationId xmlns:a16="http://schemas.microsoft.com/office/drawing/2014/main" id="{9F15DB55-53EA-4BD9-9045-A4D02EABF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27B44-3FB4-4EDB-8EE8-9DAEE48D709C}"/>
              </a:ext>
            </a:extLst>
          </p:cNvPr>
          <p:cNvSpPr>
            <a:spLocks noGrp="1"/>
          </p:cNvSpPr>
          <p:nvPr>
            <p:ph type="sldNum" sz="quarter" idx="12"/>
          </p:nvPr>
        </p:nvSpPr>
        <p:spPr/>
        <p:txBody>
          <a:bodyPr/>
          <a:lstStyle/>
          <a:p>
            <a:fld id="{00133882-D73C-474F-AC0B-7791103389A7}" type="slidenum">
              <a:rPr lang="en-US" smtClean="0"/>
              <a:t>‹#›</a:t>
            </a:fld>
            <a:endParaRPr lang="en-US"/>
          </a:p>
        </p:txBody>
      </p:sp>
    </p:spTree>
    <p:extLst>
      <p:ext uri="{BB962C8B-B14F-4D97-AF65-F5344CB8AC3E}">
        <p14:creationId xmlns:p14="http://schemas.microsoft.com/office/powerpoint/2010/main" val="407234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2CCA3A-A2E8-407A-B8CE-51FBCEC991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314009-0D9C-42DB-8267-8B9D6B7EA0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970C9-CA45-4988-98CC-77206697660A}"/>
              </a:ext>
            </a:extLst>
          </p:cNvPr>
          <p:cNvSpPr>
            <a:spLocks noGrp="1"/>
          </p:cNvSpPr>
          <p:nvPr>
            <p:ph type="dt" sz="half" idx="10"/>
          </p:nvPr>
        </p:nvSpPr>
        <p:spPr/>
        <p:txBody>
          <a:bodyPr/>
          <a:lstStyle/>
          <a:p>
            <a:fld id="{0250957D-C188-488B-A3D0-B8F999A8BF0C}" type="datetimeFigureOut">
              <a:rPr lang="en-US" smtClean="0"/>
              <a:t>4/22/2021</a:t>
            </a:fld>
            <a:endParaRPr lang="en-US"/>
          </a:p>
        </p:txBody>
      </p:sp>
      <p:sp>
        <p:nvSpPr>
          <p:cNvPr id="5" name="Footer Placeholder 4">
            <a:extLst>
              <a:ext uri="{FF2B5EF4-FFF2-40B4-BE49-F238E27FC236}">
                <a16:creationId xmlns:a16="http://schemas.microsoft.com/office/drawing/2014/main" id="{EE524E19-AFC5-4965-A81B-F02FB153E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CB2FB-7A0C-4AAD-9DD3-A66C1733FD71}"/>
              </a:ext>
            </a:extLst>
          </p:cNvPr>
          <p:cNvSpPr>
            <a:spLocks noGrp="1"/>
          </p:cNvSpPr>
          <p:nvPr>
            <p:ph type="sldNum" sz="quarter" idx="12"/>
          </p:nvPr>
        </p:nvSpPr>
        <p:spPr/>
        <p:txBody>
          <a:bodyPr/>
          <a:lstStyle/>
          <a:p>
            <a:fld id="{00133882-D73C-474F-AC0B-7791103389A7}" type="slidenum">
              <a:rPr lang="en-US" smtClean="0"/>
              <a:t>‹#›</a:t>
            </a:fld>
            <a:endParaRPr lang="en-US"/>
          </a:p>
        </p:txBody>
      </p:sp>
    </p:spTree>
    <p:extLst>
      <p:ext uri="{BB962C8B-B14F-4D97-AF65-F5344CB8AC3E}">
        <p14:creationId xmlns:p14="http://schemas.microsoft.com/office/powerpoint/2010/main" val="1143526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193A-E19D-4B40-8DEC-BAF2B4DE1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3DBF1E-32C5-491E-B2BB-7F12B4C8D1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E8987D-4A35-4FF1-AAA5-D0A2E964B841}"/>
              </a:ext>
            </a:extLst>
          </p:cNvPr>
          <p:cNvSpPr>
            <a:spLocks noGrp="1"/>
          </p:cNvSpPr>
          <p:nvPr>
            <p:ph type="dt" sz="half" idx="10"/>
          </p:nvPr>
        </p:nvSpPr>
        <p:spPr/>
        <p:txBody>
          <a:bodyPr/>
          <a:lstStyle/>
          <a:p>
            <a:fld id="{0250957D-C188-488B-A3D0-B8F999A8BF0C}" type="datetimeFigureOut">
              <a:rPr lang="en-US" smtClean="0"/>
              <a:t>4/22/2021</a:t>
            </a:fld>
            <a:endParaRPr lang="en-US"/>
          </a:p>
        </p:txBody>
      </p:sp>
      <p:sp>
        <p:nvSpPr>
          <p:cNvPr id="5" name="Footer Placeholder 4">
            <a:extLst>
              <a:ext uri="{FF2B5EF4-FFF2-40B4-BE49-F238E27FC236}">
                <a16:creationId xmlns:a16="http://schemas.microsoft.com/office/drawing/2014/main" id="{F32086A9-6460-4E71-9381-09C321005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639F5-9DF0-4D1F-A1B0-0FCBA6D4BB4B}"/>
              </a:ext>
            </a:extLst>
          </p:cNvPr>
          <p:cNvSpPr>
            <a:spLocks noGrp="1"/>
          </p:cNvSpPr>
          <p:nvPr>
            <p:ph type="sldNum" sz="quarter" idx="12"/>
          </p:nvPr>
        </p:nvSpPr>
        <p:spPr/>
        <p:txBody>
          <a:bodyPr/>
          <a:lstStyle/>
          <a:p>
            <a:fld id="{00133882-D73C-474F-AC0B-7791103389A7}" type="slidenum">
              <a:rPr lang="en-US" smtClean="0"/>
              <a:t>‹#›</a:t>
            </a:fld>
            <a:endParaRPr lang="en-US"/>
          </a:p>
        </p:txBody>
      </p:sp>
    </p:spTree>
    <p:extLst>
      <p:ext uri="{BB962C8B-B14F-4D97-AF65-F5344CB8AC3E}">
        <p14:creationId xmlns:p14="http://schemas.microsoft.com/office/powerpoint/2010/main" val="3085169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8EA6-6F50-4073-8898-C3E16DE579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0D723F-DB03-40AE-BA69-F341B7EB56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52FC1D-5DDE-4B33-BEE1-738C8FA7FF9E}"/>
              </a:ext>
            </a:extLst>
          </p:cNvPr>
          <p:cNvSpPr>
            <a:spLocks noGrp="1"/>
          </p:cNvSpPr>
          <p:nvPr>
            <p:ph type="dt" sz="half" idx="10"/>
          </p:nvPr>
        </p:nvSpPr>
        <p:spPr/>
        <p:txBody>
          <a:bodyPr/>
          <a:lstStyle/>
          <a:p>
            <a:fld id="{0250957D-C188-488B-A3D0-B8F999A8BF0C}" type="datetimeFigureOut">
              <a:rPr lang="en-US" smtClean="0"/>
              <a:t>4/22/2021</a:t>
            </a:fld>
            <a:endParaRPr lang="en-US"/>
          </a:p>
        </p:txBody>
      </p:sp>
      <p:sp>
        <p:nvSpPr>
          <p:cNvPr id="5" name="Footer Placeholder 4">
            <a:extLst>
              <a:ext uri="{FF2B5EF4-FFF2-40B4-BE49-F238E27FC236}">
                <a16:creationId xmlns:a16="http://schemas.microsoft.com/office/drawing/2014/main" id="{890D27F8-DE7B-46DF-9176-4E6AF2887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6F818-D45D-4AB6-9BA4-5AD8AEF3ECDD}"/>
              </a:ext>
            </a:extLst>
          </p:cNvPr>
          <p:cNvSpPr>
            <a:spLocks noGrp="1"/>
          </p:cNvSpPr>
          <p:nvPr>
            <p:ph type="sldNum" sz="quarter" idx="12"/>
          </p:nvPr>
        </p:nvSpPr>
        <p:spPr/>
        <p:txBody>
          <a:bodyPr/>
          <a:lstStyle/>
          <a:p>
            <a:fld id="{00133882-D73C-474F-AC0B-7791103389A7}" type="slidenum">
              <a:rPr lang="en-US" smtClean="0"/>
              <a:t>‹#›</a:t>
            </a:fld>
            <a:endParaRPr lang="en-US"/>
          </a:p>
        </p:txBody>
      </p:sp>
    </p:spTree>
    <p:extLst>
      <p:ext uri="{BB962C8B-B14F-4D97-AF65-F5344CB8AC3E}">
        <p14:creationId xmlns:p14="http://schemas.microsoft.com/office/powerpoint/2010/main" val="1422097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813C-55DA-4BC4-9519-1B17868BF8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4926B4-63DA-4795-9AAF-A40C9A90F1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D27880-1B0D-4816-8F87-B074B574A1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3D8C2B-DDFC-4376-959E-29AD7E15A00F}"/>
              </a:ext>
            </a:extLst>
          </p:cNvPr>
          <p:cNvSpPr>
            <a:spLocks noGrp="1"/>
          </p:cNvSpPr>
          <p:nvPr>
            <p:ph type="dt" sz="half" idx="10"/>
          </p:nvPr>
        </p:nvSpPr>
        <p:spPr/>
        <p:txBody>
          <a:bodyPr/>
          <a:lstStyle/>
          <a:p>
            <a:fld id="{0250957D-C188-488B-A3D0-B8F999A8BF0C}" type="datetimeFigureOut">
              <a:rPr lang="en-US" smtClean="0"/>
              <a:t>4/22/2021</a:t>
            </a:fld>
            <a:endParaRPr lang="en-US"/>
          </a:p>
        </p:txBody>
      </p:sp>
      <p:sp>
        <p:nvSpPr>
          <p:cNvPr id="6" name="Footer Placeholder 5">
            <a:extLst>
              <a:ext uri="{FF2B5EF4-FFF2-40B4-BE49-F238E27FC236}">
                <a16:creationId xmlns:a16="http://schemas.microsoft.com/office/drawing/2014/main" id="{F40FA1FB-D38B-44D6-B36F-89024E559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115CA-21D1-4D40-B50A-64F6F5208F62}"/>
              </a:ext>
            </a:extLst>
          </p:cNvPr>
          <p:cNvSpPr>
            <a:spLocks noGrp="1"/>
          </p:cNvSpPr>
          <p:nvPr>
            <p:ph type="sldNum" sz="quarter" idx="12"/>
          </p:nvPr>
        </p:nvSpPr>
        <p:spPr/>
        <p:txBody>
          <a:bodyPr/>
          <a:lstStyle/>
          <a:p>
            <a:fld id="{00133882-D73C-474F-AC0B-7791103389A7}" type="slidenum">
              <a:rPr lang="en-US" smtClean="0"/>
              <a:t>‹#›</a:t>
            </a:fld>
            <a:endParaRPr lang="en-US"/>
          </a:p>
        </p:txBody>
      </p:sp>
    </p:spTree>
    <p:extLst>
      <p:ext uri="{BB962C8B-B14F-4D97-AF65-F5344CB8AC3E}">
        <p14:creationId xmlns:p14="http://schemas.microsoft.com/office/powerpoint/2010/main" val="244919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D13D-7FEA-43B3-BE73-296AC879AE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B81389-3934-4144-B75F-15D83D8021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0919B1-782A-4C8A-A3B5-7FE639FA3B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25EB51-E5C9-4B2D-BAE5-E966816136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77A7E5-C061-4378-97D3-5DD41EB4BF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47E05A-A08C-4AD9-9E97-5B74155CD676}"/>
              </a:ext>
            </a:extLst>
          </p:cNvPr>
          <p:cNvSpPr>
            <a:spLocks noGrp="1"/>
          </p:cNvSpPr>
          <p:nvPr>
            <p:ph type="dt" sz="half" idx="10"/>
          </p:nvPr>
        </p:nvSpPr>
        <p:spPr/>
        <p:txBody>
          <a:bodyPr/>
          <a:lstStyle/>
          <a:p>
            <a:fld id="{0250957D-C188-488B-A3D0-B8F999A8BF0C}" type="datetimeFigureOut">
              <a:rPr lang="en-US" smtClean="0"/>
              <a:t>4/22/2021</a:t>
            </a:fld>
            <a:endParaRPr lang="en-US"/>
          </a:p>
        </p:txBody>
      </p:sp>
      <p:sp>
        <p:nvSpPr>
          <p:cNvPr id="8" name="Footer Placeholder 7">
            <a:extLst>
              <a:ext uri="{FF2B5EF4-FFF2-40B4-BE49-F238E27FC236}">
                <a16:creationId xmlns:a16="http://schemas.microsoft.com/office/drawing/2014/main" id="{A2BEC32B-9A1D-4461-BAC4-6959D5020C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72C15A-9AC7-4389-B816-95BB9BE65774}"/>
              </a:ext>
            </a:extLst>
          </p:cNvPr>
          <p:cNvSpPr>
            <a:spLocks noGrp="1"/>
          </p:cNvSpPr>
          <p:nvPr>
            <p:ph type="sldNum" sz="quarter" idx="12"/>
          </p:nvPr>
        </p:nvSpPr>
        <p:spPr/>
        <p:txBody>
          <a:bodyPr/>
          <a:lstStyle/>
          <a:p>
            <a:fld id="{00133882-D73C-474F-AC0B-7791103389A7}" type="slidenum">
              <a:rPr lang="en-US" smtClean="0"/>
              <a:t>‹#›</a:t>
            </a:fld>
            <a:endParaRPr lang="en-US"/>
          </a:p>
        </p:txBody>
      </p:sp>
    </p:spTree>
    <p:extLst>
      <p:ext uri="{BB962C8B-B14F-4D97-AF65-F5344CB8AC3E}">
        <p14:creationId xmlns:p14="http://schemas.microsoft.com/office/powerpoint/2010/main" val="123525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F1C4-51C0-419C-AAF6-35A8C0C312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BE080D-981A-49F9-9F1F-1BC1B9E6C58F}"/>
              </a:ext>
            </a:extLst>
          </p:cNvPr>
          <p:cNvSpPr>
            <a:spLocks noGrp="1"/>
          </p:cNvSpPr>
          <p:nvPr>
            <p:ph type="dt" sz="half" idx="10"/>
          </p:nvPr>
        </p:nvSpPr>
        <p:spPr/>
        <p:txBody>
          <a:bodyPr/>
          <a:lstStyle/>
          <a:p>
            <a:fld id="{0250957D-C188-488B-A3D0-B8F999A8BF0C}" type="datetimeFigureOut">
              <a:rPr lang="en-US" smtClean="0"/>
              <a:t>4/22/2021</a:t>
            </a:fld>
            <a:endParaRPr lang="en-US"/>
          </a:p>
        </p:txBody>
      </p:sp>
      <p:sp>
        <p:nvSpPr>
          <p:cNvPr id="4" name="Footer Placeholder 3">
            <a:extLst>
              <a:ext uri="{FF2B5EF4-FFF2-40B4-BE49-F238E27FC236}">
                <a16:creationId xmlns:a16="http://schemas.microsoft.com/office/drawing/2014/main" id="{980AECDE-9A71-4BCE-8216-8FBC4A024D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DC7258-73A9-4AB8-A38E-860B97F085E9}"/>
              </a:ext>
            </a:extLst>
          </p:cNvPr>
          <p:cNvSpPr>
            <a:spLocks noGrp="1"/>
          </p:cNvSpPr>
          <p:nvPr>
            <p:ph type="sldNum" sz="quarter" idx="12"/>
          </p:nvPr>
        </p:nvSpPr>
        <p:spPr/>
        <p:txBody>
          <a:bodyPr/>
          <a:lstStyle/>
          <a:p>
            <a:fld id="{00133882-D73C-474F-AC0B-7791103389A7}" type="slidenum">
              <a:rPr lang="en-US" smtClean="0"/>
              <a:t>‹#›</a:t>
            </a:fld>
            <a:endParaRPr lang="en-US"/>
          </a:p>
        </p:txBody>
      </p:sp>
    </p:spTree>
    <p:extLst>
      <p:ext uri="{BB962C8B-B14F-4D97-AF65-F5344CB8AC3E}">
        <p14:creationId xmlns:p14="http://schemas.microsoft.com/office/powerpoint/2010/main" val="26368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B08C42-6C8C-4144-8512-A1B9C304A6FA}"/>
              </a:ext>
            </a:extLst>
          </p:cNvPr>
          <p:cNvSpPr>
            <a:spLocks noGrp="1"/>
          </p:cNvSpPr>
          <p:nvPr>
            <p:ph type="dt" sz="half" idx="10"/>
          </p:nvPr>
        </p:nvSpPr>
        <p:spPr/>
        <p:txBody>
          <a:bodyPr/>
          <a:lstStyle/>
          <a:p>
            <a:fld id="{0250957D-C188-488B-A3D0-B8F999A8BF0C}" type="datetimeFigureOut">
              <a:rPr lang="en-US" smtClean="0"/>
              <a:t>4/22/2021</a:t>
            </a:fld>
            <a:endParaRPr lang="en-US"/>
          </a:p>
        </p:txBody>
      </p:sp>
      <p:sp>
        <p:nvSpPr>
          <p:cNvPr id="3" name="Footer Placeholder 2">
            <a:extLst>
              <a:ext uri="{FF2B5EF4-FFF2-40B4-BE49-F238E27FC236}">
                <a16:creationId xmlns:a16="http://schemas.microsoft.com/office/drawing/2014/main" id="{7D8FF526-DABD-460D-827C-56D9FE39A6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C49B44-D1C4-4358-B64E-287391E51DBB}"/>
              </a:ext>
            </a:extLst>
          </p:cNvPr>
          <p:cNvSpPr>
            <a:spLocks noGrp="1"/>
          </p:cNvSpPr>
          <p:nvPr>
            <p:ph type="sldNum" sz="quarter" idx="12"/>
          </p:nvPr>
        </p:nvSpPr>
        <p:spPr/>
        <p:txBody>
          <a:bodyPr/>
          <a:lstStyle/>
          <a:p>
            <a:fld id="{00133882-D73C-474F-AC0B-7791103389A7}" type="slidenum">
              <a:rPr lang="en-US" smtClean="0"/>
              <a:t>‹#›</a:t>
            </a:fld>
            <a:endParaRPr lang="en-US"/>
          </a:p>
        </p:txBody>
      </p:sp>
    </p:spTree>
    <p:extLst>
      <p:ext uri="{BB962C8B-B14F-4D97-AF65-F5344CB8AC3E}">
        <p14:creationId xmlns:p14="http://schemas.microsoft.com/office/powerpoint/2010/main" val="117594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2810-E92C-4CA0-A496-D5CE45918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34C4F7-15D9-4D7F-A821-D4AB400529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2D3692-91B1-4DAB-ACA0-2227B66DE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4EB8C5-1451-4064-AD3D-F895BE0548B3}"/>
              </a:ext>
            </a:extLst>
          </p:cNvPr>
          <p:cNvSpPr>
            <a:spLocks noGrp="1"/>
          </p:cNvSpPr>
          <p:nvPr>
            <p:ph type="dt" sz="half" idx="10"/>
          </p:nvPr>
        </p:nvSpPr>
        <p:spPr/>
        <p:txBody>
          <a:bodyPr/>
          <a:lstStyle/>
          <a:p>
            <a:fld id="{0250957D-C188-488B-A3D0-B8F999A8BF0C}" type="datetimeFigureOut">
              <a:rPr lang="en-US" smtClean="0"/>
              <a:t>4/22/2021</a:t>
            </a:fld>
            <a:endParaRPr lang="en-US"/>
          </a:p>
        </p:txBody>
      </p:sp>
      <p:sp>
        <p:nvSpPr>
          <p:cNvPr id="6" name="Footer Placeholder 5">
            <a:extLst>
              <a:ext uri="{FF2B5EF4-FFF2-40B4-BE49-F238E27FC236}">
                <a16:creationId xmlns:a16="http://schemas.microsoft.com/office/drawing/2014/main" id="{44DA2784-692E-47FA-AF39-38EA52B22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4B2D0A-C20A-4DBE-A630-67B2895F3CFB}"/>
              </a:ext>
            </a:extLst>
          </p:cNvPr>
          <p:cNvSpPr>
            <a:spLocks noGrp="1"/>
          </p:cNvSpPr>
          <p:nvPr>
            <p:ph type="sldNum" sz="quarter" idx="12"/>
          </p:nvPr>
        </p:nvSpPr>
        <p:spPr/>
        <p:txBody>
          <a:bodyPr/>
          <a:lstStyle/>
          <a:p>
            <a:fld id="{00133882-D73C-474F-AC0B-7791103389A7}" type="slidenum">
              <a:rPr lang="en-US" smtClean="0"/>
              <a:t>‹#›</a:t>
            </a:fld>
            <a:endParaRPr lang="en-US"/>
          </a:p>
        </p:txBody>
      </p:sp>
    </p:spTree>
    <p:extLst>
      <p:ext uri="{BB962C8B-B14F-4D97-AF65-F5344CB8AC3E}">
        <p14:creationId xmlns:p14="http://schemas.microsoft.com/office/powerpoint/2010/main" val="163862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E2B9B-E1D8-4EC9-AD9A-A2E6D0F33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4B421E-23AA-4B61-A9EF-4E6D26A7BD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AF8AF8-02E9-46AE-93F6-4E9FA5856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0C3E3E-AD08-4735-8FCF-B45112E4B703}"/>
              </a:ext>
            </a:extLst>
          </p:cNvPr>
          <p:cNvSpPr>
            <a:spLocks noGrp="1"/>
          </p:cNvSpPr>
          <p:nvPr>
            <p:ph type="dt" sz="half" idx="10"/>
          </p:nvPr>
        </p:nvSpPr>
        <p:spPr/>
        <p:txBody>
          <a:bodyPr/>
          <a:lstStyle/>
          <a:p>
            <a:fld id="{0250957D-C188-488B-A3D0-B8F999A8BF0C}" type="datetimeFigureOut">
              <a:rPr lang="en-US" smtClean="0"/>
              <a:t>4/22/2021</a:t>
            </a:fld>
            <a:endParaRPr lang="en-US"/>
          </a:p>
        </p:txBody>
      </p:sp>
      <p:sp>
        <p:nvSpPr>
          <p:cNvPr id="6" name="Footer Placeholder 5">
            <a:extLst>
              <a:ext uri="{FF2B5EF4-FFF2-40B4-BE49-F238E27FC236}">
                <a16:creationId xmlns:a16="http://schemas.microsoft.com/office/drawing/2014/main" id="{DE357A79-00DB-4581-A4E8-E55EC4D016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BE098A-112A-4E57-8B75-C15D3380175C}"/>
              </a:ext>
            </a:extLst>
          </p:cNvPr>
          <p:cNvSpPr>
            <a:spLocks noGrp="1"/>
          </p:cNvSpPr>
          <p:nvPr>
            <p:ph type="sldNum" sz="quarter" idx="12"/>
          </p:nvPr>
        </p:nvSpPr>
        <p:spPr/>
        <p:txBody>
          <a:bodyPr/>
          <a:lstStyle/>
          <a:p>
            <a:fld id="{00133882-D73C-474F-AC0B-7791103389A7}" type="slidenum">
              <a:rPr lang="en-US" smtClean="0"/>
              <a:t>‹#›</a:t>
            </a:fld>
            <a:endParaRPr lang="en-US"/>
          </a:p>
        </p:txBody>
      </p:sp>
    </p:spTree>
    <p:extLst>
      <p:ext uri="{BB962C8B-B14F-4D97-AF65-F5344CB8AC3E}">
        <p14:creationId xmlns:p14="http://schemas.microsoft.com/office/powerpoint/2010/main" val="159404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8ED54E-2AA1-449B-A6FB-FAC4FA1266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0CE289-03D9-4C22-8B0A-370D4B772E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5539B-8BCA-4E54-B133-8367AD0DD9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0957D-C188-488B-A3D0-B8F999A8BF0C}" type="datetimeFigureOut">
              <a:rPr lang="en-US" smtClean="0"/>
              <a:t>4/22/2021</a:t>
            </a:fld>
            <a:endParaRPr lang="en-US"/>
          </a:p>
        </p:txBody>
      </p:sp>
      <p:sp>
        <p:nvSpPr>
          <p:cNvPr id="5" name="Footer Placeholder 4">
            <a:extLst>
              <a:ext uri="{FF2B5EF4-FFF2-40B4-BE49-F238E27FC236}">
                <a16:creationId xmlns:a16="http://schemas.microsoft.com/office/drawing/2014/main" id="{AA3D06B3-8B00-4FE7-8DBB-9A1B4421E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9525EA-B2A7-4678-A2E4-0F23C7BFD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33882-D73C-474F-AC0B-7791103389A7}" type="slidenum">
              <a:rPr lang="en-US" smtClean="0"/>
              <a:t>‹#›</a:t>
            </a:fld>
            <a:endParaRPr lang="en-US"/>
          </a:p>
        </p:txBody>
      </p:sp>
    </p:spTree>
    <p:extLst>
      <p:ext uri="{BB962C8B-B14F-4D97-AF65-F5344CB8AC3E}">
        <p14:creationId xmlns:p14="http://schemas.microsoft.com/office/powerpoint/2010/main" val="2342191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0881-8BF9-4844-92B7-B9A06144EA63}"/>
              </a:ext>
            </a:extLst>
          </p:cNvPr>
          <p:cNvSpPr>
            <a:spLocks noGrp="1"/>
          </p:cNvSpPr>
          <p:nvPr>
            <p:ph type="title"/>
          </p:nvPr>
        </p:nvSpPr>
        <p:spPr>
          <a:xfrm>
            <a:off x="831850" y="838900"/>
            <a:ext cx="10515600" cy="3723576"/>
          </a:xfrm>
        </p:spPr>
        <p:txBody>
          <a:bodyPr/>
          <a:lstStyle/>
          <a:p>
            <a:r>
              <a:rPr lang="en-US" dirty="0"/>
              <a:t>Best neighborhood to rent apartment in Bangkok </a:t>
            </a:r>
            <a:br>
              <a:rPr lang="en-US" dirty="0"/>
            </a:br>
            <a:br>
              <a:rPr lang="en-US" dirty="0"/>
            </a:br>
            <a:endParaRPr lang="en-US" dirty="0"/>
          </a:p>
        </p:txBody>
      </p:sp>
      <p:sp>
        <p:nvSpPr>
          <p:cNvPr id="3" name="Subtitle 2">
            <a:extLst>
              <a:ext uri="{FF2B5EF4-FFF2-40B4-BE49-F238E27FC236}">
                <a16:creationId xmlns:a16="http://schemas.microsoft.com/office/drawing/2014/main" id="{93F9DAB8-F318-4EFA-A98C-A1BA2DD8666D}"/>
              </a:ext>
            </a:extLst>
          </p:cNvPr>
          <p:cNvSpPr>
            <a:spLocks noGrp="1"/>
          </p:cNvSpPr>
          <p:nvPr>
            <p:ph type="body" idx="1"/>
          </p:nvPr>
        </p:nvSpPr>
        <p:spPr/>
        <p:txBody>
          <a:bodyPr/>
          <a:lstStyle/>
          <a:p>
            <a:r>
              <a:rPr lang="en-US" dirty="0"/>
              <a:t>Coursera Capstone Project</a:t>
            </a:r>
          </a:p>
          <a:p>
            <a:endParaRPr lang="en-US" dirty="0"/>
          </a:p>
          <a:p>
            <a:r>
              <a:rPr lang="en-US" dirty="0"/>
              <a:t>Dhanashree Nangre</a:t>
            </a:r>
          </a:p>
        </p:txBody>
      </p:sp>
      <p:pic>
        <p:nvPicPr>
          <p:cNvPr id="7" name="Picture 6">
            <a:extLst>
              <a:ext uri="{FF2B5EF4-FFF2-40B4-BE49-F238E27FC236}">
                <a16:creationId xmlns:a16="http://schemas.microsoft.com/office/drawing/2014/main" id="{FB47AB09-43C4-4BCF-9687-6CE4855A4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055" y="3691157"/>
            <a:ext cx="5629945" cy="3166843"/>
          </a:xfrm>
          <a:prstGeom prst="rect">
            <a:avLst/>
          </a:prstGeom>
        </p:spPr>
      </p:pic>
    </p:spTree>
    <p:extLst>
      <p:ext uri="{BB962C8B-B14F-4D97-AF65-F5344CB8AC3E}">
        <p14:creationId xmlns:p14="http://schemas.microsoft.com/office/powerpoint/2010/main" val="3957783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B2E9-B895-4594-AFD4-4E409E023C5E}"/>
              </a:ext>
            </a:extLst>
          </p:cNvPr>
          <p:cNvSpPr>
            <a:spLocks noGrp="1"/>
          </p:cNvSpPr>
          <p:nvPr>
            <p:ph type="title"/>
          </p:nvPr>
        </p:nvSpPr>
        <p:spPr/>
        <p:txBody>
          <a:bodyPr>
            <a:normAutofit fontScale="90000"/>
          </a:bodyPr>
          <a:lstStyle/>
          <a:p>
            <a:r>
              <a:rPr lang="en-US" dirty="0"/>
              <a:t> Graph showing relation between price and size of apartments</a:t>
            </a:r>
            <a:br>
              <a:rPr lang="en-US" dirty="0"/>
            </a:br>
            <a:endParaRPr lang="en-US" dirty="0"/>
          </a:p>
        </p:txBody>
      </p:sp>
      <p:pic>
        <p:nvPicPr>
          <p:cNvPr id="5" name="Content Placeholder 4">
            <a:extLst>
              <a:ext uri="{FF2B5EF4-FFF2-40B4-BE49-F238E27FC236}">
                <a16:creationId xmlns:a16="http://schemas.microsoft.com/office/drawing/2014/main" id="{9B107E60-A5B4-40FA-AEA0-A336F1FC7E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0686" y="1180214"/>
            <a:ext cx="8405769" cy="5286887"/>
          </a:xfrm>
        </p:spPr>
      </p:pic>
    </p:spTree>
    <p:extLst>
      <p:ext uri="{BB962C8B-B14F-4D97-AF65-F5344CB8AC3E}">
        <p14:creationId xmlns:p14="http://schemas.microsoft.com/office/powerpoint/2010/main" val="2176873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6A3BF-4D12-4661-8DD2-780441973254}"/>
              </a:ext>
            </a:extLst>
          </p:cNvPr>
          <p:cNvSpPr>
            <a:spLocks noGrp="1"/>
          </p:cNvSpPr>
          <p:nvPr>
            <p:ph type="title"/>
          </p:nvPr>
        </p:nvSpPr>
        <p:spPr/>
        <p:txBody>
          <a:bodyPr>
            <a:normAutofit fontScale="90000"/>
          </a:bodyPr>
          <a:lstStyle/>
          <a:p>
            <a:r>
              <a:rPr lang="en-US" dirty="0"/>
              <a:t>Graph showing relation between price and city</a:t>
            </a:r>
            <a:br>
              <a:rPr lang="en-US" dirty="0"/>
            </a:br>
            <a:endParaRPr lang="en-US" dirty="0"/>
          </a:p>
        </p:txBody>
      </p:sp>
      <p:pic>
        <p:nvPicPr>
          <p:cNvPr id="7" name="Content Placeholder 6">
            <a:extLst>
              <a:ext uri="{FF2B5EF4-FFF2-40B4-BE49-F238E27FC236}">
                <a16:creationId xmlns:a16="http://schemas.microsoft.com/office/drawing/2014/main" id="{EC1FDF32-8D0E-4CBF-BAC8-363F1C84C0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9079" y="1825625"/>
            <a:ext cx="6573841" cy="4351338"/>
          </a:xfrm>
        </p:spPr>
      </p:pic>
    </p:spTree>
    <p:extLst>
      <p:ext uri="{BB962C8B-B14F-4D97-AF65-F5344CB8AC3E}">
        <p14:creationId xmlns:p14="http://schemas.microsoft.com/office/powerpoint/2010/main" val="227153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99971-E6B9-4E76-928A-D285AA895839}"/>
              </a:ext>
            </a:extLst>
          </p:cNvPr>
          <p:cNvSpPr>
            <a:spLocks noGrp="1"/>
          </p:cNvSpPr>
          <p:nvPr>
            <p:ph type="title"/>
          </p:nvPr>
        </p:nvSpPr>
        <p:spPr/>
        <p:txBody>
          <a:bodyPr/>
          <a:lstStyle/>
          <a:p>
            <a:r>
              <a:rPr lang="en-US" dirty="0"/>
              <a:t>Result Of clustering</a:t>
            </a:r>
          </a:p>
        </p:txBody>
      </p:sp>
      <p:pic>
        <p:nvPicPr>
          <p:cNvPr id="5" name="Content Placeholder 4">
            <a:extLst>
              <a:ext uri="{FF2B5EF4-FFF2-40B4-BE49-F238E27FC236}">
                <a16:creationId xmlns:a16="http://schemas.microsoft.com/office/drawing/2014/main" id="{8D50A765-15DB-41D7-8538-33504B2BF3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0312" y="1839119"/>
            <a:ext cx="7191375" cy="4324350"/>
          </a:xfrm>
        </p:spPr>
      </p:pic>
    </p:spTree>
    <p:extLst>
      <p:ext uri="{BB962C8B-B14F-4D97-AF65-F5344CB8AC3E}">
        <p14:creationId xmlns:p14="http://schemas.microsoft.com/office/powerpoint/2010/main" val="694363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D5FA-4972-4C80-8F40-30275DF1004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27A48AB-E480-44AD-9FB9-D23BC6525E93}"/>
              </a:ext>
            </a:extLst>
          </p:cNvPr>
          <p:cNvSpPr>
            <a:spLocks noGrp="1"/>
          </p:cNvSpPr>
          <p:nvPr>
            <p:ph idx="1"/>
          </p:nvPr>
        </p:nvSpPr>
        <p:spPr/>
        <p:txBody>
          <a:bodyPr/>
          <a:lstStyle/>
          <a:p>
            <a:r>
              <a:rPr lang="en-US" dirty="0"/>
              <a:t>From results, it proves Cluster 1 has more </a:t>
            </a:r>
            <a:r>
              <a:rPr lang="en-US" dirty="0" err="1"/>
              <a:t>more</a:t>
            </a:r>
            <a:r>
              <a:rPr lang="en-US" dirty="0"/>
              <a:t> parks , supermarkets, gyms so it is more residential. Khlong Toei and </a:t>
            </a:r>
            <a:r>
              <a:rPr lang="en-US" dirty="0" err="1"/>
              <a:t>Watthana</a:t>
            </a:r>
            <a:r>
              <a:rPr lang="en-US" dirty="0"/>
              <a:t> are 2 cities from cluster 1 and they have most number of apartments options for rent. </a:t>
            </a:r>
            <a:r>
              <a:rPr lang="en-US" dirty="0" err="1"/>
              <a:t>Chatuchak</a:t>
            </a:r>
            <a:r>
              <a:rPr lang="en-US" dirty="0"/>
              <a:t> and </a:t>
            </a:r>
            <a:r>
              <a:rPr lang="en-US" dirty="0" err="1"/>
              <a:t>Phra</a:t>
            </a:r>
            <a:r>
              <a:rPr lang="en-US" dirty="0"/>
              <a:t> Khanong are the cities which have </a:t>
            </a:r>
            <a:r>
              <a:rPr lang="en-US" dirty="0" err="1"/>
              <a:t>have</a:t>
            </a:r>
            <a:r>
              <a:rPr lang="en-US" dirty="0"/>
              <a:t> low rent in cluster 1. These are the cities tat we can recommend a person which is looking for apartments to rent in Bangkok.</a:t>
            </a:r>
          </a:p>
        </p:txBody>
      </p:sp>
    </p:spTree>
    <p:extLst>
      <p:ext uri="{BB962C8B-B14F-4D97-AF65-F5344CB8AC3E}">
        <p14:creationId xmlns:p14="http://schemas.microsoft.com/office/powerpoint/2010/main" val="219701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28852B-93AE-4566-A508-7E89A4ADB669}"/>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5A2C032B-D29C-4945-AE2D-2394D56D9180}"/>
              </a:ext>
            </a:extLst>
          </p:cNvPr>
          <p:cNvSpPr>
            <a:spLocks noGrp="1"/>
          </p:cNvSpPr>
          <p:nvPr>
            <p:ph idx="1"/>
          </p:nvPr>
        </p:nvSpPr>
        <p:spPr/>
        <p:txBody>
          <a:bodyPr>
            <a:normAutofit/>
          </a:bodyPr>
          <a:lstStyle/>
          <a:p>
            <a:pPr marL="0" indent="0">
              <a:buNone/>
            </a:pPr>
            <a:r>
              <a:rPr lang="en-US" sz="2400" dirty="0"/>
              <a:t>Moving to a new area includes house hunting and ﬁnding a house in unfamiliar area is a major challenge. Conventional way of doing it is drive by your new neighborhood at night, before you move. Renting an apartment is a best option if a person is looking to settle at the place. This project will help people who are thinking of renting a apartment in Bangkok and instead of doing it by traditional way they want to do it smartly. This project will provide best possible options of neighborhoods with rent, apartment and neighborhood features information. They can look at comparison and decide. The results will be useful for people who are </a:t>
            </a:r>
          </a:p>
          <a:p>
            <a:pPr marL="0" indent="0">
              <a:buNone/>
            </a:pPr>
            <a:r>
              <a:rPr lang="en-US" sz="2400" dirty="0"/>
              <a:t>• Planning to rent apartment </a:t>
            </a:r>
          </a:p>
          <a:p>
            <a:pPr marL="0" indent="0">
              <a:buNone/>
            </a:pPr>
            <a:r>
              <a:rPr lang="en-US" sz="2400" dirty="0"/>
              <a:t>• Already rent a apartment </a:t>
            </a:r>
          </a:p>
          <a:p>
            <a:pPr marL="0" indent="0">
              <a:buNone/>
            </a:pPr>
            <a:r>
              <a:rPr lang="en-US" sz="2400" dirty="0"/>
              <a:t>• have a apartment to they want put on rental list</a:t>
            </a:r>
          </a:p>
          <a:p>
            <a:endParaRPr lang="en-US" sz="2400" dirty="0"/>
          </a:p>
        </p:txBody>
      </p:sp>
    </p:spTree>
    <p:extLst>
      <p:ext uri="{BB962C8B-B14F-4D97-AF65-F5344CB8AC3E}">
        <p14:creationId xmlns:p14="http://schemas.microsoft.com/office/powerpoint/2010/main" val="109461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388C-6039-46E6-BF49-18C26CB3B044}"/>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DD115E24-2BB3-42FE-A5B2-17B76F58B0BF}"/>
              </a:ext>
            </a:extLst>
          </p:cNvPr>
          <p:cNvSpPr>
            <a:spLocks noGrp="1"/>
          </p:cNvSpPr>
          <p:nvPr>
            <p:ph idx="1"/>
          </p:nvPr>
        </p:nvSpPr>
        <p:spPr/>
        <p:txBody>
          <a:bodyPr/>
          <a:lstStyle/>
          <a:p>
            <a:r>
              <a:rPr lang="en-US" dirty="0"/>
              <a:t>The objective behind this project is to </a:t>
            </a:r>
            <a:r>
              <a:rPr lang="en-US" dirty="0" err="1"/>
              <a:t>analyse</a:t>
            </a:r>
            <a:r>
              <a:rPr lang="en-US" dirty="0"/>
              <a:t> and come up with best possible neighborhood options in the Bangkok to rent a apartment. Use data science and machine learning techniques with python to ﬁnd neighborhood which has more features which will make living more comfortable and pocket friendly.</a:t>
            </a:r>
          </a:p>
        </p:txBody>
      </p:sp>
    </p:spTree>
    <p:extLst>
      <p:ext uri="{BB962C8B-B14F-4D97-AF65-F5344CB8AC3E}">
        <p14:creationId xmlns:p14="http://schemas.microsoft.com/office/powerpoint/2010/main" val="3886541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19D0-E8E0-4404-AC31-BFD335DF391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F54DDE6-BCB0-4723-AADC-F0FEDF5A6AA5}"/>
              </a:ext>
            </a:extLst>
          </p:cNvPr>
          <p:cNvSpPr>
            <a:spLocks noGrp="1"/>
          </p:cNvSpPr>
          <p:nvPr>
            <p:ph idx="1"/>
          </p:nvPr>
        </p:nvSpPr>
        <p:spPr/>
        <p:txBody>
          <a:bodyPr>
            <a:normAutofit lnSpcReduction="10000"/>
          </a:bodyPr>
          <a:lstStyle/>
          <a:p>
            <a:r>
              <a:rPr lang="en-US" sz="2400" dirty="0"/>
              <a:t>Below you’ll ﬁnd the data we need, data sources and descriptions of techniques we’ll be using to get that information. </a:t>
            </a:r>
          </a:p>
          <a:p>
            <a:r>
              <a:rPr lang="en-US" sz="2400" dirty="0"/>
              <a:t>List of neighborhoods and rental apartment in those: For rental apartment and neighborhood information we will use Thailand-property.com website. https://www.thailand-property.com/properties-for-rent/bangkok We will use web-scraping technique’s to extract information from website pages with help of python requests and </a:t>
            </a:r>
            <a:r>
              <a:rPr lang="en-US" sz="2400" dirty="0" err="1"/>
              <a:t>beuatifulsoup</a:t>
            </a:r>
            <a:r>
              <a:rPr lang="en-US" sz="2400" dirty="0"/>
              <a:t> packages.</a:t>
            </a:r>
          </a:p>
          <a:p>
            <a:r>
              <a:rPr lang="en-US" sz="2400" dirty="0"/>
              <a:t> Latitude and longitude of neighborhoods.: We will use python Geocoder package to get geographical coordinates of the neighborhoods</a:t>
            </a:r>
          </a:p>
          <a:p>
            <a:r>
              <a:rPr lang="en-US" sz="2400" dirty="0"/>
              <a:t>Venues in the neighborhoods: we’ll then use Foursquare API to get venue list for those neighborhoods. Foursquare has one of the largest database of 105+ million places and used by 125,000 developers.</a:t>
            </a:r>
          </a:p>
          <a:p>
            <a:endParaRPr lang="en-US" sz="2400" dirty="0"/>
          </a:p>
        </p:txBody>
      </p:sp>
    </p:spTree>
    <p:extLst>
      <p:ext uri="{BB962C8B-B14F-4D97-AF65-F5344CB8AC3E}">
        <p14:creationId xmlns:p14="http://schemas.microsoft.com/office/powerpoint/2010/main" val="319969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479E1F-B1F5-4140-9720-CFD260047DA5}"/>
              </a:ext>
            </a:extLst>
          </p:cNvPr>
          <p:cNvSpPr>
            <a:spLocks noGrp="1"/>
          </p:cNvSpPr>
          <p:nvPr>
            <p:ph type="title"/>
          </p:nvPr>
        </p:nvSpPr>
        <p:spPr/>
        <p:txBody>
          <a:bodyPr/>
          <a:lstStyle/>
          <a:p>
            <a:r>
              <a:rPr lang="en-US" dirty="0"/>
              <a:t>Analysis</a:t>
            </a:r>
          </a:p>
        </p:txBody>
      </p:sp>
    </p:spTree>
    <p:extLst>
      <p:ext uri="{BB962C8B-B14F-4D97-AF65-F5344CB8AC3E}">
        <p14:creationId xmlns:p14="http://schemas.microsoft.com/office/powerpoint/2010/main" val="260786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17005B-BF33-47AD-B8C8-0DD369D89FE6}"/>
              </a:ext>
            </a:extLst>
          </p:cNvPr>
          <p:cNvSpPr>
            <a:spLocks noGrp="1"/>
          </p:cNvSpPr>
          <p:nvPr>
            <p:ph type="title"/>
          </p:nvPr>
        </p:nvSpPr>
        <p:spPr/>
        <p:txBody>
          <a:bodyPr/>
          <a:lstStyle/>
          <a:p>
            <a:r>
              <a:rPr lang="en-US" dirty="0"/>
              <a:t> Number of apartments by Rooms</a:t>
            </a:r>
          </a:p>
        </p:txBody>
      </p:sp>
      <p:pic>
        <p:nvPicPr>
          <p:cNvPr id="8" name="Content Placeholder 7">
            <a:extLst>
              <a:ext uri="{FF2B5EF4-FFF2-40B4-BE49-F238E27FC236}">
                <a16:creationId xmlns:a16="http://schemas.microsoft.com/office/drawing/2014/main" id="{4FE8C83B-F11F-4310-BA31-96AD6327A2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0686" y="1540451"/>
            <a:ext cx="9194334" cy="5044419"/>
          </a:xfrm>
        </p:spPr>
      </p:pic>
    </p:spTree>
    <p:extLst>
      <p:ext uri="{BB962C8B-B14F-4D97-AF65-F5344CB8AC3E}">
        <p14:creationId xmlns:p14="http://schemas.microsoft.com/office/powerpoint/2010/main" val="2149473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05CF-C08B-450E-91A9-46B41DA55A5C}"/>
              </a:ext>
            </a:extLst>
          </p:cNvPr>
          <p:cNvSpPr>
            <a:spLocks noGrp="1"/>
          </p:cNvSpPr>
          <p:nvPr>
            <p:ph type="title"/>
          </p:nvPr>
        </p:nvSpPr>
        <p:spPr/>
        <p:txBody>
          <a:bodyPr/>
          <a:lstStyle/>
          <a:p>
            <a:r>
              <a:rPr lang="en-US" dirty="0"/>
              <a:t> Number of apartments by Rooms</a:t>
            </a:r>
          </a:p>
        </p:txBody>
      </p:sp>
      <p:pic>
        <p:nvPicPr>
          <p:cNvPr id="5" name="Content Placeholder 4">
            <a:extLst>
              <a:ext uri="{FF2B5EF4-FFF2-40B4-BE49-F238E27FC236}">
                <a16:creationId xmlns:a16="http://schemas.microsoft.com/office/drawing/2014/main" id="{93E2E8EC-D133-46FF-8840-CE1CE99A35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0685" y="1632488"/>
            <a:ext cx="9454393" cy="4993101"/>
          </a:xfrm>
        </p:spPr>
      </p:pic>
    </p:spTree>
    <p:extLst>
      <p:ext uri="{BB962C8B-B14F-4D97-AF65-F5344CB8AC3E}">
        <p14:creationId xmlns:p14="http://schemas.microsoft.com/office/powerpoint/2010/main" val="807165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6E8E-90DA-4895-9681-E97CA8995FE4}"/>
              </a:ext>
            </a:extLst>
          </p:cNvPr>
          <p:cNvSpPr>
            <a:spLocks noGrp="1"/>
          </p:cNvSpPr>
          <p:nvPr>
            <p:ph type="title"/>
          </p:nvPr>
        </p:nvSpPr>
        <p:spPr/>
        <p:txBody>
          <a:bodyPr/>
          <a:lstStyle/>
          <a:p>
            <a:r>
              <a:rPr lang="en-US" dirty="0"/>
              <a:t>Correlation between price and apartment </a:t>
            </a:r>
            <a:r>
              <a:rPr lang="en-US" dirty="0" err="1"/>
              <a:t>siz</a:t>
            </a:r>
            <a:endParaRPr lang="en-US" dirty="0"/>
          </a:p>
        </p:txBody>
      </p:sp>
      <p:pic>
        <p:nvPicPr>
          <p:cNvPr id="5" name="Content Placeholder 4">
            <a:extLst>
              <a:ext uri="{FF2B5EF4-FFF2-40B4-BE49-F238E27FC236}">
                <a16:creationId xmlns:a16="http://schemas.microsoft.com/office/drawing/2014/main" id="{5B9DF3A4-246D-4BDA-A5C2-47468A4E3F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1900" y="1924844"/>
            <a:ext cx="4648200" cy="4152900"/>
          </a:xfrm>
        </p:spPr>
      </p:pic>
    </p:spTree>
    <p:extLst>
      <p:ext uri="{BB962C8B-B14F-4D97-AF65-F5344CB8AC3E}">
        <p14:creationId xmlns:p14="http://schemas.microsoft.com/office/powerpoint/2010/main" val="119580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F686-DD70-49D7-8CDE-0C97D5CE56F4}"/>
              </a:ext>
            </a:extLst>
          </p:cNvPr>
          <p:cNvSpPr>
            <a:spLocks noGrp="1"/>
          </p:cNvSpPr>
          <p:nvPr>
            <p:ph type="title"/>
          </p:nvPr>
        </p:nvSpPr>
        <p:spPr/>
        <p:txBody>
          <a:bodyPr>
            <a:normAutofit fontScale="90000"/>
          </a:bodyPr>
          <a:lstStyle/>
          <a:p>
            <a:r>
              <a:rPr lang="en-US" dirty="0"/>
              <a:t> Graph showing relation between price and no of rooms</a:t>
            </a:r>
            <a:br>
              <a:rPr lang="en-US" dirty="0"/>
            </a:br>
            <a:endParaRPr lang="en-US" dirty="0"/>
          </a:p>
        </p:txBody>
      </p:sp>
      <p:pic>
        <p:nvPicPr>
          <p:cNvPr id="7" name="Content Placeholder 6">
            <a:extLst>
              <a:ext uri="{FF2B5EF4-FFF2-40B4-BE49-F238E27FC236}">
                <a16:creationId xmlns:a16="http://schemas.microsoft.com/office/drawing/2014/main" id="{8E9DBB02-0714-474D-9955-54AE40D4FA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1021" y="1389543"/>
            <a:ext cx="8640660" cy="5103332"/>
          </a:xfrm>
        </p:spPr>
      </p:pic>
    </p:spTree>
    <p:extLst>
      <p:ext uri="{BB962C8B-B14F-4D97-AF65-F5344CB8AC3E}">
        <p14:creationId xmlns:p14="http://schemas.microsoft.com/office/powerpoint/2010/main" val="3004155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472</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Best neighborhood to rent apartment in Bangkok   </vt:lpstr>
      <vt:lpstr>Introduction</vt:lpstr>
      <vt:lpstr>Business Problem</vt:lpstr>
      <vt:lpstr>Data</vt:lpstr>
      <vt:lpstr>Analysis</vt:lpstr>
      <vt:lpstr> Number of apartments by Rooms</vt:lpstr>
      <vt:lpstr> Number of apartments by Rooms</vt:lpstr>
      <vt:lpstr>Correlation between price and apartment siz</vt:lpstr>
      <vt:lpstr> Graph showing relation between price and no of rooms </vt:lpstr>
      <vt:lpstr> Graph showing relation between price and size of apartments </vt:lpstr>
      <vt:lpstr>Graph showing relation between price and city </vt:lpstr>
      <vt:lpstr>Result Of clustering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neighborhood to rent apartment in Bangkok</dc:title>
  <dc:creator>Dhanashree Nangre</dc:creator>
  <cp:lastModifiedBy>Dhanashree Nangre</cp:lastModifiedBy>
  <cp:revision>2</cp:revision>
  <dcterms:created xsi:type="dcterms:W3CDTF">2021-04-21T19:27:08Z</dcterms:created>
  <dcterms:modified xsi:type="dcterms:W3CDTF">2021-04-21T19:31:03Z</dcterms:modified>
</cp:coreProperties>
</file>