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7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  <p:sp>
        <p:nvSpPr>
          <p:cNvPr id="1048765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6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8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9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1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7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7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8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7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0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3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8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  <p:sp>
        <p:nvSpPr>
          <p:cNvPr id="1048816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7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8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1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0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1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3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4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6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7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19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0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1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2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6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   	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U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T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312200863</a:t>
            </a:r>
            <a:r>
              <a:rPr b="1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B.COM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(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G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l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)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h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s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l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l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ege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f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r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w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o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m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e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</a:t>
            </a:r>
            <a:endParaRPr altLang="en-US" lang="zh-CN"/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1667" lnSpcReduction="20000"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Drag rows, cols, filters, values respectively    Business Unit, performance level, Gender Code, count of first 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Visulazation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dirty="0" sz="32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dirty="0" sz="32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dirty="0" sz="360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20000"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833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57600" y="2438400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cituksp</cp:lastModifiedBy>
  <dcterms:created xsi:type="dcterms:W3CDTF">2024-08-29T12:51:34Z</dcterms:created>
  <dcterms:modified xsi:type="dcterms:W3CDTF">2024-11-10T08:34:05Z</dcterms:modified>
</cp:coreProperties>
</file>