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75" r:id="rId9"/>
    <p:sldId id="271" r:id="rId10"/>
    <p:sldId id="272" r:id="rId11"/>
    <p:sldId id="273" r:id="rId12"/>
    <p:sldId id="274" r:id="rId13"/>
    <p:sldId id="260" r:id="rId14"/>
    <p:sldId id="262" r:id="rId15"/>
    <p:sldId id="269" r:id="rId16"/>
    <p:sldId id="261" r:id="rId17"/>
    <p:sldId id="263" r:id="rId18"/>
    <p:sldId id="265" r:id="rId19"/>
    <p:sldId id="264" r:id="rId20"/>
    <p:sldId id="266" r:id="rId21"/>
    <p:sldId id="276" r:id="rId22"/>
    <p:sldId id="277" r:id="rId23"/>
    <p:sldId id="278" r:id="rId24"/>
    <p:sldId id="279" r:id="rId25"/>
    <p:sldId id="281" r:id="rId26"/>
    <p:sldId id="284" r:id="rId27"/>
    <p:sldId id="282" r:id="rId28"/>
    <p:sldId id="283"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966DD-A933-4880-AD0C-F5AF1156F19C}" v="21" dt="2020-12-10T14:35:54.297"/>
    <p1510:client id="{1FA63D0F-210A-4F74-8B91-6594A070ED8D}" v="863" dt="2020-12-10T03:35:37.501"/>
    <p1510:client id="{397AA1C8-27C8-4342-913D-B8D377754D3E}" v="16" dt="2020-12-10T03:39:44.997"/>
    <p1510:client id="{3AB2F212-A200-47C8-9336-5195D55F7A31}" v="376" dt="2020-12-10T21:51:14.426"/>
    <p1510:client id="{5752F80E-1FF5-4097-A848-01837228E4C2}" v="466" dt="2020-12-10T03:09:54.206"/>
    <p1510:client id="{6F7509B0-22D7-4A7C-95D9-205EF0B07E69}" v="137" dt="2020-12-10T23:32:24.622"/>
    <p1510:client id="{99474810-3B0C-4431-A223-BB0AE0C178CB}" v="14" dt="2020-12-10T21:27:38.816"/>
    <p1510:client id="{9E10EDC3-4C21-4BF2-A40A-846A360B2076}" v="23" dt="2020-12-10T19:27:01.522"/>
    <p1510:client id="{B175422C-FC78-479D-B0D3-D0118C8BC52A}" v="225" dt="2020-12-10T16:45:52.623"/>
    <p1510:client id="{C5911B5D-D7C9-4A23-BBCE-FA27A517E103}" v="290" dt="2020-12-10T03:46:05.765"/>
    <p1510:client id="{EFE395C5-ACFD-484D-BA8B-93578A7FC24E}" v="5" dt="2020-12-10T22:20:49.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Ramya Poondla" userId="S::poondla.v@northeastern.edu::b5f4ff71-5440-4d62-87a1-d602fbfeff56" providerId="AD" clId="Web-{6F7509B0-22D7-4A7C-95D9-205EF0B07E69}"/>
    <pc:docChg chg="modSld">
      <pc:chgData name="Venkata Ramya Poondla" userId="S::poondla.v@northeastern.edu::b5f4ff71-5440-4d62-87a1-d602fbfeff56" providerId="AD" clId="Web-{6F7509B0-22D7-4A7C-95D9-205EF0B07E69}" dt="2020-12-10T23:32:24.622" v="135" actId="20577"/>
      <pc:docMkLst>
        <pc:docMk/>
      </pc:docMkLst>
      <pc:sldChg chg="modSp">
        <pc:chgData name="Venkata Ramya Poondla" userId="S::poondla.v@northeastern.edu::b5f4ff71-5440-4d62-87a1-d602fbfeff56" providerId="AD" clId="Web-{6F7509B0-22D7-4A7C-95D9-205EF0B07E69}" dt="2020-12-10T23:32:24.622" v="134" actId="20577"/>
        <pc:sldMkLst>
          <pc:docMk/>
          <pc:sldMk cId="3701392848" sldId="257"/>
        </pc:sldMkLst>
        <pc:spChg chg="mod">
          <ac:chgData name="Venkata Ramya Poondla" userId="S::poondla.v@northeastern.edu::b5f4ff71-5440-4d62-87a1-d602fbfeff56" providerId="AD" clId="Web-{6F7509B0-22D7-4A7C-95D9-205EF0B07E69}" dt="2020-12-10T23:32:24.622" v="134" actId="20577"/>
          <ac:spMkLst>
            <pc:docMk/>
            <pc:sldMk cId="3701392848" sldId="257"/>
            <ac:spMk id="3" creationId="{6D9327FA-1114-4D9F-93AD-8F7052C6FBFA}"/>
          </ac:spMkLst>
        </pc:spChg>
      </pc:sldChg>
      <pc:sldChg chg="modSp">
        <pc:chgData name="Venkata Ramya Poondla" userId="S::poondla.v@northeastern.edu::b5f4ff71-5440-4d62-87a1-d602fbfeff56" providerId="AD" clId="Web-{6F7509B0-22D7-4A7C-95D9-205EF0B07E69}" dt="2020-12-10T21:40:29.137" v="40" actId="20577"/>
        <pc:sldMkLst>
          <pc:docMk/>
          <pc:sldMk cId="3365734825" sldId="277"/>
        </pc:sldMkLst>
        <pc:spChg chg="mod">
          <ac:chgData name="Venkata Ramya Poondla" userId="S::poondla.v@northeastern.edu::b5f4ff71-5440-4d62-87a1-d602fbfeff56" providerId="AD" clId="Web-{6F7509B0-22D7-4A7C-95D9-205EF0B07E69}" dt="2020-12-10T21:40:29.137" v="40" actId="20577"/>
          <ac:spMkLst>
            <pc:docMk/>
            <pc:sldMk cId="3365734825" sldId="277"/>
            <ac:spMk id="3" creationId="{0C40FB5C-3817-45C0-B87B-621138714B7D}"/>
          </ac:spMkLst>
        </pc:spChg>
      </pc:sldChg>
    </pc:docChg>
  </pc:docChgLst>
  <pc:docChgLst>
    <pc:chgData name="Venkata Ramya Poondla" userId="S::poondla.v@northeastern.edu::b5f4ff71-5440-4d62-87a1-d602fbfeff56" providerId="AD" clId="Web-{1FA63D0F-210A-4F74-8B91-6594A070ED8D}"/>
    <pc:docChg chg="addSld delSld modSld sldOrd">
      <pc:chgData name="Venkata Ramya Poondla" userId="S::poondla.v@northeastern.edu::b5f4ff71-5440-4d62-87a1-d602fbfeff56" providerId="AD" clId="Web-{1FA63D0F-210A-4F74-8B91-6594A070ED8D}" dt="2020-12-10T03:35:37.501" v="851"/>
      <pc:docMkLst>
        <pc:docMk/>
      </pc:docMkLst>
      <pc:sldChg chg="del">
        <pc:chgData name="Venkata Ramya Poondla" userId="S::poondla.v@northeastern.edu::b5f4ff71-5440-4d62-87a1-d602fbfeff56" providerId="AD" clId="Web-{1FA63D0F-210A-4F74-8B91-6594A070ED8D}" dt="2020-12-10T03:35:37.501" v="851"/>
        <pc:sldMkLst>
          <pc:docMk/>
          <pc:sldMk cId="3572484054" sldId="267"/>
        </pc:sldMkLst>
      </pc:sldChg>
      <pc:sldChg chg="addSp delSp modSp add replId">
        <pc:chgData name="Venkata Ramya Poondla" userId="S::poondla.v@northeastern.edu::b5f4ff71-5440-4d62-87a1-d602fbfeff56" providerId="AD" clId="Web-{1FA63D0F-210A-4F74-8B91-6594A070ED8D}" dt="2020-12-10T02:58:53.864" v="151" actId="20577"/>
        <pc:sldMkLst>
          <pc:docMk/>
          <pc:sldMk cId="3613642708" sldId="276"/>
        </pc:sldMkLst>
        <pc:spChg chg="mod ord">
          <ac:chgData name="Venkata Ramya Poondla" userId="S::poondla.v@northeastern.edu::b5f4ff71-5440-4d62-87a1-d602fbfeff56" providerId="AD" clId="Web-{1FA63D0F-210A-4F74-8B91-6594A070ED8D}" dt="2020-12-10T02:58:53.864" v="151" actId="20577"/>
          <ac:spMkLst>
            <pc:docMk/>
            <pc:sldMk cId="3613642708" sldId="276"/>
            <ac:spMk id="2" creationId="{670B6650-BEAA-4661-BE0A-75F053417AB3}"/>
          </ac:spMkLst>
        </pc:spChg>
        <pc:spChg chg="add del">
          <ac:chgData name="Venkata Ramya Poondla" userId="S::poondla.v@northeastern.edu::b5f4ff71-5440-4d62-87a1-d602fbfeff56" providerId="AD" clId="Web-{1FA63D0F-210A-4F74-8B91-6594A070ED8D}" dt="2020-12-10T02:56:09.302" v="36"/>
          <ac:spMkLst>
            <pc:docMk/>
            <pc:sldMk cId="3613642708" sldId="276"/>
            <ac:spMk id="5" creationId="{4E4490D0-3672-446A-AC12-B4830333BDDD}"/>
          </ac:spMkLst>
        </pc:spChg>
        <pc:spChg chg="add del">
          <ac:chgData name="Venkata Ramya Poondla" userId="S::poondla.v@northeastern.edu::b5f4ff71-5440-4d62-87a1-d602fbfeff56" providerId="AD" clId="Web-{1FA63D0F-210A-4F74-8B91-6594A070ED8D}" dt="2020-12-10T02:56:09.302" v="36"/>
          <ac:spMkLst>
            <pc:docMk/>
            <pc:sldMk cId="3613642708" sldId="276"/>
            <ac:spMk id="7" creationId="{39CB82C2-DF65-4EC1-8280-F201D50F570B}"/>
          </ac:spMkLst>
        </pc:spChg>
        <pc:spChg chg="add del">
          <ac:chgData name="Venkata Ramya Poondla" userId="S::poondla.v@northeastern.edu::b5f4ff71-5440-4d62-87a1-d602fbfeff56" providerId="AD" clId="Web-{1FA63D0F-210A-4F74-8B91-6594A070ED8D}" dt="2020-12-10T02:56:03.255" v="34"/>
          <ac:spMkLst>
            <pc:docMk/>
            <pc:sldMk cId="3613642708" sldId="276"/>
            <ac:spMk id="8" creationId="{25C8D2C1-DA83-420D-9635-D52CE066B5DA}"/>
          </ac:spMkLst>
        </pc:spChg>
        <pc:spChg chg="add del">
          <ac:chgData name="Venkata Ramya Poondla" userId="S::poondla.v@northeastern.edu::b5f4ff71-5440-4d62-87a1-d602fbfeff56" providerId="AD" clId="Web-{1FA63D0F-210A-4F74-8B91-6594A070ED8D}" dt="2020-12-10T02:56:03.255" v="34"/>
          <ac:spMkLst>
            <pc:docMk/>
            <pc:sldMk cId="3613642708" sldId="276"/>
            <ac:spMk id="10" creationId="{434F74C9-6A0B-409E-AD1C-45B58BE91BB8}"/>
          </ac:spMkLst>
        </pc:spChg>
        <pc:spChg chg="add del">
          <ac:chgData name="Venkata Ramya Poondla" userId="S::poondla.v@northeastern.edu::b5f4ff71-5440-4d62-87a1-d602fbfeff56" providerId="AD" clId="Web-{1FA63D0F-210A-4F74-8B91-6594A070ED8D}" dt="2020-12-10T02:56:09.302" v="36"/>
          <ac:spMkLst>
            <pc:docMk/>
            <pc:sldMk cId="3613642708" sldId="276"/>
            <ac:spMk id="11" creationId="{C4AAA502-5435-489E-9538-3A40E6C71461}"/>
          </ac:spMkLst>
        </pc:spChg>
        <pc:spChg chg="add del">
          <ac:chgData name="Venkata Ramya Poondla" userId="S::poondla.v@northeastern.edu::b5f4ff71-5440-4d62-87a1-d602fbfeff56" providerId="AD" clId="Web-{1FA63D0F-210A-4F74-8B91-6594A070ED8D}" dt="2020-12-10T02:56:03.255" v="34"/>
          <ac:spMkLst>
            <pc:docMk/>
            <pc:sldMk cId="3613642708" sldId="276"/>
            <ac:spMk id="14" creationId="{B76D919A-FC3E-4B4E-BAF0-ED6CFB8DC4AE}"/>
          </ac:spMkLst>
        </pc:spChg>
        <pc:spChg chg="add">
          <ac:chgData name="Venkata Ramya Poondla" userId="S::poondla.v@northeastern.edu::b5f4ff71-5440-4d62-87a1-d602fbfeff56" providerId="AD" clId="Web-{1FA63D0F-210A-4F74-8B91-6594A070ED8D}" dt="2020-12-10T02:56:09.317" v="37"/>
          <ac:spMkLst>
            <pc:docMk/>
            <pc:sldMk cId="3613642708" sldId="276"/>
            <ac:spMk id="15" creationId="{25C8D2C1-DA83-420D-9635-D52CE066B5DA}"/>
          </ac:spMkLst>
        </pc:spChg>
        <pc:spChg chg="add del">
          <ac:chgData name="Venkata Ramya Poondla" userId="S::poondla.v@northeastern.edu::b5f4ff71-5440-4d62-87a1-d602fbfeff56" providerId="AD" clId="Web-{1FA63D0F-210A-4F74-8B91-6594A070ED8D}" dt="2020-12-10T02:56:03.255" v="34"/>
          <ac:spMkLst>
            <pc:docMk/>
            <pc:sldMk cId="3613642708" sldId="276"/>
            <ac:spMk id="16" creationId="{8F66ACBD-1C82-4782-AA7C-05504DD7DE77}"/>
          </ac:spMkLst>
        </pc:spChg>
        <pc:spChg chg="add">
          <ac:chgData name="Venkata Ramya Poondla" userId="S::poondla.v@northeastern.edu::b5f4ff71-5440-4d62-87a1-d602fbfeff56" providerId="AD" clId="Web-{1FA63D0F-210A-4F74-8B91-6594A070ED8D}" dt="2020-12-10T02:56:09.317" v="37"/>
          <ac:spMkLst>
            <pc:docMk/>
            <pc:sldMk cId="3613642708" sldId="276"/>
            <ac:spMk id="17" creationId="{434F74C9-6A0B-409E-AD1C-45B58BE91BB8}"/>
          </ac:spMkLst>
        </pc:spChg>
        <pc:spChg chg="add del">
          <ac:chgData name="Venkata Ramya Poondla" userId="S::poondla.v@northeastern.edu::b5f4ff71-5440-4d62-87a1-d602fbfeff56" providerId="AD" clId="Web-{1FA63D0F-210A-4F74-8B91-6594A070ED8D}" dt="2020-12-10T02:56:09.302" v="36"/>
          <ac:spMkLst>
            <pc:docMk/>
            <pc:sldMk cId="3613642708" sldId="276"/>
            <ac:spMk id="18" creationId="{DE42378B-2E28-4810-8421-7A473A40E376}"/>
          </ac:spMkLst>
        </pc:spChg>
        <pc:spChg chg="add del">
          <ac:chgData name="Venkata Ramya Poondla" userId="S::poondla.v@northeastern.edu::b5f4ff71-5440-4d62-87a1-d602fbfeff56" providerId="AD" clId="Web-{1FA63D0F-210A-4F74-8B91-6594A070ED8D}" dt="2020-12-10T02:56:09.302" v="36"/>
          <ac:spMkLst>
            <pc:docMk/>
            <pc:sldMk cId="3613642708" sldId="276"/>
            <ac:spMk id="20" creationId="{0D91DD17-237F-4811-BC0E-128EB1BD7CFE}"/>
          </ac:spMkLst>
        </pc:spChg>
        <pc:spChg chg="add">
          <ac:chgData name="Venkata Ramya Poondla" userId="S::poondla.v@northeastern.edu::b5f4ff71-5440-4d62-87a1-d602fbfeff56" providerId="AD" clId="Web-{1FA63D0F-210A-4F74-8B91-6594A070ED8D}" dt="2020-12-10T02:56:09.317" v="37"/>
          <ac:spMkLst>
            <pc:docMk/>
            <pc:sldMk cId="3613642708" sldId="276"/>
            <ac:spMk id="21" creationId="{BE268116-E2A7-4F98-8812-192B4975E49B}"/>
          </ac:spMkLst>
        </pc:spChg>
        <pc:spChg chg="add">
          <ac:chgData name="Venkata Ramya Poondla" userId="S::poondla.v@northeastern.edu::b5f4ff71-5440-4d62-87a1-d602fbfeff56" providerId="AD" clId="Web-{1FA63D0F-210A-4F74-8B91-6594A070ED8D}" dt="2020-12-10T02:56:09.317" v="37"/>
          <ac:spMkLst>
            <pc:docMk/>
            <pc:sldMk cId="3613642708" sldId="276"/>
            <ac:spMk id="23" creationId="{FBEFFA83-BC6D-4CD2-A2BA-98AD67423BF2}"/>
          </ac:spMkLst>
        </pc:spChg>
        <pc:spChg chg="add">
          <ac:chgData name="Venkata Ramya Poondla" userId="S::poondla.v@northeastern.edu::b5f4ff71-5440-4d62-87a1-d602fbfeff56" providerId="AD" clId="Web-{1FA63D0F-210A-4F74-8B91-6594A070ED8D}" dt="2020-12-10T02:56:09.317" v="37"/>
          <ac:spMkLst>
            <pc:docMk/>
            <pc:sldMk cId="3613642708" sldId="276"/>
            <ac:spMk id="24" creationId="{AB5696BF-D495-4CAC-AA8A-4EBFF2C32A55}"/>
          </ac:spMkLst>
        </pc:spChg>
        <pc:picChg chg="add mod">
          <ac:chgData name="Venkata Ramya Poondla" userId="S::poondla.v@northeastern.edu::b5f4ff71-5440-4d62-87a1-d602fbfeff56" providerId="AD" clId="Web-{1FA63D0F-210A-4F74-8B91-6594A070ED8D}" dt="2020-12-10T02:56:09.317" v="37"/>
          <ac:picMkLst>
            <pc:docMk/>
            <pc:sldMk cId="3613642708" sldId="276"/>
            <ac:picMk id="3" creationId="{59831D12-344F-408B-A81D-5E1C9979E06E}"/>
          </ac:picMkLst>
        </pc:picChg>
        <pc:picChg chg="del">
          <ac:chgData name="Venkata Ramya Poondla" userId="S::poondla.v@northeastern.edu::b5f4ff71-5440-4d62-87a1-d602fbfeff56" providerId="AD" clId="Web-{1FA63D0F-210A-4F74-8B91-6594A070ED8D}" dt="2020-12-10T02:55:44.270" v="30"/>
          <ac:picMkLst>
            <pc:docMk/>
            <pc:sldMk cId="3613642708" sldId="276"/>
            <ac:picMk id="6" creationId="{11F15421-8704-40BE-86CA-6CD24454C56A}"/>
          </ac:picMkLst>
        </pc:picChg>
        <pc:cxnChg chg="add del">
          <ac:chgData name="Venkata Ramya Poondla" userId="S::poondla.v@northeastern.edu::b5f4ff71-5440-4d62-87a1-d602fbfeff56" providerId="AD" clId="Web-{1FA63D0F-210A-4F74-8B91-6594A070ED8D}" dt="2020-12-10T02:56:09.302" v="36"/>
          <ac:cxnSpMkLst>
            <pc:docMk/>
            <pc:sldMk cId="3613642708" sldId="276"/>
            <ac:cxnSpMk id="9" creationId="{7E1D4427-852B-4B37-8E76-0E9F1810BA2A}"/>
          </ac:cxnSpMkLst>
        </pc:cxnChg>
        <pc:cxnChg chg="add del">
          <ac:chgData name="Venkata Ramya Poondla" userId="S::poondla.v@northeastern.edu::b5f4ff71-5440-4d62-87a1-d602fbfeff56" providerId="AD" clId="Web-{1FA63D0F-210A-4F74-8B91-6594A070ED8D}" dt="2020-12-10T02:56:03.255" v="34"/>
          <ac:cxnSpMkLst>
            <pc:docMk/>
            <pc:sldMk cId="3613642708" sldId="276"/>
            <ac:cxnSpMk id="12" creationId="{F5486A9D-1265-4B57-91E6-68E666B978BC}"/>
          </ac:cxnSpMkLst>
        </pc:cxnChg>
        <pc:cxnChg chg="add del">
          <ac:chgData name="Venkata Ramya Poondla" userId="S::poondla.v@northeastern.edu::b5f4ff71-5440-4d62-87a1-d602fbfeff56" providerId="AD" clId="Web-{1FA63D0F-210A-4F74-8B91-6594A070ED8D}" dt="2020-12-10T02:56:09.302" v="36"/>
          <ac:cxnSpMkLst>
            <pc:docMk/>
            <pc:sldMk cId="3613642708" sldId="276"/>
            <ac:cxnSpMk id="13" creationId="{C9AC0290-4702-4519-B0F4-C2A46880997B}"/>
          </ac:cxnSpMkLst>
        </pc:cxnChg>
        <pc:cxnChg chg="add">
          <ac:chgData name="Venkata Ramya Poondla" userId="S::poondla.v@northeastern.edu::b5f4ff71-5440-4d62-87a1-d602fbfeff56" providerId="AD" clId="Web-{1FA63D0F-210A-4F74-8B91-6594A070ED8D}" dt="2020-12-10T02:56:09.317" v="37"/>
          <ac:cxnSpMkLst>
            <pc:docMk/>
            <pc:sldMk cId="3613642708" sldId="276"/>
            <ac:cxnSpMk id="19" creationId="{F5486A9D-1265-4B57-91E6-68E666B978BC}"/>
          </ac:cxnSpMkLst>
        </pc:cxnChg>
        <pc:cxnChg chg="add">
          <ac:chgData name="Venkata Ramya Poondla" userId="S::poondla.v@northeastern.edu::b5f4ff71-5440-4d62-87a1-d602fbfeff56" providerId="AD" clId="Web-{1FA63D0F-210A-4F74-8B91-6594A070ED8D}" dt="2020-12-10T02:56:09.317" v="37"/>
          <ac:cxnSpMkLst>
            <pc:docMk/>
            <pc:sldMk cId="3613642708" sldId="276"/>
            <ac:cxnSpMk id="22" creationId="{73D8893D-DEBE-4F67-901F-166F75E9C6E7}"/>
          </ac:cxnSpMkLst>
        </pc:cxnChg>
      </pc:sldChg>
      <pc:sldChg chg="addSp delSp modSp add ord replId">
        <pc:chgData name="Venkata Ramya Poondla" userId="S::poondla.v@northeastern.edu::b5f4ff71-5440-4d62-87a1-d602fbfeff56" providerId="AD" clId="Web-{1FA63D0F-210A-4F74-8B91-6594A070ED8D}" dt="2020-12-10T03:05:58.691" v="393"/>
        <pc:sldMkLst>
          <pc:docMk/>
          <pc:sldMk cId="3365734825" sldId="277"/>
        </pc:sldMkLst>
        <pc:spChg chg="mod">
          <ac:chgData name="Venkata Ramya Poondla" userId="S::poondla.v@northeastern.edu::b5f4ff71-5440-4d62-87a1-d602fbfeff56" providerId="AD" clId="Web-{1FA63D0F-210A-4F74-8B91-6594A070ED8D}" dt="2020-12-10T02:58:31.223" v="135"/>
          <ac:spMkLst>
            <pc:docMk/>
            <pc:sldMk cId="3365734825" sldId="277"/>
            <ac:spMk id="2" creationId="{FEDD1090-C837-45DA-B4F9-71101C9300ED}"/>
          </ac:spMkLst>
        </pc:spChg>
        <pc:spChg chg="mod ord">
          <ac:chgData name="Venkata Ramya Poondla" userId="S::poondla.v@northeastern.edu::b5f4ff71-5440-4d62-87a1-d602fbfeff56" providerId="AD" clId="Web-{1FA63D0F-210A-4F74-8B91-6594A070ED8D}" dt="2020-12-10T03:03:58.427" v="389" actId="20577"/>
          <ac:spMkLst>
            <pc:docMk/>
            <pc:sldMk cId="3365734825" sldId="277"/>
            <ac:spMk id="3" creationId="{0C40FB5C-3817-45C0-B87B-621138714B7D}"/>
          </ac:spMkLst>
        </pc:spChg>
        <pc:spChg chg="add del">
          <ac:chgData name="Venkata Ramya Poondla" userId="S::poondla.v@northeastern.edu::b5f4ff71-5440-4d62-87a1-d602fbfeff56" providerId="AD" clId="Web-{1FA63D0F-210A-4F74-8B91-6594A070ED8D}" dt="2020-12-10T02:58:31.223" v="135"/>
          <ac:spMkLst>
            <pc:docMk/>
            <pc:sldMk cId="3365734825" sldId="277"/>
            <ac:spMk id="71" creationId="{311973C2-EB8B-452A-A698-4A252FD3AE28}"/>
          </ac:spMkLst>
        </pc:spChg>
        <pc:spChg chg="add del">
          <ac:chgData name="Venkata Ramya Poondla" userId="S::poondla.v@northeastern.edu::b5f4ff71-5440-4d62-87a1-d602fbfeff56" providerId="AD" clId="Web-{1FA63D0F-210A-4F74-8B91-6594A070ED8D}" dt="2020-12-10T02:58:31.223" v="135"/>
          <ac:spMkLst>
            <pc:docMk/>
            <pc:sldMk cId="3365734825" sldId="277"/>
            <ac:spMk id="73" creationId="{10162E77-11AD-44A7-84EC-40C59EEFBD2E}"/>
          </ac:spMkLst>
        </pc:spChg>
        <pc:spChg chg="add del">
          <ac:chgData name="Venkata Ramya Poondla" userId="S::poondla.v@northeastern.edu::b5f4ff71-5440-4d62-87a1-d602fbfeff56" providerId="AD" clId="Web-{1FA63D0F-210A-4F74-8B91-6594A070ED8D}" dt="2020-12-10T02:58:31.223" v="134"/>
          <ac:spMkLst>
            <pc:docMk/>
            <pc:sldMk cId="3365734825" sldId="277"/>
            <ac:spMk id="77" creationId="{284B70D5-875B-433D-BDBD-1522A85D6C1D}"/>
          </ac:spMkLst>
        </pc:spChg>
        <pc:spChg chg="add del">
          <ac:chgData name="Venkata Ramya Poondla" userId="S::poondla.v@northeastern.edu::b5f4ff71-5440-4d62-87a1-d602fbfeff56" providerId="AD" clId="Web-{1FA63D0F-210A-4F74-8B91-6594A070ED8D}" dt="2020-12-10T02:58:31.223" v="134"/>
          <ac:spMkLst>
            <pc:docMk/>
            <pc:sldMk cId="3365734825" sldId="277"/>
            <ac:spMk id="79" creationId="{1E299956-A9E7-4FC1-A0B1-D590CA9730E8}"/>
          </ac:spMkLst>
        </pc:spChg>
        <pc:spChg chg="add del">
          <ac:chgData name="Venkata Ramya Poondla" userId="S::poondla.v@northeastern.edu::b5f4ff71-5440-4d62-87a1-d602fbfeff56" providerId="AD" clId="Web-{1FA63D0F-210A-4F74-8B91-6594A070ED8D}" dt="2020-12-10T02:58:26.723" v="132"/>
          <ac:spMkLst>
            <pc:docMk/>
            <pc:sldMk cId="3365734825" sldId="277"/>
            <ac:spMk id="80" creationId="{10162E77-11AD-44A7-84EC-40C59EEFBD2E}"/>
          </ac:spMkLst>
        </pc:spChg>
        <pc:spChg chg="add del">
          <ac:chgData name="Venkata Ramya Poondla" userId="S::poondla.v@northeastern.edu::b5f4ff71-5440-4d62-87a1-d602fbfeff56" providerId="AD" clId="Web-{1FA63D0F-210A-4F74-8B91-6594A070ED8D}" dt="2020-12-10T02:58:31.223" v="134"/>
          <ac:spMkLst>
            <pc:docMk/>
            <pc:sldMk cId="3365734825" sldId="277"/>
            <ac:spMk id="81" creationId="{17FC539C-B783-4B03-9F9E-D13430F3F64F}"/>
          </ac:spMkLst>
        </pc:spChg>
        <pc:spChg chg="add">
          <ac:chgData name="Venkata Ramya Poondla" userId="S::poondla.v@northeastern.edu::b5f4ff71-5440-4d62-87a1-d602fbfeff56" providerId="AD" clId="Web-{1FA63D0F-210A-4F74-8B91-6594A070ED8D}" dt="2020-12-10T02:58:31.223" v="135"/>
          <ac:spMkLst>
            <pc:docMk/>
            <pc:sldMk cId="3365734825" sldId="277"/>
            <ac:spMk id="83" creationId="{5CF81D86-BDBA-477C-B7DD-8D359BB9965B}"/>
          </ac:spMkLst>
        </pc:spChg>
        <pc:spChg chg="add del">
          <ac:chgData name="Venkata Ramya Poondla" userId="S::poondla.v@northeastern.edu::b5f4ff71-5440-4d62-87a1-d602fbfeff56" providerId="AD" clId="Web-{1FA63D0F-210A-4F74-8B91-6594A070ED8D}" dt="2020-12-10T02:58:26.723" v="132"/>
          <ac:spMkLst>
            <pc:docMk/>
            <pc:sldMk cId="3365734825" sldId="277"/>
            <ac:spMk id="84" creationId="{6329CBCE-21AE-419D-AC1F-8ACF510A6670}"/>
          </ac:spMkLst>
        </pc:spChg>
        <pc:spChg chg="add del">
          <ac:chgData name="Venkata Ramya Poondla" userId="S::poondla.v@northeastern.edu::b5f4ff71-5440-4d62-87a1-d602fbfeff56" providerId="AD" clId="Web-{1FA63D0F-210A-4F74-8B91-6594A070ED8D}" dt="2020-12-10T02:58:26.723" v="132"/>
          <ac:spMkLst>
            <pc:docMk/>
            <pc:sldMk cId="3365734825" sldId="277"/>
            <ac:spMk id="86" creationId="{FF2DA012-1414-493D-888F-5D99D0BDA322}"/>
          </ac:spMkLst>
        </pc:spChg>
        <pc:spChg chg="add">
          <ac:chgData name="Venkata Ramya Poondla" userId="S::poondla.v@northeastern.edu::b5f4ff71-5440-4d62-87a1-d602fbfeff56" providerId="AD" clId="Web-{1FA63D0F-210A-4F74-8B91-6594A070ED8D}" dt="2020-12-10T02:58:31.223" v="135"/>
          <ac:spMkLst>
            <pc:docMk/>
            <pc:sldMk cId="3365734825" sldId="277"/>
            <ac:spMk id="87" creationId="{88AA064E-5F6E-4024-BC28-EDDC3DFC70E1}"/>
          </ac:spMkLst>
        </pc:spChg>
        <pc:spChg chg="add">
          <ac:chgData name="Venkata Ramya Poondla" userId="S::poondla.v@northeastern.edu::b5f4ff71-5440-4d62-87a1-d602fbfeff56" providerId="AD" clId="Web-{1FA63D0F-210A-4F74-8B91-6594A070ED8D}" dt="2020-12-10T02:58:31.223" v="135"/>
          <ac:spMkLst>
            <pc:docMk/>
            <pc:sldMk cId="3365734825" sldId="277"/>
            <ac:spMk id="88" creationId="{03B29638-4838-4B9B-B9DB-96E542BAF3E6}"/>
          </ac:spMkLst>
        </pc:spChg>
        <pc:picChg chg="add mod">
          <ac:chgData name="Venkata Ramya Poondla" userId="S::poondla.v@northeastern.edu::b5f4ff71-5440-4d62-87a1-d602fbfeff56" providerId="AD" clId="Web-{1FA63D0F-210A-4F74-8B91-6594A070ED8D}" dt="2020-12-10T02:58:31.223" v="135"/>
          <ac:picMkLst>
            <pc:docMk/>
            <pc:sldMk cId="3365734825" sldId="277"/>
            <ac:picMk id="4" creationId="{8C912E0C-D903-49C8-973A-F4D11E799355}"/>
          </ac:picMkLst>
        </pc:picChg>
        <pc:picChg chg="add del mod">
          <ac:chgData name="Venkata Ramya Poondla" userId="S::poondla.v@northeastern.edu::b5f4ff71-5440-4d62-87a1-d602fbfeff56" providerId="AD" clId="Web-{1FA63D0F-210A-4F74-8B91-6594A070ED8D}" dt="2020-12-10T03:05:58.691" v="393"/>
          <ac:picMkLst>
            <pc:docMk/>
            <pc:sldMk cId="3365734825" sldId="277"/>
            <ac:picMk id="5" creationId="{D8FDBD84-153F-4FFC-851E-586FE829C93E}"/>
          </ac:picMkLst>
        </pc:picChg>
        <pc:picChg chg="del">
          <ac:chgData name="Venkata Ramya Poondla" userId="S::poondla.v@northeastern.edu::b5f4ff71-5440-4d62-87a1-d602fbfeff56" providerId="AD" clId="Web-{1FA63D0F-210A-4F74-8B91-6594A070ED8D}" dt="2020-12-10T02:58:17.426" v="128"/>
          <ac:picMkLst>
            <pc:docMk/>
            <pc:sldMk cId="3365734825" sldId="277"/>
            <ac:picMk id="1026" creationId="{3C50B920-EDE4-4E16-AE90-029CC0F105E5}"/>
          </ac:picMkLst>
        </pc:picChg>
        <pc:cxnChg chg="add del">
          <ac:chgData name="Venkata Ramya Poondla" userId="S::poondla.v@northeastern.edu::b5f4ff71-5440-4d62-87a1-d602fbfeff56" providerId="AD" clId="Web-{1FA63D0F-210A-4F74-8B91-6594A070ED8D}" dt="2020-12-10T02:58:31.223" v="135"/>
          <ac:cxnSpMkLst>
            <pc:docMk/>
            <pc:sldMk cId="3365734825" sldId="277"/>
            <ac:cxnSpMk id="75" creationId="{5AB158E9-1B40-4CD6-95F0-95CA11DF7B7A}"/>
          </ac:cxnSpMkLst>
        </pc:cxnChg>
        <pc:cxnChg chg="add del">
          <ac:chgData name="Venkata Ramya Poondla" userId="S::poondla.v@northeastern.edu::b5f4ff71-5440-4d62-87a1-d602fbfeff56" providerId="AD" clId="Web-{1FA63D0F-210A-4F74-8B91-6594A070ED8D}" dt="2020-12-10T02:58:31.223" v="134"/>
          <ac:cxnSpMkLst>
            <pc:docMk/>
            <pc:sldMk cId="3365734825" sldId="277"/>
            <ac:cxnSpMk id="78" creationId="{C947DF4A-614C-4B4C-8B80-E5B9D8E8CFED}"/>
          </ac:cxnSpMkLst>
        </pc:cxnChg>
        <pc:cxnChg chg="add del">
          <ac:chgData name="Venkata Ramya Poondla" userId="S::poondla.v@northeastern.edu::b5f4ff71-5440-4d62-87a1-d602fbfeff56" providerId="AD" clId="Web-{1FA63D0F-210A-4F74-8B91-6594A070ED8D}" dt="2020-12-10T02:58:26.723" v="132"/>
          <ac:cxnSpMkLst>
            <pc:docMk/>
            <pc:sldMk cId="3365734825" sldId="277"/>
            <ac:cxnSpMk id="82" creationId="{5AB158E9-1B40-4CD6-95F0-95CA11DF7B7A}"/>
          </ac:cxnSpMkLst>
        </pc:cxnChg>
        <pc:cxnChg chg="add">
          <ac:chgData name="Venkata Ramya Poondla" userId="S::poondla.v@northeastern.edu::b5f4ff71-5440-4d62-87a1-d602fbfeff56" providerId="AD" clId="Web-{1FA63D0F-210A-4F74-8B91-6594A070ED8D}" dt="2020-12-10T02:58:31.223" v="135"/>
          <ac:cxnSpMkLst>
            <pc:docMk/>
            <pc:sldMk cId="3365734825" sldId="277"/>
            <ac:cxnSpMk id="85" creationId="{C65F3E9C-EF11-4F8F-A621-399C7A3E6401}"/>
          </ac:cxnSpMkLst>
        </pc:cxnChg>
      </pc:sldChg>
      <pc:sldChg chg="addSp delSp modSp new mod setBg">
        <pc:chgData name="Venkata Ramya Poondla" userId="S::poondla.v@northeastern.edu::b5f4ff71-5440-4d62-87a1-d602fbfeff56" providerId="AD" clId="Web-{1FA63D0F-210A-4F74-8B91-6594A070ED8D}" dt="2020-12-10T03:11:57.691" v="533" actId="20577"/>
        <pc:sldMkLst>
          <pc:docMk/>
          <pc:sldMk cId="4236042135" sldId="278"/>
        </pc:sldMkLst>
        <pc:spChg chg="mod">
          <ac:chgData name="Venkata Ramya Poondla" userId="S::poondla.v@northeastern.edu::b5f4ff71-5440-4d62-87a1-d602fbfeff56" providerId="AD" clId="Web-{1FA63D0F-210A-4F74-8B91-6594A070ED8D}" dt="2020-12-10T03:10:34.550" v="521"/>
          <ac:spMkLst>
            <pc:docMk/>
            <pc:sldMk cId="4236042135" sldId="278"/>
            <ac:spMk id="2" creationId="{DA6BA916-D276-41A9-845C-1451978B869A}"/>
          </ac:spMkLst>
        </pc:spChg>
        <pc:spChg chg="del">
          <ac:chgData name="Venkata Ramya Poondla" userId="S::poondla.v@northeastern.edu::b5f4ff71-5440-4d62-87a1-d602fbfeff56" providerId="AD" clId="Web-{1FA63D0F-210A-4F74-8B91-6594A070ED8D}" dt="2020-12-10T03:06:31.535" v="395"/>
          <ac:spMkLst>
            <pc:docMk/>
            <pc:sldMk cId="4236042135" sldId="278"/>
            <ac:spMk id="3" creationId="{4E99FA45-2DCB-4EB7-A2C4-FCB161A27838}"/>
          </ac:spMkLst>
        </pc:spChg>
        <pc:spChg chg="add del mod">
          <ac:chgData name="Venkata Ramya Poondla" userId="S::poondla.v@northeastern.edu::b5f4ff71-5440-4d62-87a1-d602fbfeff56" providerId="AD" clId="Web-{1FA63D0F-210A-4F74-8B91-6594A070ED8D}" dt="2020-12-10T03:07:14.676" v="399"/>
          <ac:spMkLst>
            <pc:docMk/>
            <pc:sldMk cId="4236042135" sldId="278"/>
            <ac:spMk id="7" creationId="{DA79FEE8-4A81-4433-9B1A-F84DB49D97B2}"/>
          </ac:spMkLst>
        </pc:spChg>
        <pc:spChg chg="add del mod">
          <ac:chgData name="Venkata Ramya Poondla" userId="S::poondla.v@northeastern.edu::b5f4ff71-5440-4d62-87a1-d602fbfeff56" providerId="AD" clId="Web-{1FA63D0F-210A-4F74-8B91-6594A070ED8D}" dt="2020-12-10T03:11:57.691" v="533" actId="20577"/>
          <ac:spMkLst>
            <pc:docMk/>
            <pc:sldMk cId="4236042135" sldId="278"/>
            <ac:spMk id="10" creationId="{BEC3689A-381A-40CD-B6DF-41ABB46770DE}"/>
          </ac:spMkLst>
        </pc:spChg>
        <pc:graphicFrameChg chg="add del">
          <ac:chgData name="Venkata Ramya Poondla" userId="S::poondla.v@northeastern.edu::b5f4ff71-5440-4d62-87a1-d602fbfeff56" providerId="AD" clId="Web-{1FA63D0F-210A-4F74-8B91-6594A070ED8D}" dt="2020-12-10T03:10:34.550" v="521"/>
          <ac:graphicFrameMkLst>
            <pc:docMk/>
            <pc:sldMk cId="4236042135" sldId="278"/>
            <ac:graphicFrameMk id="12" creationId="{35D4D4C3-D6ED-4F17-8958-B99446CB2738}"/>
          </ac:graphicFrameMkLst>
        </pc:graphicFrameChg>
        <pc:picChg chg="add del mod ord">
          <ac:chgData name="Venkata Ramya Poondla" userId="S::poondla.v@northeastern.edu::b5f4ff71-5440-4d62-87a1-d602fbfeff56" providerId="AD" clId="Web-{1FA63D0F-210A-4F74-8B91-6594A070ED8D}" dt="2020-12-10T03:06:44.691" v="398"/>
          <ac:picMkLst>
            <pc:docMk/>
            <pc:sldMk cId="4236042135" sldId="278"/>
            <ac:picMk id="4" creationId="{A225A857-5CEE-4382-861F-8B8CEE5DB2CC}"/>
          </ac:picMkLst>
        </pc:picChg>
        <pc:picChg chg="add del mod">
          <ac:chgData name="Venkata Ramya Poondla" userId="S::poondla.v@northeastern.edu::b5f4ff71-5440-4d62-87a1-d602fbfeff56" providerId="AD" clId="Web-{1FA63D0F-210A-4F74-8B91-6594A070ED8D}" dt="2020-12-10T03:06:43.551" v="397"/>
          <ac:picMkLst>
            <pc:docMk/>
            <pc:sldMk cId="4236042135" sldId="278"/>
            <ac:picMk id="5" creationId="{3B0369C1-A2E5-4B1B-A251-DFBDDBE4ED45}"/>
          </ac:picMkLst>
        </pc:picChg>
        <pc:picChg chg="add del mod ord">
          <ac:chgData name="Venkata Ramya Poondla" userId="S::poondla.v@northeastern.edu::b5f4ff71-5440-4d62-87a1-d602fbfeff56" providerId="AD" clId="Web-{1FA63D0F-210A-4F74-8B91-6594A070ED8D}" dt="2020-12-10T03:07:22.551" v="400"/>
          <ac:picMkLst>
            <pc:docMk/>
            <pc:sldMk cId="4236042135" sldId="278"/>
            <ac:picMk id="8" creationId="{0F55C302-0A61-4F4D-86B2-5F14C068FF5D}"/>
          </ac:picMkLst>
        </pc:picChg>
      </pc:sldChg>
      <pc:sldChg chg="addSp delSp modSp add ord replId">
        <pc:chgData name="Venkata Ramya Poondla" userId="S::poondla.v@northeastern.edu::b5f4ff71-5440-4d62-87a1-d602fbfeff56" providerId="AD" clId="Web-{1FA63D0F-210A-4F74-8B91-6594A070ED8D}" dt="2020-12-10T03:14:48.113" v="646"/>
        <pc:sldMkLst>
          <pc:docMk/>
          <pc:sldMk cId="4064715117" sldId="279"/>
        </pc:sldMkLst>
        <pc:spChg chg="mod">
          <ac:chgData name="Venkata Ramya Poondla" userId="S::poondla.v@northeastern.edu::b5f4ff71-5440-4d62-87a1-d602fbfeff56" providerId="AD" clId="Web-{1FA63D0F-210A-4F74-8B91-6594A070ED8D}" dt="2020-12-10T03:14:41.644" v="643" actId="20577"/>
          <ac:spMkLst>
            <pc:docMk/>
            <pc:sldMk cId="4064715117" sldId="279"/>
            <ac:spMk id="2" creationId="{EEA4623D-F592-44F4-83BE-0BC3CAEAD62E}"/>
          </ac:spMkLst>
        </pc:spChg>
        <pc:spChg chg="add del mod">
          <ac:chgData name="Venkata Ramya Poondla" userId="S::poondla.v@northeastern.edu::b5f4ff71-5440-4d62-87a1-d602fbfeff56" providerId="AD" clId="Web-{1FA63D0F-210A-4F74-8B91-6594A070ED8D}" dt="2020-12-10T03:12:15.035" v="538"/>
          <ac:spMkLst>
            <pc:docMk/>
            <pc:sldMk cId="4064715117" sldId="279"/>
            <ac:spMk id="5" creationId="{AA983D4C-AA61-49FA-A813-584989129702}"/>
          </ac:spMkLst>
        </pc:spChg>
        <pc:spChg chg="add">
          <ac:chgData name="Venkata Ramya Poondla" userId="S::poondla.v@northeastern.edu::b5f4ff71-5440-4d62-87a1-d602fbfeff56" providerId="AD" clId="Web-{1FA63D0F-210A-4F74-8B91-6594A070ED8D}" dt="2020-12-10T03:12:57.769" v="556"/>
          <ac:spMkLst>
            <pc:docMk/>
            <pc:sldMk cId="4064715117" sldId="279"/>
            <ac:spMk id="8" creationId="{4E4490D0-3672-446A-AC12-B4830333BDDD}"/>
          </ac:spMkLst>
        </pc:spChg>
        <pc:spChg chg="add">
          <ac:chgData name="Venkata Ramya Poondla" userId="S::poondla.v@northeastern.edu::b5f4ff71-5440-4d62-87a1-d602fbfeff56" providerId="AD" clId="Web-{1FA63D0F-210A-4F74-8B91-6594A070ED8D}" dt="2020-12-10T03:12:57.769" v="556"/>
          <ac:spMkLst>
            <pc:docMk/>
            <pc:sldMk cId="4064715117" sldId="279"/>
            <ac:spMk id="9" creationId="{39CB82C2-DF65-4EC1-8280-F201D50F570B}"/>
          </ac:spMkLst>
        </pc:spChg>
        <pc:spChg chg="add del">
          <ac:chgData name="Venkata Ramya Poondla" userId="S::poondla.v@northeastern.edu::b5f4ff71-5440-4d62-87a1-d602fbfeff56" providerId="AD" clId="Web-{1FA63D0F-210A-4F74-8B91-6594A070ED8D}" dt="2020-12-10T03:12:54.097" v="555"/>
          <ac:spMkLst>
            <pc:docMk/>
            <pc:sldMk cId="4064715117" sldId="279"/>
            <ac:spMk id="11" creationId="{25C8D2C1-DA83-420D-9635-D52CE066B5DA}"/>
          </ac:spMkLst>
        </pc:spChg>
        <pc:spChg chg="add">
          <ac:chgData name="Venkata Ramya Poondla" userId="S::poondla.v@northeastern.edu::b5f4ff71-5440-4d62-87a1-d602fbfeff56" providerId="AD" clId="Web-{1FA63D0F-210A-4F74-8B91-6594A070ED8D}" dt="2020-12-10T03:12:57.769" v="556"/>
          <ac:spMkLst>
            <pc:docMk/>
            <pc:sldMk cId="4064715117" sldId="279"/>
            <ac:spMk id="12" creationId="{FA4CD5CB-D209-4D70-8CA4-629731C59219}"/>
          </ac:spMkLst>
        </pc:spChg>
        <pc:spChg chg="add del">
          <ac:chgData name="Venkata Ramya Poondla" userId="S::poondla.v@northeastern.edu::b5f4ff71-5440-4d62-87a1-d602fbfeff56" providerId="AD" clId="Web-{1FA63D0F-210A-4F74-8B91-6594A070ED8D}" dt="2020-12-10T03:12:54.097" v="555"/>
          <ac:spMkLst>
            <pc:docMk/>
            <pc:sldMk cId="4064715117" sldId="279"/>
            <ac:spMk id="13" creationId="{434F74C9-6A0B-409E-AD1C-45B58BE91BB8}"/>
          </ac:spMkLst>
        </pc:spChg>
        <pc:spChg chg="add">
          <ac:chgData name="Venkata Ramya Poondla" userId="S::poondla.v@northeastern.edu::b5f4ff71-5440-4d62-87a1-d602fbfeff56" providerId="AD" clId="Web-{1FA63D0F-210A-4F74-8B91-6594A070ED8D}" dt="2020-12-10T03:12:57.769" v="556"/>
          <ac:spMkLst>
            <pc:docMk/>
            <pc:sldMk cId="4064715117" sldId="279"/>
            <ac:spMk id="16" creationId="{B4C27B90-DF2B-4D00-BA07-18ED774CD2F1}"/>
          </ac:spMkLst>
        </pc:spChg>
        <pc:spChg chg="add del">
          <ac:chgData name="Venkata Ramya Poondla" userId="S::poondla.v@northeastern.edu::b5f4ff71-5440-4d62-87a1-d602fbfeff56" providerId="AD" clId="Web-{1FA63D0F-210A-4F74-8B91-6594A070ED8D}" dt="2020-12-10T03:12:54.097" v="555"/>
          <ac:spMkLst>
            <pc:docMk/>
            <pc:sldMk cId="4064715117" sldId="279"/>
            <ac:spMk id="17" creationId="{BE268116-E2A7-4F98-8812-192B4975E49B}"/>
          </ac:spMkLst>
        </pc:spChg>
        <pc:spChg chg="add">
          <ac:chgData name="Venkata Ramya Poondla" userId="S::poondla.v@northeastern.edu::b5f4ff71-5440-4d62-87a1-d602fbfeff56" providerId="AD" clId="Web-{1FA63D0F-210A-4F74-8B91-6594A070ED8D}" dt="2020-12-10T03:12:57.769" v="556"/>
          <ac:spMkLst>
            <pc:docMk/>
            <pc:sldMk cId="4064715117" sldId="279"/>
            <ac:spMk id="18" creationId="{593ACC25-C262-417A-8AA9-0641C772BDB6}"/>
          </ac:spMkLst>
        </pc:spChg>
        <pc:spChg chg="add del">
          <ac:chgData name="Venkata Ramya Poondla" userId="S::poondla.v@northeastern.edu::b5f4ff71-5440-4d62-87a1-d602fbfeff56" providerId="AD" clId="Web-{1FA63D0F-210A-4F74-8B91-6594A070ED8D}" dt="2020-12-10T03:12:54.097" v="555"/>
          <ac:spMkLst>
            <pc:docMk/>
            <pc:sldMk cId="4064715117" sldId="279"/>
            <ac:spMk id="21" creationId="{FBEFFA83-BC6D-4CD2-A2BA-98AD67423BF2}"/>
          </ac:spMkLst>
        </pc:spChg>
        <pc:spChg chg="add del">
          <ac:chgData name="Venkata Ramya Poondla" userId="S::poondla.v@northeastern.edu::b5f4ff71-5440-4d62-87a1-d602fbfeff56" providerId="AD" clId="Web-{1FA63D0F-210A-4F74-8B91-6594A070ED8D}" dt="2020-12-10T03:12:54.097" v="555"/>
          <ac:spMkLst>
            <pc:docMk/>
            <pc:sldMk cId="4064715117" sldId="279"/>
            <ac:spMk id="23" creationId="{AB5696BF-D495-4CAC-AA8A-4EBFF2C32A55}"/>
          </ac:spMkLst>
        </pc:spChg>
        <pc:picChg chg="del">
          <ac:chgData name="Venkata Ramya Poondla" userId="S::poondla.v@northeastern.edu::b5f4ff71-5440-4d62-87a1-d602fbfeff56" providerId="AD" clId="Web-{1FA63D0F-210A-4F74-8B91-6594A070ED8D}" dt="2020-12-10T03:12:13.535" v="537"/>
          <ac:picMkLst>
            <pc:docMk/>
            <pc:sldMk cId="4064715117" sldId="279"/>
            <ac:picMk id="4" creationId="{D4048F73-0A69-47A4-A93A-63805429FBFE}"/>
          </ac:picMkLst>
        </pc:picChg>
        <pc:picChg chg="add mod ord">
          <ac:chgData name="Venkata Ramya Poondla" userId="S::poondla.v@northeastern.edu::b5f4ff71-5440-4d62-87a1-d602fbfeff56" providerId="AD" clId="Web-{1FA63D0F-210A-4F74-8B91-6594A070ED8D}" dt="2020-12-10T03:13:35.269" v="564" actId="14100"/>
          <ac:picMkLst>
            <pc:docMk/>
            <pc:sldMk cId="4064715117" sldId="279"/>
            <ac:picMk id="6" creationId="{18AFB9D1-8DE0-4D96-903C-094271D59FE6}"/>
          </ac:picMkLst>
        </pc:picChg>
        <pc:picChg chg="add del mod">
          <ac:chgData name="Venkata Ramya Poondla" userId="S::poondla.v@northeastern.edu::b5f4ff71-5440-4d62-87a1-d602fbfeff56" providerId="AD" clId="Web-{1FA63D0F-210A-4F74-8B91-6594A070ED8D}" dt="2020-12-10T03:14:48.113" v="646"/>
          <ac:picMkLst>
            <pc:docMk/>
            <pc:sldMk cId="4064715117" sldId="279"/>
            <ac:picMk id="7" creationId="{640BF8D6-D5AA-4F9A-8498-7ECB0711F6E4}"/>
          </ac:picMkLst>
        </pc:picChg>
        <pc:cxnChg chg="add">
          <ac:chgData name="Venkata Ramya Poondla" userId="S::poondla.v@northeastern.edu::b5f4ff71-5440-4d62-87a1-d602fbfeff56" providerId="AD" clId="Web-{1FA63D0F-210A-4F74-8B91-6594A070ED8D}" dt="2020-12-10T03:12:57.769" v="556"/>
          <ac:cxnSpMkLst>
            <pc:docMk/>
            <pc:sldMk cId="4064715117" sldId="279"/>
            <ac:cxnSpMk id="10" creationId="{7E1D4427-852B-4B37-8E76-0E9F1810BA2A}"/>
          </ac:cxnSpMkLst>
        </pc:cxnChg>
        <pc:cxnChg chg="add">
          <ac:chgData name="Venkata Ramya Poondla" userId="S::poondla.v@northeastern.edu::b5f4ff71-5440-4d62-87a1-d602fbfeff56" providerId="AD" clId="Web-{1FA63D0F-210A-4F74-8B91-6594A070ED8D}" dt="2020-12-10T03:12:57.769" v="556"/>
          <ac:cxnSpMkLst>
            <pc:docMk/>
            <pc:sldMk cId="4064715117" sldId="279"/>
            <ac:cxnSpMk id="14" creationId="{5C6A2BAE-B461-4B55-8E1F-0722ABDD1393}"/>
          </ac:cxnSpMkLst>
        </pc:cxnChg>
        <pc:cxnChg chg="add del">
          <ac:chgData name="Venkata Ramya Poondla" userId="S::poondla.v@northeastern.edu::b5f4ff71-5440-4d62-87a1-d602fbfeff56" providerId="AD" clId="Web-{1FA63D0F-210A-4F74-8B91-6594A070ED8D}" dt="2020-12-10T03:12:54.097" v="555"/>
          <ac:cxnSpMkLst>
            <pc:docMk/>
            <pc:sldMk cId="4064715117" sldId="279"/>
            <ac:cxnSpMk id="15" creationId="{F5486A9D-1265-4B57-91E6-68E666B978BC}"/>
          </ac:cxnSpMkLst>
        </pc:cxnChg>
        <pc:cxnChg chg="add del">
          <ac:chgData name="Venkata Ramya Poondla" userId="S::poondla.v@northeastern.edu::b5f4ff71-5440-4d62-87a1-d602fbfeff56" providerId="AD" clId="Web-{1FA63D0F-210A-4F74-8B91-6594A070ED8D}" dt="2020-12-10T03:12:54.097" v="555"/>
          <ac:cxnSpMkLst>
            <pc:docMk/>
            <pc:sldMk cId="4064715117" sldId="279"/>
            <ac:cxnSpMk id="19" creationId="{73D8893D-DEBE-4F67-901F-166F75E9C6E7}"/>
          </ac:cxnSpMkLst>
        </pc:cxnChg>
      </pc:sldChg>
      <pc:sldChg chg="addSp delSp modSp add replId">
        <pc:chgData name="Venkata Ramya Poondla" userId="S::poondla.v@northeastern.edu::b5f4ff71-5440-4d62-87a1-d602fbfeff56" providerId="AD" clId="Web-{1FA63D0F-210A-4F74-8B91-6594A070ED8D}" dt="2020-12-10T03:16:22.956" v="709" actId="20577"/>
        <pc:sldMkLst>
          <pc:docMk/>
          <pc:sldMk cId="3037693434" sldId="280"/>
        </pc:sldMkLst>
        <pc:spChg chg="mod">
          <ac:chgData name="Venkata Ramya Poondla" userId="S::poondla.v@northeastern.edu::b5f4ff71-5440-4d62-87a1-d602fbfeff56" providerId="AD" clId="Web-{1FA63D0F-210A-4F74-8B91-6594A070ED8D}" dt="2020-12-10T03:16:22.956" v="709" actId="20577"/>
          <ac:spMkLst>
            <pc:docMk/>
            <pc:sldMk cId="3037693434" sldId="280"/>
            <ac:spMk id="2" creationId="{EEA4623D-F592-44F4-83BE-0BC3CAEAD62E}"/>
          </ac:spMkLst>
        </pc:spChg>
        <pc:spChg chg="add del mod">
          <ac:chgData name="Venkata Ramya Poondla" userId="S::poondla.v@northeastern.edu::b5f4ff71-5440-4d62-87a1-d602fbfeff56" providerId="AD" clId="Web-{1FA63D0F-210A-4F74-8B91-6594A070ED8D}" dt="2020-12-10T03:15:16.863" v="650"/>
          <ac:spMkLst>
            <pc:docMk/>
            <pc:sldMk cId="3037693434" sldId="280"/>
            <ac:spMk id="5" creationId="{E7EDB5B7-65B1-4DC2-A970-F9A2896BC416}"/>
          </ac:spMkLst>
        </pc:spChg>
        <pc:spChg chg="del">
          <ac:chgData name="Venkata Ramya Poondla" userId="S::poondla.v@northeastern.edu::b5f4ff71-5440-4d62-87a1-d602fbfeff56" providerId="AD" clId="Web-{1FA63D0F-210A-4F74-8B91-6594A070ED8D}" dt="2020-12-10T03:15:32.441" v="655"/>
          <ac:spMkLst>
            <pc:docMk/>
            <pc:sldMk cId="3037693434" sldId="280"/>
            <ac:spMk id="8" creationId="{4E4490D0-3672-446A-AC12-B4830333BDDD}"/>
          </ac:spMkLst>
        </pc:spChg>
        <pc:spChg chg="del">
          <ac:chgData name="Venkata Ramya Poondla" userId="S::poondla.v@northeastern.edu::b5f4ff71-5440-4d62-87a1-d602fbfeff56" providerId="AD" clId="Web-{1FA63D0F-210A-4F74-8B91-6594A070ED8D}" dt="2020-12-10T03:15:32.441" v="655"/>
          <ac:spMkLst>
            <pc:docMk/>
            <pc:sldMk cId="3037693434" sldId="280"/>
            <ac:spMk id="9" creationId="{39CB82C2-DF65-4EC1-8280-F201D50F570B}"/>
          </ac:spMkLst>
        </pc:spChg>
        <pc:spChg chg="add del mod">
          <ac:chgData name="Venkata Ramya Poondla" userId="S::poondla.v@northeastern.edu::b5f4ff71-5440-4d62-87a1-d602fbfeff56" providerId="AD" clId="Web-{1FA63D0F-210A-4F74-8B91-6594A070ED8D}" dt="2020-12-10T03:15:25.394" v="653"/>
          <ac:spMkLst>
            <pc:docMk/>
            <pc:sldMk cId="3037693434" sldId="280"/>
            <ac:spMk id="11" creationId="{6D710976-113F-4246-8ED7-30E3D09D4791}"/>
          </ac:spMkLst>
        </pc:spChg>
        <pc:spChg chg="del">
          <ac:chgData name="Venkata Ramya Poondla" userId="S::poondla.v@northeastern.edu::b5f4ff71-5440-4d62-87a1-d602fbfeff56" providerId="AD" clId="Web-{1FA63D0F-210A-4F74-8B91-6594A070ED8D}" dt="2020-12-10T03:15:32.441" v="655"/>
          <ac:spMkLst>
            <pc:docMk/>
            <pc:sldMk cId="3037693434" sldId="280"/>
            <ac:spMk id="12" creationId="{FA4CD5CB-D209-4D70-8CA4-629731C59219}"/>
          </ac:spMkLst>
        </pc:spChg>
        <pc:spChg chg="del">
          <ac:chgData name="Venkata Ramya Poondla" userId="S::poondla.v@northeastern.edu::b5f4ff71-5440-4d62-87a1-d602fbfeff56" providerId="AD" clId="Web-{1FA63D0F-210A-4F74-8B91-6594A070ED8D}" dt="2020-12-10T03:15:32.441" v="655"/>
          <ac:spMkLst>
            <pc:docMk/>
            <pc:sldMk cId="3037693434" sldId="280"/>
            <ac:spMk id="16" creationId="{B4C27B90-DF2B-4D00-BA07-18ED774CD2F1}"/>
          </ac:spMkLst>
        </pc:spChg>
        <pc:spChg chg="del">
          <ac:chgData name="Venkata Ramya Poondla" userId="S::poondla.v@northeastern.edu::b5f4ff71-5440-4d62-87a1-d602fbfeff56" providerId="AD" clId="Web-{1FA63D0F-210A-4F74-8B91-6594A070ED8D}" dt="2020-12-10T03:15:32.441" v="655"/>
          <ac:spMkLst>
            <pc:docMk/>
            <pc:sldMk cId="3037693434" sldId="280"/>
            <ac:spMk id="18" creationId="{593ACC25-C262-417A-8AA9-0641C772BDB6}"/>
          </ac:spMkLst>
        </pc:spChg>
        <pc:spChg chg="add">
          <ac:chgData name="Venkata Ramya Poondla" userId="S::poondla.v@northeastern.edu::b5f4ff71-5440-4d62-87a1-d602fbfeff56" providerId="AD" clId="Web-{1FA63D0F-210A-4F74-8B91-6594A070ED8D}" dt="2020-12-10T03:15:32.441" v="655"/>
          <ac:spMkLst>
            <pc:docMk/>
            <pc:sldMk cId="3037693434" sldId="280"/>
            <ac:spMk id="23" creationId="{4E4490D0-3672-446A-AC12-B4830333BDDD}"/>
          </ac:spMkLst>
        </pc:spChg>
        <pc:spChg chg="add">
          <ac:chgData name="Venkata Ramya Poondla" userId="S::poondla.v@northeastern.edu::b5f4ff71-5440-4d62-87a1-d602fbfeff56" providerId="AD" clId="Web-{1FA63D0F-210A-4F74-8B91-6594A070ED8D}" dt="2020-12-10T03:15:32.441" v="655"/>
          <ac:spMkLst>
            <pc:docMk/>
            <pc:sldMk cId="3037693434" sldId="280"/>
            <ac:spMk id="25" creationId="{39CB82C2-DF65-4EC1-8280-F201D50F570B}"/>
          </ac:spMkLst>
        </pc:spChg>
        <pc:spChg chg="add">
          <ac:chgData name="Venkata Ramya Poondla" userId="S::poondla.v@northeastern.edu::b5f4ff71-5440-4d62-87a1-d602fbfeff56" providerId="AD" clId="Web-{1FA63D0F-210A-4F74-8B91-6594A070ED8D}" dt="2020-12-10T03:15:32.441" v="655"/>
          <ac:spMkLst>
            <pc:docMk/>
            <pc:sldMk cId="3037693434" sldId="280"/>
            <ac:spMk id="29" creationId="{FA4CD5CB-D209-4D70-8CA4-629731C59219}"/>
          </ac:spMkLst>
        </pc:spChg>
        <pc:spChg chg="add">
          <ac:chgData name="Venkata Ramya Poondla" userId="S::poondla.v@northeastern.edu::b5f4ff71-5440-4d62-87a1-d602fbfeff56" providerId="AD" clId="Web-{1FA63D0F-210A-4F74-8B91-6594A070ED8D}" dt="2020-12-10T03:15:32.441" v="655"/>
          <ac:spMkLst>
            <pc:docMk/>
            <pc:sldMk cId="3037693434" sldId="280"/>
            <ac:spMk id="33" creationId="{B4C27B90-DF2B-4D00-BA07-18ED774CD2F1}"/>
          </ac:spMkLst>
        </pc:spChg>
        <pc:spChg chg="add">
          <ac:chgData name="Venkata Ramya Poondla" userId="S::poondla.v@northeastern.edu::b5f4ff71-5440-4d62-87a1-d602fbfeff56" providerId="AD" clId="Web-{1FA63D0F-210A-4F74-8B91-6594A070ED8D}" dt="2020-12-10T03:15:32.441" v="655"/>
          <ac:spMkLst>
            <pc:docMk/>
            <pc:sldMk cId="3037693434" sldId="280"/>
            <ac:spMk id="35" creationId="{593ACC25-C262-417A-8AA9-0641C772BDB6}"/>
          </ac:spMkLst>
        </pc:spChg>
        <pc:picChg chg="add del mod">
          <ac:chgData name="Venkata Ramya Poondla" userId="S::poondla.v@northeastern.edu::b5f4ff71-5440-4d62-87a1-d602fbfeff56" providerId="AD" clId="Web-{1FA63D0F-210A-4F74-8B91-6594A070ED8D}" dt="2020-12-10T03:15:17.956" v="651"/>
          <ac:picMkLst>
            <pc:docMk/>
            <pc:sldMk cId="3037693434" sldId="280"/>
            <ac:picMk id="3" creationId="{E6758150-55B2-4FCD-A40F-27B6DD66E521}"/>
          </ac:picMkLst>
        </pc:picChg>
        <pc:picChg chg="add del">
          <ac:chgData name="Venkata Ramya Poondla" userId="S::poondla.v@northeastern.edu::b5f4ff71-5440-4d62-87a1-d602fbfeff56" providerId="AD" clId="Web-{1FA63D0F-210A-4F74-8B91-6594A070ED8D}" dt="2020-12-10T03:15:20.081" v="652"/>
          <ac:picMkLst>
            <pc:docMk/>
            <pc:sldMk cId="3037693434" sldId="280"/>
            <ac:picMk id="6" creationId="{18AFB9D1-8DE0-4D96-903C-094271D59FE6}"/>
          </ac:picMkLst>
        </pc:picChg>
        <pc:picChg chg="add mod ord">
          <ac:chgData name="Venkata Ramya Poondla" userId="S::poondla.v@northeastern.edu::b5f4ff71-5440-4d62-87a1-d602fbfeff56" providerId="AD" clId="Web-{1FA63D0F-210A-4F74-8B91-6594A070ED8D}" dt="2020-12-10T03:15:42.519" v="656" actId="14100"/>
          <ac:picMkLst>
            <pc:docMk/>
            <pc:sldMk cId="3037693434" sldId="280"/>
            <ac:picMk id="13" creationId="{4116BE37-E073-4EDB-927D-52E8FC270D71}"/>
          </ac:picMkLst>
        </pc:picChg>
        <pc:cxnChg chg="del">
          <ac:chgData name="Venkata Ramya Poondla" userId="S::poondla.v@northeastern.edu::b5f4ff71-5440-4d62-87a1-d602fbfeff56" providerId="AD" clId="Web-{1FA63D0F-210A-4F74-8B91-6594A070ED8D}" dt="2020-12-10T03:15:32.441" v="655"/>
          <ac:cxnSpMkLst>
            <pc:docMk/>
            <pc:sldMk cId="3037693434" sldId="280"/>
            <ac:cxnSpMk id="10" creationId="{7E1D4427-852B-4B37-8E76-0E9F1810BA2A}"/>
          </ac:cxnSpMkLst>
        </pc:cxnChg>
        <pc:cxnChg chg="del">
          <ac:chgData name="Venkata Ramya Poondla" userId="S::poondla.v@northeastern.edu::b5f4ff71-5440-4d62-87a1-d602fbfeff56" providerId="AD" clId="Web-{1FA63D0F-210A-4F74-8B91-6594A070ED8D}" dt="2020-12-10T03:15:32.441" v="655"/>
          <ac:cxnSpMkLst>
            <pc:docMk/>
            <pc:sldMk cId="3037693434" sldId="280"/>
            <ac:cxnSpMk id="14" creationId="{5C6A2BAE-B461-4B55-8E1F-0722ABDD1393}"/>
          </ac:cxnSpMkLst>
        </pc:cxnChg>
        <pc:cxnChg chg="add">
          <ac:chgData name="Venkata Ramya Poondla" userId="S::poondla.v@northeastern.edu::b5f4ff71-5440-4d62-87a1-d602fbfeff56" providerId="AD" clId="Web-{1FA63D0F-210A-4F74-8B91-6594A070ED8D}" dt="2020-12-10T03:15:32.441" v="655"/>
          <ac:cxnSpMkLst>
            <pc:docMk/>
            <pc:sldMk cId="3037693434" sldId="280"/>
            <ac:cxnSpMk id="27" creationId="{7E1D4427-852B-4B37-8E76-0E9F1810BA2A}"/>
          </ac:cxnSpMkLst>
        </pc:cxnChg>
        <pc:cxnChg chg="add">
          <ac:chgData name="Venkata Ramya Poondla" userId="S::poondla.v@northeastern.edu::b5f4ff71-5440-4d62-87a1-d602fbfeff56" providerId="AD" clId="Web-{1FA63D0F-210A-4F74-8B91-6594A070ED8D}" dt="2020-12-10T03:15:32.441" v="655"/>
          <ac:cxnSpMkLst>
            <pc:docMk/>
            <pc:sldMk cId="3037693434" sldId="280"/>
            <ac:cxnSpMk id="31" creationId="{5C6A2BAE-B461-4B55-8E1F-0722ABDD1393}"/>
          </ac:cxnSpMkLst>
        </pc:cxnChg>
      </pc:sldChg>
      <pc:sldChg chg="addSp delSp modSp add replId">
        <pc:chgData name="Venkata Ramya Poondla" userId="S::poondla.v@northeastern.edu::b5f4ff71-5440-4d62-87a1-d602fbfeff56" providerId="AD" clId="Web-{1FA63D0F-210A-4F74-8B91-6594A070ED8D}" dt="2020-12-10T03:28:10.189" v="829" actId="20577"/>
        <pc:sldMkLst>
          <pc:docMk/>
          <pc:sldMk cId="2495105443" sldId="281"/>
        </pc:sldMkLst>
        <pc:spChg chg="mod">
          <ac:chgData name="Venkata Ramya Poondla" userId="S::poondla.v@northeastern.edu::b5f4ff71-5440-4d62-87a1-d602fbfeff56" providerId="AD" clId="Web-{1FA63D0F-210A-4F74-8B91-6594A070ED8D}" dt="2020-12-10T03:28:10.189" v="829" actId="20577"/>
          <ac:spMkLst>
            <pc:docMk/>
            <pc:sldMk cId="2495105443" sldId="281"/>
            <ac:spMk id="2" creationId="{EEA4623D-F592-44F4-83BE-0BC3CAEAD62E}"/>
          </ac:spMkLst>
        </pc:spChg>
        <pc:spChg chg="add del mod">
          <ac:chgData name="Venkata Ramya Poondla" userId="S::poondla.v@northeastern.edu::b5f4ff71-5440-4d62-87a1-d602fbfeff56" providerId="AD" clId="Web-{1FA63D0F-210A-4F74-8B91-6594A070ED8D}" dt="2020-12-10T03:16:39.175" v="714"/>
          <ac:spMkLst>
            <pc:docMk/>
            <pc:sldMk cId="2495105443" sldId="281"/>
            <ac:spMk id="4" creationId="{5AAD61B5-2A5E-467B-9539-197AA85C09EC}"/>
          </ac:spMkLst>
        </pc:spChg>
        <pc:spChg chg="del">
          <ac:chgData name="Venkata Ramya Poondla" userId="S::poondla.v@northeastern.edu::b5f4ff71-5440-4d62-87a1-d602fbfeff56" providerId="AD" clId="Web-{1FA63D0F-210A-4F74-8B91-6594A070ED8D}" dt="2020-12-10T03:16:46.284" v="716"/>
          <ac:spMkLst>
            <pc:docMk/>
            <pc:sldMk cId="2495105443" sldId="281"/>
            <ac:spMk id="23" creationId="{4E4490D0-3672-446A-AC12-B4830333BDDD}"/>
          </ac:spMkLst>
        </pc:spChg>
        <pc:spChg chg="del">
          <ac:chgData name="Venkata Ramya Poondla" userId="S::poondla.v@northeastern.edu::b5f4ff71-5440-4d62-87a1-d602fbfeff56" providerId="AD" clId="Web-{1FA63D0F-210A-4F74-8B91-6594A070ED8D}" dt="2020-12-10T03:16:46.284" v="716"/>
          <ac:spMkLst>
            <pc:docMk/>
            <pc:sldMk cId="2495105443" sldId="281"/>
            <ac:spMk id="25" creationId="{39CB82C2-DF65-4EC1-8280-F201D50F570B}"/>
          </ac:spMkLst>
        </pc:spChg>
        <pc:spChg chg="del">
          <ac:chgData name="Venkata Ramya Poondla" userId="S::poondla.v@northeastern.edu::b5f4ff71-5440-4d62-87a1-d602fbfeff56" providerId="AD" clId="Web-{1FA63D0F-210A-4F74-8B91-6594A070ED8D}" dt="2020-12-10T03:16:46.284" v="716"/>
          <ac:spMkLst>
            <pc:docMk/>
            <pc:sldMk cId="2495105443" sldId="281"/>
            <ac:spMk id="29" creationId="{FA4CD5CB-D209-4D70-8CA4-629731C59219}"/>
          </ac:spMkLst>
        </pc:spChg>
        <pc:spChg chg="del">
          <ac:chgData name="Venkata Ramya Poondla" userId="S::poondla.v@northeastern.edu::b5f4ff71-5440-4d62-87a1-d602fbfeff56" providerId="AD" clId="Web-{1FA63D0F-210A-4F74-8B91-6594A070ED8D}" dt="2020-12-10T03:16:46.284" v="716"/>
          <ac:spMkLst>
            <pc:docMk/>
            <pc:sldMk cId="2495105443" sldId="281"/>
            <ac:spMk id="33" creationId="{B4C27B90-DF2B-4D00-BA07-18ED774CD2F1}"/>
          </ac:spMkLst>
        </pc:spChg>
        <pc:spChg chg="del">
          <ac:chgData name="Venkata Ramya Poondla" userId="S::poondla.v@northeastern.edu::b5f4ff71-5440-4d62-87a1-d602fbfeff56" providerId="AD" clId="Web-{1FA63D0F-210A-4F74-8B91-6594A070ED8D}" dt="2020-12-10T03:16:46.284" v="716"/>
          <ac:spMkLst>
            <pc:docMk/>
            <pc:sldMk cId="2495105443" sldId="281"/>
            <ac:spMk id="35" creationId="{593ACC25-C262-417A-8AA9-0641C772BDB6}"/>
          </ac:spMkLst>
        </pc:spChg>
        <pc:spChg chg="add">
          <ac:chgData name="Venkata Ramya Poondla" userId="S::poondla.v@northeastern.edu::b5f4ff71-5440-4d62-87a1-d602fbfeff56" providerId="AD" clId="Web-{1FA63D0F-210A-4F74-8B91-6594A070ED8D}" dt="2020-12-10T03:16:46.284" v="716"/>
          <ac:spMkLst>
            <pc:docMk/>
            <pc:sldMk cId="2495105443" sldId="281"/>
            <ac:spMk id="40" creationId="{4E4490D0-3672-446A-AC12-B4830333BDDD}"/>
          </ac:spMkLst>
        </pc:spChg>
        <pc:spChg chg="add">
          <ac:chgData name="Venkata Ramya Poondla" userId="S::poondla.v@northeastern.edu::b5f4ff71-5440-4d62-87a1-d602fbfeff56" providerId="AD" clId="Web-{1FA63D0F-210A-4F74-8B91-6594A070ED8D}" dt="2020-12-10T03:16:46.284" v="716"/>
          <ac:spMkLst>
            <pc:docMk/>
            <pc:sldMk cId="2495105443" sldId="281"/>
            <ac:spMk id="42" creationId="{39CB82C2-DF65-4EC1-8280-F201D50F570B}"/>
          </ac:spMkLst>
        </pc:spChg>
        <pc:spChg chg="add">
          <ac:chgData name="Venkata Ramya Poondla" userId="S::poondla.v@northeastern.edu::b5f4ff71-5440-4d62-87a1-d602fbfeff56" providerId="AD" clId="Web-{1FA63D0F-210A-4F74-8B91-6594A070ED8D}" dt="2020-12-10T03:16:46.284" v="716"/>
          <ac:spMkLst>
            <pc:docMk/>
            <pc:sldMk cId="2495105443" sldId="281"/>
            <ac:spMk id="46" creationId="{FA4CD5CB-D209-4D70-8CA4-629731C59219}"/>
          </ac:spMkLst>
        </pc:spChg>
        <pc:spChg chg="add">
          <ac:chgData name="Venkata Ramya Poondla" userId="S::poondla.v@northeastern.edu::b5f4ff71-5440-4d62-87a1-d602fbfeff56" providerId="AD" clId="Web-{1FA63D0F-210A-4F74-8B91-6594A070ED8D}" dt="2020-12-10T03:16:46.284" v="716"/>
          <ac:spMkLst>
            <pc:docMk/>
            <pc:sldMk cId="2495105443" sldId="281"/>
            <ac:spMk id="50" creationId="{B4C27B90-DF2B-4D00-BA07-18ED774CD2F1}"/>
          </ac:spMkLst>
        </pc:spChg>
        <pc:spChg chg="add">
          <ac:chgData name="Venkata Ramya Poondla" userId="S::poondla.v@northeastern.edu::b5f4ff71-5440-4d62-87a1-d602fbfeff56" providerId="AD" clId="Web-{1FA63D0F-210A-4F74-8B91-6594A070ED8D}" dt="2020-12-10T03:16:46.284" v="716"/>
          <ac:spMkLst>
            <pc:docMk/>
            <pc:sldMk cId="2495105443" sldId="281"/>
            <ac:spMk id="52" creationId="{593ACC25-C262-417A-8AA9-0641C772BDB6}"/>
          </ac:spMkLst>
        </pc:spChg>
        <pc:picChg chg="add mod ord">
          <ac:chgData name="Venkata Ramya Poondla" userId="S::poondla.v@northeastern.edu::b5f4ff71-5440-4d62-87a1-d602fbfeff56" providerId="AD" clId="Web-{1FA63D0F-210A-4F74-8B91-6594A070ED8D}" dt="2020-12-10T03:17:02.956" v="721" actId="1076"/>
          <ac:picMkLst>
            <pc:docMk/>
            <pc:sldMk cId="2495105443" sldId="281"/>
            <ac:picMk id="5" creationId="{89E98942-5145-4462-B70F-07D7890AF6BC}"/>
          </ac:picMkLst>
        </pc:picChg>
        <pc:picChg chg="del">
          <ac:chgData name="Venkata Ramya Poondla" userId="S::poondla.v@northeastern.edu::b5f4ff71-5440-4d62-87a1-d602fbfeff56" providerId="AD" clId="Web-{1FA63D0F-210A-4F74-8B91-6594A070ED8D}" dt="2020-12-10T03:16:36.362" v="713"/>
          <ac:picMkLst>
            <pc:docMk/>
            <pc:sldMk cId="2495105443" sldId="281"/>
            <ac:picMk id="13" creationId="{4116BE37-E073-4EDB-927D-52E8FC270D71}"/>
          </ac:picMkLst>
        </pc:picChg>
        <pc:cxnChg chg="del">
          <ac:chgData name="Venkata Ramya Poondla" userId="S::poondla.v@northeastern.edu::b5f4ff71-5440-4d62-87a1-d602fbfeff56" providerId="AD" clId="Web-{1FA63D0F-210A-4F74-8B91-6594A070ED8D}" dt="2020-12-10T03:16:46.284" v="716"/>
          <ac:cxnSpMkLst>
            <pc:docMk/>
            <pc:sldMk cId="2495105443" sldId="281"/>
            <ac:cxnSpMk id="27" creationId="{7E1D4427-852B-4B37-8E76-0E9F1810BA2A}"/>
          </ac:cxnSpMkLst>
        </pc:cxnChg>
        <pc:cxnChg chg="del">
          <ac:chgData name="Venkata Ramya Poondla" userId="S::poondla.v@northeastern.edu::b5f4ff71-5440-4d62-87a1-d602fbfeff56" providerId="AD" clId="Web-{1FA63D0F-210A-4F74-8B91-6594A070ED8D}" dt="2020-12-10T03:16:46.284" v="716"/>
          <ac:cxnSpMkLst>
            <pc:docMk/>
            <pc:sldMk cId="2495105443" sldId="281"/>
            <ac:cxnSpMk id="31" creationId="{5C6A2BAE-B461-4B55-8E1F-0722ABDD1393}"/>
          </ac:cxnSpMkLst>
        </pc:cxnChg>
        <pc:cxnChg chg="add">
          <ac:chgData name="Venkata Ramya Poondla" userId="S::poondla.v@northeastern.edu::b5f4ff71-5440-4d62-87a1-d602fbfeff56" providerId="AD" clId="Web-{1FA63D0F-210A-4F74-8B91-6594A070ED8D}" dt="2020-12-10T03:16:46.284" v="716"/>
          <ac:cxnSpMkLst>
            <pc:docMk/>
            <pc:sldMk cId="2495105443" sldId="281"/>
            <ac:cxnSpMk id="44" creationId="{7E1D4427-852B-4B37-8E76-0E9F1810BA2A}"/>
          </ac:cxnSpMkLst>
        </pc:cxnChg>
        <pc:cxnChg chg="add">
          <ac:chgData name="Venkata Ramya Poondla" userId="S::poondla.v@northeastern.edu::b5f4ff71-5440-4d62-87a1-d602fbfeff56" providerId="AD" clId="Web-{1FA63D0F-210A-4F74-8B91-6594A070ED8D}" dt="2020-12-10T03:16:46.284" v="716"/>
          <ac:cxnSpMkLst>
            <pc:docMk/>
            <pc:sldMk cId="2495105443" sldId="281"/>
            <ac:cxnSpMk id="48" creationId="{5C6A2BAE-B461-4B55-8E1F-0722ABDD1393}"/>
          </ac:cxnSpMkLst>
        </pc:cxnChg>
      </pc:sldChg>
      <pc:sldChg chg="addSp delSp modSp add replId">
        <pc:chgData name="Venkata Ramya Poondla" userId="S::poondla.v@northeastern.edu::b5f4ff71-5440-4d62-87a1-d602fbfeff56" providerId="AD" clId="Web-{1FA63D0F-210A-4F74-8B91-6594A070ED8D}" dt="2020-12-10T03:33:53.439" v="850" actId="1076"/>
        <pc:sldMkLst>
          <pc:docMk/>
          <pc:sldMk cId="2711547901" sldId="284"/>
        </pc:sldMkLst>
        <pc:spChg chg="mod">
          <ac:chgData name="Venkata Ramya Poondla" userId="S::poondla.v@northeastern.edu::b5f4ff71-5440-4d62-87a1-d602fbfeff56" providerId="AD" clId="Web-{1FA63D0F-210A-4F74-8B91-6594A070ED8D}" dt="2020-12-10T03:33:23.501" v="841"/>
          <ac:spMkLst>
            <pc:docMk/>
            <pc:sldMk cId="2711547901" sldId="284"/>
            <ac:spMk id="2" creationId="{EEA4623D-F592-44F4-83BE-0BC3CAEAD62E}"/>
          </ac:spMkLst>
        </pc:spChg>
        <pc:spChg chg="add del mod">
          <ac:chgData name="Venkata Ramya Poondla" userId="S::poondla.v@northeastern.edu::b5f4ff71-5440-4d62-87a1-d602fbfeff56" providerId="AD" clId="Web-{1FA63D0F-210A-4F74-8B91-6594A070ED8D}" dt="2020-12-10T03:32:41.564" v="836"/>
          <ac:spMkLst>
            <pc:docMk/>
            <pc:sldMk cId="2711547901" sldId="284"/>
            <ac:spMk id="6" creationId="{96C2787B-A06C-472F-9C58-20A4D84EA7C4}"/>
          </ac:spMkLst>
        </pc:spChg>
        <pc:spChg chg="add del mod">
          <ac:chgData name="Venkata Ramya Poondla" userId="S::poondla.v@northeastern.edu::b5f4ff71-5440-4d62-87a1-d602fbfeff56" providerId="AD" clId="Web-{1FA63D0F-210A-4F74-8B91-6594A070ED8D}" dt="2020-12-10T03:33:38.470" v="843"/>
          <ac:spMkLst>
            <pc:docMk/>
            <pc:sldMk cId="2711547901" sldId="284"/>
            <ac:spMk id="9" creationId="{41740B1C-FBEF-414A-83D8-B6E20786996D}"/>
          </ac:spMkLst>
        </pc:spChg>
        <pc:spChg chg="del">
          <ac:chgData name="Venkata Ramya Poondla" userId="S::poondla.v@northeastern.edu::b5f4ff71-5440-4d62-87a1-d602fbfeff56" providerId="AD" clId="Web-{1FA63D0F-210A-4F74-8B91-6594A070ED8D}" dt="2020-12-10T03:33:23.501" v="841"/>
          <ac:spMkLst>
            <pc:docMk/>
            <pc:sldMk cId="2711547901" sldId="284"/>
            <ac:spMk id="40" creationId="{4E4490D0-3672-446A-AC12-B4830333BDDD}"/>
          </ac:spMkLst>
        </pc:spChg>
        <pc:spChg chg="del">
          <ac:chgData name="Venkata Ramya Poondla" userId="S::poondla.v@northeastern.edu::b5f4ff71-5440-4d62-87a1-d602fbfeff56" providerId="AD" clId="Web-{1FA63D0F-210A-4F74-8B91-6594A070ED8D}" dt="2020-12-10T03:33:23.501" v="841"/>
          <ac:spMkLst>
            <pc:docMk/>
            <pc:sldMk cId="2711547901" sldId="284"/>
            <ac:spMk id="42" creationId="{39CB82C2-DF65-4EC1-8280-F201D50F570B}"/>
          </ac:spMkLst>
        </pc:spChg>
        <pc:spChg chg="del">
          <ac:chgData name="Venkata Ramya Poondla" userId="S::poondla.v@northeastern.edu::b5f4ff71-5440-4d62-87a1-d602fbfeff56" providerId="AD" clId="Web-{1FA63D0F-210A-4F74-8B91-6594A070ED8D}" dt="2020-12-10T03:33:23.501" v="841"/>
          <ac:spMkLst>
            <pc:docMk/>
            <pc:sldMk cId="2711547901" sldId="284"/>
            <ac:spMk id="46" creationId="{FA4CD5CB-D209-4D70-8CA4-629731C59219}"/>
          </ac:spMkLst>
        </pc:spChg>
        <pc:spChg chg="del">
          <ac:chgData name="Venkata Ramya Poondla" userId="S::poondla.v@northeastern.edu::b5f4ff71-5440-4d62-87a1-d602fbfeff56" providerId="AD" clId="Web-{1FA63D0F-210A-4F74-8B91-6594A070ED8D}" dt="2020-12-10T03:33:23.501" v="841"/>
          <ac:spMkLst>
            <pc:docMk/>
            <pc:sldMk cId="2711547901" sldId="284"/>
            <ac:spMk id="50" creationId="{B4C27B90-DF2B-4D00-BA07-18ED774CD2F1}"/>
          </ac:spMkLst>
        </pc:spChg>
        <pc:spChg chg="del">
          <ac:chgData name="Venkata Ramya Poondla" userId="S::poondla.v@northeastern.edu::b5f4ff71-5440-4d62-87a1-d602fbfeff56" providerId="AD" clId="Web-{1FA63D0F-210A-4F74-8B91-6594A070ED8D}" dt="2020-12-10T03:33:23.501" v="841"/>
          <ac:spMkLst>
            <pc:docMk/>
            <pc:sldMk cId="2711547901" sldId="284"/>
            <ac:spMk id="52" creationId="{593ACC25-C262-417A-8AA9-0641C772BDB6}"/>
          </ac:spMkLst>
        </pc:spChg>
        <pc:spChg chg="add">
          <ac:chgData name="Venkata Ramya Poondla" userId="S::poondla.v@northeastern.edu::b5f4ff71-5440-4d62-87a1-d602fbfeff56" providerId="AD" clId="Web-{1FA63D0F-210A-4F74-8B91-6594A070ED8D}" dt="2020-12-10T03:33:23.501" v="841"/>
          <ac:spMkLst>
            <pc:docMk/>
            <pc:sldMk cId="2711547901" sldId="284"/>
            <ac:spMk id="57" creationId="{25C8D2C1-DA83-420D-9635-D52CE066B5DA}"/>
          </ac:spMkLst>
        </pc:spChg>
        <pc:spChg chg="add">
          <ac:chgData name="Venkata Ramya Poondla" userId="S::poondla.v@northeastern.edu::b5f4ff71-5440-4d62-87a1-d602fbfeff56" providerId="AD" clId="Web-{1FA63D0F-210A-4F74-8B91-6594A070ED8D}" dt="2020-12-10T03:33:23.501" v="841"/>
          <ac:spMkLst>
            <pc:docMk/>
            <pc:sldMk cId="2711547901" sldId="284"/>
            <ac:spMk id="59" creationId="{434F74C9-6A0B-409E-AD1C-45B58BE91BB8}"/>
          </ac:spMkLst>
        </pc:spChg>
        <pc:spChg chg="add">
          <ac:chgData name="Venkata Ramya Poondla" userId="S::poondla.v@northeastern.edu::b5f4ff71-5440-4d62-87a1-d602fbfeff56" providerId="AD" clId="Web-{1FA63D0F-210A-4F74-8B91-6594A070ED8D}" dt="2020-12-10T03:33:23.501" v="841"/>
          <ac:spMkLst>
            <pc:docMk/>
            <pc:sldMk cId="2711547901" sldId="284"/>
            <ac:spMk id="63" creationId="{BE268116-E2A7-4F98-8812-192B4975E49B}"/>
          </ac:spMkLst>
        </pc:spChg>
        <pc:spChg chg="add">
          <ac:chgData name="Venkata Ramya Poondla" userId="S::poondla.v@northeastern.edu::b5f4ff71-5440-4d62-87a1-d602fbfeff56" providerId="AD" clId="Web-{1FA63D0F-210A-4F74-8B91-6594A070ED8D}" dt="2020-12-10T03:33:23.501" v="841"/>
          <ac:spMkLst>
            <pc:docMk/>
            <pc:sldMk cId="2711547901" sldId="284"/>
            <ac:spMk id="67" creationId="{FBEFFA83-BC6D-4CD2-A2BA-98AD67423BF2}"/>
          </ac:spMkLst>
        </pc:spChg>
        <pc:spChg chg="add">
          <ac:chgData name="Venkata Ramya Poondla" userId="S::poondla.v@northeastern.edu::b5f4ff71-5440-4d62-87a1-d602fbfeff56" providerId="AD" clId="Web-{1FA63D0F-210A-4F74-8B91-6594A070ED8D}" dt="2020-12-10T03:33:23.501" v="841"/>
          <ac:spMkLst>
            <pc:docMk/>
            <pc:sldMk cId="2711547901" sldId="284"/>
            <ac:spMk id="69" creationId="{AB5696BF-D495-4CAC-AA8A-4EBFF2C32A55}"/>
          </ac:spMkLst>
        </pc:spChg>
        <pc:picChg chg="add del mod">
          <ac:chgData name="Venkata Ramya Poondla" userId="S::poondla.v@northeastern.edu::b5f4ff71-5440-4d62-87a1-d602fbfeff56" providerId="AD" clId="Web-{1FA63D0F-210A-4F74-8B91-6594A070ED8D}" dt="2020-12-10T03:32:35.845" v="834"/>
          <ac:picMkLst>
            <pc:docMk/>
            <pc:sldMk cId="2711547901" sldId="284"/>
            <ac:picMk id="3" creationId="{DF74E1DB-A612-4D6F-BEA1-B3D92E3CBBCC}"/>
          </ac:picMkLst>
        </pc:picChg>
        <pc:picChg chg="del">
          <ac:chgData name="Venkata Ramya Poondla" userId="S::poondla.v@northeastern.edu::b5f4ff71-5440-4d62-87a1-d602fbfeff56" providerId="AD" clId="Web-{1FA63D0F-210A-4F74-8B91-6594A070ED8D}" dt="2020-12-10T03:32:37.361" v="835"/>
          <ac:picMkLst>
            <pc:docMk/>
            <pc:sldMk cId="2711547901" sldId="284"/>
            <ac:picMk id="5" creationId="{89E98942-5145-4462-B70F-07D7890AF6BC}"/>
          </ac:picMkLst>
        </pc:picChg>
        <pc:picChg chg="add del mod ord">
          <ac:chgData name="Venkata Ramya Poondla" userId="S::poondla.v@northeastern.edu::b5f4ff71-5440-4d62-87a1-d602fbfeff56" providerId="AD" clId="Web-{1FA63D0F-210A-4F74-8B91-6594A070ED8D}" dt="2020-12-10T03:33:33.876" v="842"/>
          <ac:picMkLst>
            <pc:docMk/>
            <pc:sldMk cId="2711547901" sldId="284"/>
            <ac:picMk id="7" creationId="{341C615C-E193-4D6D-BB48-29CC2DD5B562}"/>
          </ac:picMkLst>
        </pc:picChg>
        <pc:picChg chg="add mod ord">
          <ac:chgData name="Venkata Ramya Poondla" userId="S::poondla.v@northeastern.edu::b5f4ff71-5440-4d62-87a1-d602fbfeff56" providerId="AD" clId="Web-{1FA63D0F-210A-4F74-8B91-6594A070ED8D}" dt="2020-12-10T03:33:53.439" v="850" actId="1076"/>
          <ac:picMkLst>
            <pc:docMk/>
            <pc:sldMk cId="2711547901" sldId="284"/>
            <ac:picMk id="10" creationId="{CAB432BB-1654-4F48-AF69-C578B545ECF7}"/>
          </ac:picMkLst>
        </pc:picChg>
        <pc:cxnChg chg="del">
          <ac:chgData name="Venkata Ramya Poondla" userId="S::poondla.v@northeastern.edu::b5f4ff71-5440-4d62-87a1-d602fbfeff56" providerId="AD" clId="Web-{1FA63D0F-210A-4F74-8B91-6594A070ED8D}" dt="2020-12-10T03:33:23.501" v="841"/>
          <ac:cxnSpMkLst>
            <pc:docMk/>
            <pc:sldMk cId="2711547901" sldId="284"/>
            <ac:cxnSpMk id="44" creationId="{7E1D4427-852B-4B37-8E76-0E9F1810BA2A}"/>
          </ac:cxnSpMkLst>
        </pc:cxnChg>
        <pc:cxnChg chg="del">
          <ac:chgData name="Venkata Ramya Poondla" userId="S::poondla.v@northeastern.edu::b5f4ff71-5440-4d62-87a1-d602fbfeff56" providerId="AD" clId="Web-{1FA63D0F-210A-4F74-8B91-6594A070ED8D}" dt="2020-12-10T03:33:23.501" v="841"/>
          <ac:cxnSpMkLst>
            <pc:docMk/>
            <pc:sldMk cId="2711547901" sldId="284"/>
            <ac:cxnSpMk id="48" creationId="{5C6A2BAE-B461-4B55-8E1F-0722ABDD1393}"/>
          </ac:cxnSpMkLst>
        </pc:cxnChg>
        <pc:cxnChg chg="add">
          <ac:chgData name="Venkata Ramya Poondla" userId="S::poondla.v@northeastern.edu::b5f4ff71-5440-4d62-87a1-d602fbfeff56" providerId="AD" clId="Web-{1FA63D0F-210A-4F74-8B91-6594A070ED8D}" dt="2020-12-10T03:33:23.501" v="841"/>
          <ac:cxnSpMkLst>
            <pc:docMk/>
            <pc:sldMk cId="2711547901" sldId="284"/>
            <ac:cxnSpMk id="61" creationId="{F5486A9D-1265-4B57-91E6-68E666B978BC}"/>
          </ac:cxnSpMkLst>
        </pc:cxnChg>
        <pc:cxnChg chg="add">
          <ac:chgData name="Venkata Ramya Poondla" userId="S::poondla.v@northeastern.edu::b5f4ff71-5440-4d62-87a1-d602fbfeff56" providerId="AD" clId="Web-{1FA63D0F-210A-4F74-8B91-6594A070ED8D}" dt="2020-12-10T03:33:23.501" v="841"/>
          <ac:cxnSpMkLst>
            <pc:docMk/>
            <pc:sldMk cId="2711547901" sldId="284"/>
            <ac:cxnSpMk id="65" creationId="{73D8893D-DEBE-4F67-901F-166F75E9C6E7}"/>
          </ac:cxnSpMkLst>
        </pc:cxnChg>
      </pc:sldChg>
    </pc:docChg>
  </pc:docChgLst>
  <pc:docChgLst>
    <pc:chgData name="Dhanashree Rajendra Chavan" userId="S::chavan.dh@northeastern.edu::7e0677d1-6b01-4dc2-a06d-b649edbf3b91" providerId="AD" clId="Web-{0CC966DD-A933-4880-AD0C-F5AF1156F19C}"/>
    <pc:docChg chg="modSld">
      <pc:chgData name="Dhanashree Rajendra Chavan" userId="S::chavan.dh@northeastern.edu::7e0677d1-6b01-4dc2-a06d-b649edbf3b91" providerId="AD" clId="Web-{0CC966DD-A933-4880-AD0C-F5AF1156F19C}" dt="2020-12-10T14:35:51.922" v="18" actId="20577"/>
      <pc:docMkLst>
        <pc:docMk/>
      </pc:docMkLst>
      <pc:sldChg chg="modSp">
        <pc:chgData name="Dhanashree Rajendra Chavan" userId="S::chavan.dh@northeastern.edu::7e0677d1-6b01-4dc2-a06d-b649edbf3b91" providerId="AD" clId="Web-{0CC966DD-A933-4880-AD0C-F5AF1156F19C}" dt="2020-12-10T14:35:51.125" v="16" actId="20577"/>
        <pc:sldMkLst>
          <pc:docMk/>
          <pc:sldMk cId="3530716124" sldId="256"/>
        </pc:sldMkLst>
        <pc:spChg chg="mod">
          <ac:chgData name="Dhanashree Rajendra Chavan" userId="S::chavan.dh@northeastern.edu::7e0677d1-6b01-4dc2-a06d-b649edbf3b91" providerId="AD" clId="Web-{0CC966DD-A933-4880-AD0C-F5AF1156F19C}" dt="2020-12-10T14:35:51.125" v="16" actId="20577"/>
          <ac:spMkLst>
            <pc:docMk/>
            <pc:sldMk cId="3530716124" sldId="256"/>
            <ac:spMk id="3" creationId="{FC651622-F31A-4531-97EA-6C681F2EA8BB}"/>
          </ac:spMkLst>
        </pc:spChg>
      </pc:sldChg>
    </pc:docChg>
  </pc:docChgLst>
  <pc:docChgLst>
    <pc:chgData name="Karishma Dinesh Vadher" userId="49bcc101-f1fe-43d9-9e5d-8ee009a4f338" providerId="ADAL" clId="{EFE395C5-ACFD-484D-BA8B-93578A7FC24E}"/>
    <pc:docChg chg="undo custSel mod addSld delSld modSld">
      <pc:chgData name="Karishma Dinesh Vadher" userId="49bcc101-f1fe-43d9-9e5d-8ee009a4f338" providerId="ADAL" clId="{EFE395C5-ACFD-484D-BA8B-93578A7FC24E}" dt="2020-12-10T22:20:49.007" v="3" actId="26606"/>
      <pc:docMkLst>
        <pc:docMk/>
      </pc:docMkLst>
      <pc:sldChg chg="add del">
        <pc:chgData name="Karishma Dinesh Vadher" userId="49bcc101-f1fe-43d9-9e5d-8ee009a4f338" providerId="ADAL" clId="{EFE395C5-ACFD-484D-BA8B-93578A7FC24E}" dt="2020-12-10T22:20:28.321" v="2" actId="2696"/>
        <pc:sldMkLst>
          <pc:docMk/>
          <pc:sldMk cId="3037693434" sldId="280"/>
        </pc:sldMkLst>
      </pc:sldChg>
      <pc:sldChg chg="addSp delSp modSp">
        <pc:chgData name="Karishma Dinesh Vadher" userId="49bcc101-f1fe-43d9-9e5d-8ee009a4f338" providerId="ADAL" clId="{EFE395C5-ACFD-484D-BA8B-93578A7FC24E}" dt="2020-12-10T22:20:49.007" v="3" actId="26606"/>
        <pc:sldMkLst>
          <pc:docMk/>
          <pc:sldMk cId="3723649644" sldId="285"/>
        </pc:sldMkLst>
        <pc:spChg chg="mod">
          <ac:chgData name="Karishma Dinesh Vadher" userId="49bcc101-f1fe-43d9-9e5d-8ee009a4f338" providerId="ADAL" clId="{EFE395C5-ACFD-484D-BA8B-93578A7FC24E}" dt="2020-12-10T22:20:49.007" v="3" actId="26606"/>
          <ac:spMkLst>
            <pc:docMk/>
            <pc:sldMk cId="3723649644" sldId="285"/>
            <ac:spMk id="2" creationId="{85F958E3-2901-4BD6-ABEA-E94B84116FFF}"/>
          </ac:spMkLst>
        </pc:spChg>
        <pc:spChg chg="del">
          <ac:chgData name="Karishma Dinesh Vadher" userId="49bcc101-f1fe-43d9-9e5d-8ee009a4f338" providerId="ADAL" clId="{EFE395C5-ACFD-484D-BA8B-93578A7FC24E}" dt="2020-12-10T22:20:49.007" v="3" actId="26606"/>
          <ac:spMkLst>
            <pc:docMk/>
            <pc:sldMk cId="3723649644" sldId="285"/>
            <ac:spMk id="7" creationId="{52C0B2E1-0268-42EC-ABD3-94F81A05BCBD}"/>
          </ac:spMkLst>
        </pc:spChg>
        <pc:spChg chg="del">
          <ac:chgData name="Karishma Dinesh Vadher" userId="49bcc101-f1fe-43d9-9e5d-8ee009a4f338" providerId="ADAL" clId="{EFE395C5-ACFD-484D-BA8B-93578A7FC24E}" dt="2020-12-10T22:20:49.007" v="3" actId="26606"/>
          <ac:spMkLst>
            <pc:docMk/>
            <pc:sldMk cId="3723649644" sldId="285"/>
            <ac:spMk id="9" creationId="{7D2256B4-48EA-40FC-BBC0-AA1EE6E0080C}"/>
          </ac:spMkLst>
        </pc:spChg>
        <pc:spChg chg="del">
          <ac:chgData name="Karishma Dinesh Vadher" userId="49bcc101-f1fe-43d9-9e5d-8ee009a4f338" providerId="ADAL" clId="{EFE395C5-ACFD-484D-BA8B-93578A7FC24E}" dt="2020-12-10T22:20:49.007" v="3" actId="26606"/>
          <ac:spMkLst>
            <pc:docMk/>
            <pc:sldMk cId="3723649644" sldId="285"/>
            <ac:spMk id="13" creationId="{FBDCECDC-EEE3-4128-AA5E-82A8C08796E8}"/>
          </ac:spMkLst>
        </pc:spChg>
        <pc:spChg chg="del">
          <ac:chgData name="Karishma Dinesh Vadher" userId="49bcc101-f1fe-43d9-9e5d-8ee009a4f338" providerId="ADAL" clId="{EFE395C5-ACFD-484D-BA8B-93578A7FC24E}" dt="2020-12-10T22:20:49.007" v="3" actId="26606"/>
          <ac:spMkLst>
            <pc:docMk/>
            <pc:sldMk cId="3723649644" sldId="285"/>
            <ac:spMk id="15" creationId="{4260EDE0-989C-4E16-AF94-F652294D828E}"/>
          </ac:spMkLst>
        </pc:spChg>
        <pc:spChg chg="del">
          <ac:chgData name="Karishma Dinesh Vadher" userId="49bcc101-f1fe-43d9-9e5d-8ee009a4f338" providerId="ADAL" clId="{EFE395C5-ACFD-484D-BA8B-93578A7FC24E}" dt="2020-12-10T22:20:49.007" v="3" actId="26606"/>
          <ac:spMkLst>
            <pc:docMk/>
            <pc:sldMk cId="3723649644" sldId="285"/>
            <ac:spMk id="17" creationId="{1F3985C0-E548-44D2-B30E-F3E42DADE133}"/>
          </ac:spMkLst>
        </pc:spChg>
        <pc:spChg chg="add">
          <ac:chgData name="Karishma Dinesh Vadher" userId="49bcc101-f1fe-43d9-9e5d-8ee009a4f338" providerId="ADAL" clId="{EFE395C5-ACFD-484D-BA8B-93578A7FC24E}" dt="2020-12-10T22:20:49.007" v="3" actId="26606"/>
          <ac:spMkLst>
            <pc:docMk/>
            <pc:sldMk cId="3723649644" sldId="285"/>
            <ac:spMk id="24" creationId="{4E4490D0-3672-446A-AC12-B4830333BDDD}"/>
          </ac:spMkLst>
        </pc:spChg>
        <pc:spChg chg="add">
          <ac:chgData name="Karishma Dinesh Vadher" userId="49bcc101-f1fe-43d9-9e5d-8ee009a4f338" providerId="ADAL" clId="{EFE395C5-ACFD-484D-BA8B-93578A7FC24E}" dt="2020-12-10T22:20:49.007" v="3" actId="26606"/>
          <ac:spMkLst>
            <pc:docMk/>
            <pc:sldMk cId="3723649644" sldId="285"/>
            <ac:spMk id="26" creationId="{39CB82C2-DF65-4EC1-8280-F201D50F570B}"/>
          </ac:spMkLst>
        </pc:spChg>
        <pc:spChg chg="add">
          <ac:chgData name="Karishma Dinesh Vadher" userId="49bcc101-f1fe-43d9-9e5d-8ee009a4f338" providerId="ADAL" clId="{EFE395C5-ACFD-484D-BA8B-93578A7FC24E}" dt="2020-12-10T22:20:49.007" v="3" actId="26606"/>
          <ac:spMkLst>
            <pc:docMk/>
            <pc:sldMk cId="3723649644" sldId="285"/>
            <ac:spMk id="30" creationId="{EB1836F0-F9E0-4D93-9BDD-7EEC6EA05F7B}"/>
          </ac:spMkLst>
        </pc:spChg>
        <pc:spChg chg="add">
          <ac:chgData name="Karishma Dinesh Vadher" userId="49bcc101-f1fe-43d9-9e5d-8ee009a4f338" providerId="ADAL" clId="{EFE395C5-ACFD-484D-BA8B-93578A7FC24E}" dt="2020-12-10T22:20:49.007" v="3" actId="26606"/>
          <ac:spMkLst>
            <pc:docMk/>
            <pc:sldMk cId="3723649644" sldId="285"/>
            <ac:spMk id="34" creationId="{6D2F28D1-82F9-40FE-935C-85ECF7660D2D}"/>
          </ac:spMkLst>
        </pc:spChg>
        <pc:spChg chg="add">
          <ac:chgData name="Karishma Dinesh Vadher" userId="49bcc101-f1fe-43d9-9e5d-8ee009a4f338" providerId="ADAL" clId="{EFE395C5-ACFD-484D-BA8B-93578A7FC24E}" dt="2020-12-10T22:20:49.007" v="3" actId="26606"/>
          <ac:spMkLst>
            <pc:docMk/>
            <pc:sldMk cId="3723649644" sldId="285"/>
            <ac:spMk id="36" creationId="{4B670E93-2F53-48FC-AB6C-E99E22D17F31}"/>
          </ac:spMkLst>
        </pc:spChg>
        <pc:picChg chg="add">
          <ac:chgData name="Karishma Dinesh Vadher" userId="49bcc101-f1fe-43d9-9e5d-8ee009a4f338" providerId="ADAL" clId="{EFE395C5-ACFD-484D-BA8B-93578A7FC24E}" dt="2020-12-10T22:20:49.007" v="3" actId="26606"/>
          <ac:picMkLst>
            <pc:docMk/>
            <pc:sldMk cId="3723649644" sldId="285"/>
            <ac:picMk id="21" creationId="{8821BA62-3775-42BA-A2CD-CA23F44C1340}"/>
          </ac:picMkLst>
        </pc:picChg>
        <pc:cxnChg chg="del">
          <ac:chgData name="Karishma Dinesh Vadher" userId="49bcc101-f1fe-43d9-9e5d-8ee009a4f338" providerId="ADAL" clId="{EFE395C5-ACFD-484D-BA8B-93578A7FC24E}" dt="2020-12-10T22:20:49.007" v="3" actId="26606"/>
          <ac:cxnSpMkLst>
            <pc:docMk/>
            <pc:sldMk cId="3723649644" sldId="285"/>
            <ac:cxnSpMk id="11" creationId="{3D44BCCA-102D-4A9D-B1E4-2450CAF0B05E}"/>
          </ac:cxnSpMkLst>
        </pc:cxnChg>
        <pc:cxnChg chg="add">
          <ac:chgData name="Karishma Dinesh Vadher" userId="49bcc101-f1fe-43d9-9e5d-8ee009a4f338" providerId="ADAL" clId="{EFE395C5-ACFD-484D-BA8B-93578A7FC24E}" dt="2020-12-10T22:20:49.007" v="3" actId="26606"/>
          <ac:cxnSpMkLst>
            <pc:docMk/>
            <pc:sldMk cId="3723649644" sldId="285"/>
            <ac:cxnSpMk id="28" creationId="{7E1D4427-852B-4B37-8E76-0E9F1810BA2A}"/>
          </ac:cxnSpMkLst>
        </pc:cxnChg>
        <pc:cxnChg chg="add">
          <ac:chgData name="Karishma Dinesh Vadher" userId="49bcc101-f1fe-43d9-9e5d-8ee009a4f338" providerId="ADAL" clId="{EFE395C5-ACFD-484D-BA8B-93578A7FC24E}" dt="2020-12-10T22:20:49.007" v="3" actId="26606"/>
          <ac:cxnSpMkLst>
            <pc:docMk/>
            <pc:sldMk cId="3723649644" sldId="285"/>
            <ac:cxnSpMk id="32" creationId="{7A49EFD3-A806-4D59-99F1-AA9AFAE4EF71}"/>
          </ac:cxnSpMkLst>
        </pc:cxnChg>
      </pc:sldChg>
    </pc:docChg>
  </pc:docChgLst>
  <pc:docChgLst>
    <pc:chgData name="Dhanashree Rajendra Chavan" userId="S::chavan.dh@northeastern.edu::7e0677d1-6b01-4dc2-a06d-b649edbf3b91" providerId="AD" clId="Web-{5752F80E-1FF5-4097-A848-01837228E4C2}"/>
    <pc:docChg chg="addSld delSld modSld">
      <pc:chgData name="Dhanashree Rajendra Chavan" userId="S::chavan.dh@northeastern.edu::7e0677d1-6b01-4dc2-a06d-b649edbf3b91" providerId="AD" clId="Web-{5752F80E-1FF5-4097-A848-01837228E4C2}" dt="2020-12-10T03:09:54.159" v="530"/>
      <pc:docMkLst>
        <pc:docMk/>
      </pc:docMkLst>
      <pc:sldChg chg="modSp">
        <pc:chgData name="Dhanashree Rajendra Chavan" userId="S::chavan.dh@northeastern.edu::7e0677d1-6b01-4dc2-a06d-b649edbf3b91" providerId="AD" clId="Web-{5752F80E-1FF5-4097-A848-01837228E4C2}" dt="2020-12-10T01:19:20.496" v="1" actId="20577"/>
        <pc:sldMkLst>
          <pc:docMk/>
          <pc:sldMk cId="3530716124" sldId="256"/>
        </pc:sldMkLst>
        <pc:spChg chg="mod">
          <ac:chgData name="Dhanashree Rajendra Chavan" userId="S::chavan.dh@northeastern.edu::7e0677d1-6b01-4dc2-a06d-b649edbf3b91" providerId="AD" clId="Web-{5752F80E-1FF5-4097-A848-01837228E4C2}" dt="2020-12-10T01:19:20.496" v="1" actId="20577"/>
          <ac:spMkLst>
            <pc:docMk/>
            <pc:sldMk cId="3530716124" sldId="256"/>
            <ac:spMk id="3" creationId="{FC651622-F31A-4531-97EA-6C681F2EA8BB}"/>
          </ac:spMkLst>
        </pc:spChg>
      </pc:sldChg>
      <pc:sldChg chg="addSp delSp modSp mod setBg setClrOvrMap">
        <pc:chgData name="Dhanashree Rajendra Chavan" userId="S::chavan.dh@northeastern.edu::7e0677d1-6b01-4dc2-a06d-b649edbf3b91" providerId="AD" clId="Web-{5752F80E-1FF5-4097-A848-01837228E4C2}" dt="2020-12-10T02:35:14.284" v="97" actId="14100"/>
        <pc:sldMkLst>
          <pc:docMk/>
          <pc:sldMk cId="3219253305" sldId="259"/>
        </pc:sldMkLst>
        <pc:spChg chg="mod">
          <ac:chgData name="Dhanashree Rajendra Chavan" userId="S::chavan.dh@northeastern.edu::7e0677d1-6b01-4dc2-a06d-b649edbf3b91" providerId="AD" clId="Web-{5752F80E-1FF5-4097-A848-01837228E4C2}" dt="2020-12-10T02:33:29.468" v="83" actId="1076"/>
          <ac:spMkLst>
            <pc:docMk/>
            <pc:sldMk cId="3219253305" sldId="259"/>
            <ac:spMk id="2" creationId="{AC1EDF6A-3C97-4198-8288-CF7E7B94CC4E}"/>
          </ac:spMkLst>
        </pc:spChg>
        <pc:spChg chg="add mod ord">
          <ac:chgData name="Dhanashree Rajendra Chavan" userId="S::chavan.dh@northeastern.edu::7e0677d1-6b01-4dc2-a06d-b649edbf3b91" providerId="AD" clId="Web-{5752F80E-1FF5-4097-A848-01837228E4C2}" dt="2020-12-10T02:35:14.284" v="97" actId="14100"/>
          <ac:spMkLst>
            <pc:docMk/>
            <pc:sldMk cId="3219253305" sldId="259"/>
            <ac:spMk id="3" creationId="{05B28F8C-DFBB-4F71-87D2-DE2EF7771309}"/>
          </ac:spMkLst>
        </pc:spChg>
        <pc:spChg chg="add del">
          <ac:chgData name="Dhanashree Rajendra Chavan" userId="S::chavan.dh@northeastern.edu::7e0677d1-6b01-4dc2-a06d-b649edbf3b91" providerId="AD" clId="Web-{5752F80E-1FF5-4097-A848-01837228E4C2}" dt="2020-12-10T02:30:25.900" v="48"/>
          <ac:spMkLst>
            <pc:docMk/>
            <pc:sldMk cId="3219253305" sldId="259"/>
            <ac:spMk id="5" creationId="{13FE9996-7EAC-4679-B37D-C1045F42F954}"/>
          </ac:spMkLst>
        </pc:spChg>
        <pc:spChg chg="add del">
          <ac:chgData name="Dhanashree Rajendra Chavan" userId="S::chavan.dh@northeastern.edu::7e0677d1-6b01-4dc2-a06d-b649edbf3b91" providerId="AD" clId="Web-{5752F80E-1FF5-4097-A848-01837228E4C2}" dt="2020-12-10T02:30:25.900" v="48"/>
          <ac:spMkLst>
            <pc:docMk/>
            <pc:sldMk cId="3219253305" sldId="259"/>
            <ac:spMk id="6" creationId="{761DF1FE-5CC8-43D2-A76C-93C76EEDE1E9}"/>
          </ac:spMkLst>
        </pc:spChg>
        <pc:spChg chg="add del">
          <ac:chgData name="Dhanashree Rajendra Chavan" userId="S::chavan.dh@northeastern.edu::7e0677d1-6b01-4dc2-a06d-b649edbf3b91" providerId="AD" clId="Web-{5752F80E-1FF5-4097-A848-01837228E4C2}" dt="2020-12-10T02:29:37.852" v="46"/>
          <ac:spMkLst>
            <pc:docMk/>
            <pc:sldMk cId="3219253305" sldId="259"/>
            <ac:spMk id="8" creationId="{13FE9996-7EAC-4679-B37D-C1045F42F954}"/>
          </ac:spMkLst>
        </pc:spChg>
        <pc:spChg chg="add del">
          <ac:chgData name="Dhanashree Rajendra Chavan" userId="S::chavan.dh@northeastern.edu::7e0677d1-6b01-4dc2-a06d-b649edbf3b91" providerId="AD" clId="Web-{5752F80E-1FF5-4097-A848-01837228E4C2}" dt="2020-12-10T02:30:25.900" v="48"/>
          <ac:spMkLst>
            <pc:docMk/>
            <pc:sldMk cId="3219253305" sldId="259"/>
            <ac:spMk id="9" creationId="{CECF0FC6-D57B-48B6-9036-F4FFD91A4B34}"/>
          </ac:spMkLst>
        </pc:spChg>
        <pc:spChg chg="add del">
          <ac:chgData name="Dhanashree Rajendra Chavan" userId="S::chavan.dh@northeastern.edu::7e0677d1-6b01-4dc2-a06d-b649edbf3b91" providerId="AD" clId="Web-{5752F80E-1FF5-4097-A848-01837228E4C2}" dt="2020-12-10T02:29:37.852" v="46"/>
          <ac:spMkLst>
            <pc:docMk/>
            <pc:sldMk cId="3219253305" sldId="259"/>
            <ac:spMk id="10" creationId="{761DF1FE-5CC8-43D2-A76C-93C76EEDE1E9}"/>
          </ac:spMkLst>
        </pc:spChg>
        <pc:spChg chg="add del">
          <ac:chgData name="Dhanashree Rajendra Chavan" userId="S::chavan.dh@northeastern.edu::7e0677d1-6b01-4dc2-a06d-b649edbf3b91" providerId="AD" clId="Web-{5752F80E-1FF5-4097-A848-01837228E4C2}" dt="2020-12-10T02:30:25.900" v="48"/>
          <ac:spMkLst>
            <pc:docMk/>
            <pc:sldMk cId="3219253305" sldId="259"/>
            <ac:spMk id="11" creationId="{717A211C-5863-4303-AC3D-AEBFDF6D6A4C}"/>
          </ac:spMkLst>
        </pc:spChg>
        <pc:spChg chg="add del">
          <ac:chgData name="Dhanashree Rajendra Chavan" userId="S::chavan.dh@northeastern.edu::7e0677d1-6b01-4dc2-a06d-b649edbf3b91" providerId="AD" clId="Web-{5752F80E-1FF5-4097-A848-01837228E4C2}" dt="2020-12-10T02:30:29.119" v="50"/>
          <ac:spMkLst>
            <pc:docMk/>
            <pc:sldMk cId="3219253305" sldId="259"/>
            <ac:spMk id="13" creationId="{13FE9996-7EAC-4679-B37D-C1045F42F954}"/>
          </ac:spMkLst>
        </pc:spChg>
        <pc:spChg chg="add del">
          <ac:chgData name="Dhanashree Rajendra Chavan" userId="S::chavan.dh@northeastern.edu::7e0677d1-6b01-4dc2-a06d-b649edbf3b91" providerId="AD" clId="Web-{5752F80E-1FF5-4097-A848-01837228E4C2}" dt="2020-12-10T02:29:37.852" v="46"/>
          <ac:spMkLst>
            <pc:docMk/>
            <pc:sldMk cId="3219253305" sldId="259"/>
            <ac:spMk id="14" creationId="{E54CE3AD-C754-4F1E-A76F-1EDDF71796A0}"/>
          </ac:spMkLst>
        </pc:spChg>
        <pc:spChg chg="add del">
          <ac:chgData name="Dhanashree Rajendra Chavan" userId="S::chavan.dh@northeastern.edu::7e0677d1-6b01-4dc2-a06d-b649edbf3b91" providerId="AD" clId="Web-{5752F80E-1FF5-4097-A848-01837228E4C2}" dt="2020-12-10T02:30:29.119" v="50"/>
          <ac:spMkLst>
            <pc:docMk/>
            <pc:sldMk cId="3219253305" sldId="259"/>
            <ac:spMk id="15" creationId="{761DF1FE-5CC8-43D2-A76C-93C76EEDE1E9}"/>
          </ac:spMkLst>
        </pc:spChg>
        <pc:spChg chg="add del">
          <ac:chgData name="Dhanashree Rajendra Chavan" userId="S::chavan.dh@northeastern.edu::7e0677d1-6b01-4dc2-a06d-b649edbf3b91" providerId="AD" clId="Web-{5752F80E-1FF5-4097-A848-01837228E4C2}" dt="2020-12-10T02:29:37.852" v="46"/>
          <ac:spMkLst>
            <pc:docMk/>
            <pc:sldMk cId="3219253305" sldId="259"/>
            <ac:spMk id="16" creationId="{D238B743-4443-4735-BFC2-B514F64099E8}"/>
          </ac:spMkLst>
        </pc:spChg>
        <pc:spChg chg="add del">
          <ac:chgData name="Dhanashree Rajendra Chavan" userId="S::chavan.dh@northeastern.edu::7e0677d1-6b01-4dc2-a06d-b649edbf3b91" providerId="AD" clId="Web-{5752F80E-1FF5-4097-A848-01837228E4C2}" dt="2020-12-10T02:30:25.900" v="48"/>
          <ac:spMkLst>
            <pc:docMk/>
            <pc:sldMk cId="3219253305" sldId="259"/>
            <ac:spMk id="18" creationId="{087519CD-2FFF-42E3-BB0C-FEAA828BA5DB}"/>
          </ac:spMkLst>
        </pc:spChg>
        <pc:spChg chg="add del">
          <ac:chgData name="Dhanashree Rajendra Chavan" userId="S::chavan.dh@northeastern.edu::7e0677d1-6b01-4dc2-a06d-b649edbf3b91" providerId="AD" clId="Web-{5752F80E-1FF5-4097-A848-01837228E4C2}" dt="2020-12-10T02:30:29.119" v="50"/>
          <ac:spMkLst>
            <pc:docMk/>
            <pc:sldMk cId="3219253305" sldId="259"/>
            <ac:spMk id="19" creationId="{3558DB37-9FEE-48A2-8578-ED0401573943}"/>
          </ac:spMkLst>
        </pc:spChg>
        <pc:spChg chg="add del">
          <ac:chgData name="Dhanashree Rajendra Chavan" userId="S::chavan.dh@northeastern.edu::7e0677d1-6b01-4dc2-a06d-b649edbf3b91" providerId="AD" clId="Web-{5752F80E-1FF5-4097-A848-01837228E4C2}" dt="2020-12-10T02:30:29.119" v="50"/>
          <ac:spMkLst>
            <pc:docMk/>
            <pc:sldMk cId="3219253305" sldId="259"/>
            <ac:spMk id="20" creationId="{5F7FCCA6-00E2-4F74-A105-0D769872F243}"/>
          </ac:spMkLst>
        </pc:spChg>
        <pc:spChg chg="add del">
          <ac:chgData name="Dhanashree Rajendra Chavan" userId="S::chavan.dh@northeastern.edu::7e0677d1-6b01-4dc2-a06d-b649edbf3b91" providerId="AD" clId="Web-{5752F80E-1FF5-4097-A848-01837228E4C2}" dt="2020-12-10T02:30:29.119" v="50"/>
          <ac:spMkLst>
            <pc:docMk/>
            <pc:sldMk cId="3219253305" sldId="259"/>
            <ac:spMk id="21" creationId="{5E1ED12F-9F06-4B37-87B7-F98F52937F86}"/>
          </ac:spMkLst>
        </pc:spChg>
        <pc:spChg chg="add del">
          <ac:chgData name="Dhanashree Rajendra Chavan" userId="S::chavan.dh@northeastern.edu::7e0677d1-6b01-4dc2-a06d-b649edbf3b91" providerId="AD" clId="Web-{5752F80E-1FF5-4097-A848-01837228E4C2}" dt="2020-12-10T02:30:58.995" v="52"/>
          <ac:spMkLst>
            <pc:docMk/>
            <pc:sldMk cId="3219253305" sldId="259"/>
            <ac:spMk id="22" creationId="{13FE9996-7EAC-4679-B37D-C1045F42F954}"/>
          </ac:spMkLst>
        </pc:spChg>
        <pc:spChg chg="add del">
          <ac:chgData name="Dhanashree Rajendra Chavan" userId="S::chavan.dh@northeastern.edu::7e0677d1-6b01-4dc2-a06d-b649edbf3b91" providerId="AD" clId="Web-{5752F80E-1FF5-4097-A848-01837228E4C2}" dt="2020-12-10T02:30:58.995" v="52"/>
          <ac:spMkLst>
            <pc:docMk/>
            <pc:sldMk cId="3219253305" sldId="259"/>
            <ac:spMk id="23" creationId="{761DF1FE-5CC8-43D2-A76C-93C76EEDE1E9}"/>
          </ac:spMkLst>
        </pc:spChg>
        <pc:spChg chg="add del">
          <ac:chgData name="Dhanashree Rajendra Chavan" userId="S::chavan.dh@northeastern.edu::7e0677d1-6b01-4dc2-a06d-b649edbf3b91" providerId="AD" clId="Web-{5752F80E-1FF5-4097-A848-01837228E4C2}" dt="2020-12-10T02:30:58.995" v="52"/>
          <ac:spMkLst>
            <pc:docMk/>
            <pc:sldMk cId="3219253305" sldId="259"/>
            <ac:spMk id="25" creationId="{3741B58E-3B65-4A01-A276-975AB2CF8A08}"/>
          </ac:spMkLst>
        </pc:spChg>
        <pc:spChg chg="add del">
          <ac:chgData name="Dhanashree Rajendra Chavan" userId="S::chavan.dh@northeastern.edu::7e0677d1-6b01-4dc2-a06d-b649edbf3b91" providerId="AD" clId="Web-{5752F80E-1FF5-4097-A848-01837228E4C2}" dt="2020-12-10T02:30:58.995" v="52"/>
          <ac:spMkLst>
            <pc:docMk/>
            <pc:sldMk cId="3219253305" sldId="259"/>
            <ac:spMk id="26" creationId="{7AAC67C3-831B-4AB1-A259-DFB839CAFAFC}"/>
          </ac:spMkLst>
        </pc:spChg>
        <pc:spChg chg="add del">
          <ac:chgData name="Dhanashree Rajendra Chavan" userId="S::chavan.dh@northeastern.edu::7e0677d1-6b01-4dc2-a06d-b649edbf3b91" providerId="AD" clId="Web-{5752F80E-1FF5-4097-A848-01837228E4C2}" dt="2020-12-10T02:30:58.995" v="52"/>
          <ac:spMkLst>
            <pc:docMk/>
            <pc:sldMk cId="3219253305" sldId="259"/>
            <ac:spMk id="27" creationId="{054B3F04-9EAC-45C0-B3CE-0387EEA10A0C}"/>
          </ac:spMkLst>
        </pc:spChg>
        <pc:spChg chg="add del">
          <ac:chgData name="Dhanashree Rajendra Chavan" userId="S::chavan.dh@northeastern.edu::7e0677d1-6b01-4dc2-a06d-b649edbf3b91" providerId="AD" clId="Web-{5752F80E-1FF5-4097-A848-01837228E4C2}" dt="2020-12-10T02:31:34.809" v="56"/>
          <ac:spMkLst>
            <pc:docMk/>
            <pc:sldMk cId="3219253305" sldId="259"/>
            <ac:spMk id="28" creationId="{600B5AE2-C5CC-499C-8F2D-249888BE22C2}"/>
          </ac:spMkLst>
        </pc:spChg>
        <pc:spChg chg="add del">
          <ac:chgData name="Dhanashree Rajendra Chavan" userId="S::chavan.dh@northeastern.edu::7e0677d1-6b01-4dc2-a06d-b649edbf3b91" providerId="AD" clId="Web-{5752F80E-1FF5-4097-A848-01837228E4C2}" dt="2020-12-10T02:31:34.809" v="56"/>
          <ac:spMkLst>
            <pc:docMk/>
            <pc:sldMk cId="3219253305" sldId="259"/>
            <ac:spMk id="29" creationId="{BA7A3698-B350-40E5-8475-9BCC41A089FC}"/>
          </ac:spMkLst>
        </pc:spChg>
        <pc:spChg chg="add del">
          <ac:chgData name="Dhanashree Rajendra Chavan" userId="S::chavan.dh@northeastern.edu::7e0677d1-6b01-4dc2-a06d-b649edbf3b91" providerId="AD" clId="Web-{5752F80E-1FF5-4097-A848-01837228E4C2}" dt="2020-12-10T02:31:34.809" v="56"/>
          <ac:spMkLst>
            <pc:docMk/>
            <pc:sldMk cId="3219253305" sldId="259"/>
            <ac:spMk id="31" creationId="{311973C2-EB8B-452A-A698-4A252FD3AE28}"/>
          </ac:spMkLst>
        </pc:spChg>
        <pc:spChg chg="add del">
          <ac:chgData name="Dhanashree Rajendra Chavan" userId="S::chavan.dh@northeastern.edu::7e0677d1-6b01-4dc2-a06d-b649edbf3b91" providerId="AD" clId="Web-{5752F80E-1FF5-4097-A848-01837228E4C2}" dt="2020-12-10T02:31:34.809" v="56"/>
          <ac:spMkLst>
            <pc:docMk/>
            <pc:sldMk cId="3219253305" sldId="259"/>
            <ac:spMk id="32" creationId="{10162E77-11AD-44A7-84EC-40C59EEFBD2E}"/>
          </ac:spMkLst>
        </pc:spChg>
        <pc:spChg chg="add del">
          <ac:chgData name="Dhanashree Rajendra Chavan" userId="S::chavan.dh@northeastern.edu::7e0677d1-6b01-4dc2-a06d-b649edbf3b91" providerId="AD" clId="Web-{5752F80E-1FF5-4097-A848-01837228E4C2}" dt="2020-12-10T02:31:49.387" v="58"/>
          <ac:spMkLst>
            <pc:docMk/>
            <pc:sldMk cId="3219253305" sldId="259"/>
            <ac:spMk id="34" creationId="{600B5AE2-C5CC-499C-8F2D-249888BE22C2}"/>
          </ac:spMkLst>
        </pc:spChg>
        <pc:spChg chg="add del">
          <ac:chgData name="Dhanashree Rajendra Chavan" userId="S::chavan.dh@northeastern.edu::7e0677d1-6b01-4dc2-a06d-b649edbf3b91" providerId="AD" clId="Web-{5752F80E-1FF5-4097-A848-01837228E4C2}" dt="2020-12-10T02:31:49.387" v="58"/>
          <ac:spMkLst>
            <pc:docMk/>
            <pc:sldMk cId="3219253305" sldId="259"/>
            <ac:spMk id="35" creationId="{BA7A3698-B350-40E5-8475-9BCC41A089FC}"/>
          </ac:spMkLst>
        </pc:spChg>
        <pc:spChg chg="add del">
          <ac:chgData name="Dhanashree Rajendra Chavan" userId="S::chavan.dh@northeastern.edu::7e0677d1-6b01-4dc2-a06d-b649edbf3b91" providerId="AD" clId="Web-{5752F80E-1FF5-4097-A848-01837228E4C2}" dt="2020-12-10T02:31:49.387" v="58"/>
          <ac:spMkLst>
            <pc:docMk/>
            <pc:sldMk cId="3219253305" sldId="259"/>
            <ac:spMk id="38" creationId="{C609E9FA-BDDE-45C4-8F5E-974D4208D2EA}"/>
          </ac:spMkLst>
        </pc:spChg>
        <pc:spChg chg="add del">
          <ac:chgData name="Dhanashree Rajendra Chavan" userId="S::chavan.dh@northeastern.edu::7e0677d1-6b01-4dc2-a06d-b649edbf3b91" providerId="AD" clId="Web-{5752F80E-1FF5-4097-A848-01837228E4C2}" dt="2020-12-10T02:31:49.387" v="58"/>
          <ac:spMkLst>
            <pc:docMk/>
            <pc:sldMk cId="3219253305" sldId="259"/>
            <ac:spMk id="39" creationId="{7737E529-E43B-4948-B3C4-7F6B806FCCFD}"/>
          </ac:spMkLst>
        </pc:spChg>
        <pc:spChg chg="add del">
          <ac:chgData name="Dhanashree Rajendra Chavan" userId="S::chavan.dh@northeastern.edu::7e0677d1-6b01-4dc2-a06d-b649edbf3b91" providerId="AD" clId="Web-{5752F80E-1FF5-4097-A848-01837228E4C2}" dt="2020-12-10T02:31:51.840" v="60"/>
          <ac:spMkLst>
            <pc:docMk/>
            <pc:sldMk cId="3219253305" sldId="259"/>
            <ac:spMk id="40" creationId="{600B5AE2-C5CC-499C-8F2D-249888BE22C2}"/>
          </ac:spMkLst>
        </pc:spChg>
        <pc:spChg chg="add del">
          <ac:chgData name="Dhanashree Rajendra Chavan" userId="S::chavan.dh@northeastern.edu::7e0677d1-6b01-4dc2-a06d-b649edbf3b91" providerId="AD" clId="Web-{5752F80E-1FF5-4097-A848-01837228E4C2}" dt="2020-12-10T02:31:51.840" v="60"/>
          <ac:spMkLst>
            <pc:docMk/>
            <pc:sldMk cId="3219253305" sldId="259"/>
            <ac:spMk id="41" creationId="{BA7A3698-B350-40E5-8475-9BCC41A089FC}"/>
          </ac:spMkLst>
        </pc:spChg>
        <pc:spChg chg="add del">
          <ac:chgData name="Dhanashree Rajendra Chavan" userId="S::chavan.dh@northeastern.edu::7e0677d1-6b01-4dc2-a06d-b649edbf3b91" providerId="AD" clId="Web-{5752F80E-1FF5-4097-A848-01837228E4C2}" dt="2020-12-10T02:31:59.997" v="62"/>
          <ac:spMkLst>
            <pc:docMk/>
            <pc:sldMk cId="3219253305" sldId="259"/>
            <ac:spMk id="43" creationId="{7D379150-F6B4-45C8-BE10-6B278AD400EB}"/>
          </ac:spMkLst>
        </pc:spChg>
        <pc:spChg chg="add del">
          <ac:chgData name="Dhanashree Rajendra Chavan" userId="S::chavan.dh@northeastern.edu::7e0677d1-6b01-4dc2-a06d-b649edbf3b91" providerId="AD" clId="Web-{5752F80E-1FF5-4097-A848-01837228E4C2}" dt="2020-12-10T02:31:59.997" v="62"/>
          <ac:spMkLst>
            <pc:docMk/>
            <pc:sldMk cId="3219253305" sldId="259"/>
            <ac:spMk id="44" creationId="{5FFCF544-A370-4A5D-A95F-CA6E0E7191E6}"/>
          </ac:spMkLst>
        </pc:spChg>
        <pc:spChg chg="add del">
          <ac:chgData name="Dhanashree Rajendra Chavan" userId="S::chavan.dh@northeastern.edu::7e0677d1-6b01-4dc2-a06d-b649edbf3b91" providerId="AD" clId="Web-{5752F80E-1FF5-4097-A848-01837228E4C2}" dt="2020-12-10T02:31:59.997" v="62"/>
          <ac:spMkLst>
            <pc:docMk/>
            <pc:sldMk cId="3219253305" sldId="259"/>
            <ac:spMk id="46" creationId="{44CC594A-A820-450F-B363-C19201FCFEC6}"/>
          </ac:spMkLst>
        </pc:spChg>
        <pc:spChg chg="add del">
          <ac:chgData name="Dhanashree Rajendra Chavan" userId="S::chavan.dh@northeastern.edu::7e0677d1-6b01-4dc2-a06d-b649edbf3b91" providerId="AD" clId="Web-{5752F80E-1FF5-4097-A848-01837228E4C2}" dt="2020-12-10T02:31:59.997" v="62"/>
          <ac:spMkLst>
            <pc:docMk/>
            <pc:sldMk cId="3219253305" sldId="259"/>
            <ac:spMk id="47" creationId="{59FAB3DA-E9ED-4574-ABCC-378BC0FF1BBC}"/>
          </ac:spMkLst>
        </pc:spChg>
        <pc:spChg chg="add del">
          <ac:chgData name="Dhanashree Rajendra Chavan" userId="S::chavan.dh@northeastern.edu::7e0677d1-6b01-4dc2-a06d-b649edbf3b91" providerId="AD" clId="Web-{5752F80E-1FF5-4097-A848-01837228E4C2}" dt="2020-12-10T02:31:59.997" v="62"/>
          <ac:spMkLst>
            <pc:docMk/>
            <pc:sldMk cId="3219253305" sldId="259"/>
            <ac:spMk id="48" creationId="{53B8D6B0-55D6-48DC-86D8-FD95D5F118AB}"/>
          </ac:spMkLst>
        </pc:spChg>
        <pc:spChg chg="add">
          <ac:chgData name="Dhanashree Rajendra Chavan" userId="S::chavan.dh@northeastern.edu::7e0677d1-6b01-4dc2-a06d-b649edbf3b91" providerId="AD" clId="Web-{5752F80E-1FF5-4097-A848-01837228E4C2}" dt="2020-12-10T02:32:00.013" v="63"/>
          <ac:spMkLst>
            <pc:docMk/>
            <pc:sldMk cId="3219253305" sldId="259"/>
            <ac:spMk id="49" creationId="{600B5AE2-C5CC-499C-8F2D-249888BE22C2}"/>
          </ac:spMkLst>
        </pc:spChg>
        <pc:spChg chg="add">
          <ac:chgData name="Dhanashree Rajendra Chavan" userId="S::chavan.dh@northeastern.edu::7e0677d1-6b01-4dc2-a06d-b649edbf3b91" providerId="AD" clId="Web-{5752F80E-1FF5-4097-A848-01837228E4C2}" dt="2020-12-10T02:32:00.013" v="63"/>
          <ac:spMkLst>
            <pc:docMk/>
            <pc:sldMk cId="3219253305" sldId="259"/>
            <ac:spMk id="50" creationId="{BA7A3698-B350-40E5-8475-9BCC41A089FC}"/>
          </ac:spMkLst>
        </pc:spChg>
        <pc:spChg chg="add">
          <ac:chgData name="Dhanashree Rajendra Chavan" userId="S::chavan.dh@northeastern.edu::7e0677d1-6b01-4dc2-a06d-b649edbf3b91" providerId="AD" clId="Web-{5752F80E-1FF5-4097-A848-01837228E4C2}" dt="2020-12-10T02:32:00.013" v="63"/>
          <ac:spMkLst>
            <pc:docMk/>
            <pc:sldMk cId="3219253305" sldId="259"/>
            <ac:spMk id="52" creationId="{5CF81D86-BDBA-477C-B7DD-8D359BB9965B}"/>
          </ac:spMkLst>
        </pc:spChg>
        <pc:spChg chg="add">
          <ac:chgData name="Dhanashree Rajendra Chavan" userId="S::chavan.dh@northeastern.edu::7e0677d1-6b01-4dc2-a06d-b649edbf3b91" providerId="AD" clId="Web-{5752F80E-1FF5-4097-A848-01837228E4C2}" dt="2020-12-10T02:32:00.013" v="63"/>
          <ac:spMkLst>
            <pc:docMk/>
            <pc:sldMk cId="3219253305" sldId="259"/>
            <ac:spMk id="54" creationId="{88AA064E-5F6E-4024-BC28-EDDC3DFC70E1}"/>
          </ac:spMkLst>
        </pc:spChg>
        <pc:spChg chg="add">
          <ac:chgData name="Dhanashree Rajendra Chavan" userId="S::chavan.dh@northeastern.edu::7e0677d1-6b01-4dc2-a06d-b649edbf3b91" providerId="AD" clId="Web-{5752F80E-1FF5-4097-A848-01837228E4C2}" dt="2020-12-10T02:32:00.013" v="63"/>
          <ac:spMkLst>
            <pc:docMk/>
            <pc:sldMk cId="3219253305" sldId="259"/>
            <ac:spMk id="55" creationId="{03B29638-4838-4B9B-B9DB-96E542BAF3E6}"/>
          </ac:spMkLst>
        </pc:spChg>
        <pc:picChg chg="add mod ord">
          <ac:chgData name="Dhanashree Rajendra Chavan" userId="S::chavan.dh@northeastern.edu::7e0677d1-6b01-4dc2-a06d-b649edbf3b91" providerId="AD" clId="Web-{5752F80E-1FF5-4097-A848-01837228E4C2}" dt="2020-12-10T02:33:22.577" v="82" actId="1076"/>
          <ac:picMkLst>
            <pc:docMk/>
            <pc:sldMk cId="3219253305" sldId="259"/>
            <ac:picMk id="4" creationId="{8EBC112F-1D4B-4B2C-B2DB-AB7799CC6CED}"/>
          </ac:picMkLst>
        </pc:picChg>
        <pc:cxnChg chg="add del">
          <ac:chgData name="Dhanashree Rajendra Chavan" userId="S::chavan.dh@northeastern.edu::7e0677d1-6b01-4dc2-a06d-b649edbf3b91" providerId="AD" clId="Web-{5752F80E-1FF5-4097-A848-01837228E4C2}" dt="2020-12-10T02:30:25.900" v="48"/>
          <ac:cxnSpMkLst>
            <pc:docMk/>
            <pc:sldMk cId="3219253305" sldId="259"/>
            <ac:cxnSpMk id="7" creationId="{E161BEBD-A23C-409E-ABC7-73F9EDC02F20}"/>
          </ac:cxnSpMkLst>
        </pc:cxnChg>
        <pc:cxnChg chg="add del">
          <ac:chgData name="Dhanashree Rajendra Chavan" userId="S::chavan.dh@northeastern.edu::7e0677d1-6b01-4dc2-a06d-b649edbf3b91" providerId="AD" clId="Web-{5752F80E-1FF5-4097-A848-01837228E4C2}" dt="2020-12-10T02:29:37.852" v="46"/>
          <ac:cxnSpMkLst>
            <pc:docMk/>
            <pc:sldMk cId="3219253305" sldId="259"/>
            <ac:cxnSpMk id="12" creationId="{E161BEBD-A23C-409E-ABC7-73F9EDC02F20}"/>
          </ac:cxnSpMkLst>
        </pc:cxnChg>
        <pc:cxnChg chg="add del">
          <ac:chgData name="Dhanashree Rajendra Chavan" userId="S::chavan.dh@northeastern.edu::7e0677d1-6b01-4dc2-a06d-b649edbf3b91" providerId="AD" clId="Web-{5752F80E-1FF5-4097-A848-01837228E4C2}" dt="2020-12-10T02:30:29.119" v="50"/>
          <ac:cxnSpMkLst>
            <pc:docMk/>
            <pc:sldMk cId="3219253305" sldId="259"/>
            <ac:cxnSpMk id="17" creationId="{E161BEBD-A23C-409E-ABC7-73F9EDC02F20}"/>
          </ac:cxnSpMkLst>
        </pc:cxnChg>
        <pc:cxnChg chg="add del">
          <ac:chgData name="Dhanashree Rajendra Chavan" userId="S::chavan.dh@northeastern.edu::7e0677d1-6b01-4dc2-a06d-b649edbf3b91" providerId="AD" clId="Web-{5752F80E-1FF5-4097-A848-01837228E4C2}" dt="2020-12-10T02:30:58.995" v="52"/>
          <ac:cxnSpMkLst>
            <pc:docMk/>
            <pc:sldMk cId="3219253305" sldId="259"/>
            <ac:cxnSpMk id="24" creationId="{E161BEBD-A23C-409E-ABC7-73F9EDC02F20}"/>
          </ac:cxnSpMkLst>
        </pc:cxnChg>
        <pc:cxnChg chg="add del">
          <ac:chgData name="Dhanashree Rajendra Chavan" userId="S::chavan.dh@northeastern.edu::7e0677d1-6b01-4dc2-a06d-b649edbf3b91" providerId="AD" clId="Web-{5752F80E-1FF5-4097-A848-01837228E4C2}" dt="2020-12-10T02:31:34.809" v="56"/>
          <ac:cxnSpMkLst>
            <pc:docMk/>
            <pc:sldMk cId="3219253305" sldId="259"/>
            <ac:cxnSpMk id="30" creationId="{0AC655C7-EC94-4BE6-84C8-2F9EFBBB2789}"/>
          </ac:cxnSpMkLst>
        </pc:cxnChg>
        <pc:cxnChg chg="add del">
          <ac:chgData name="Dhanashree Rajendra Chavan" userId="S::chavan.dh@northeastern.edu::7e0677d1-6b01-4dc2-a06d-b649edbf3b91" providerId="AD" clId="Web-{5752F80E-1FF5-4097-A848-01837228E4C2}" dt="2020-12-10T02:31:34.809" v="56"/>
          <ac:cxnSpMkLst>
            <pc:docMk/>
            <pc:sldMk cId="3219253305" sldId="259"/>
            <ac:cxnSpMk id="33" creationId="{5AB158E9-1B40-4CD6-95F0-95CA11DF7B7A}"/>
          </ac:cxnSpMkLst>
        </pc:cxnChg>
        <pc:cxnChg chg="add del">
          <ac:chgData name="Dhanashree Rajendra Chavan" userId="S::chavan.dh@northeastern.edu::7e0677d1-6b01-4dc2-a06d-b649edbf3b91" providerId="AD" clId="Web-{5752F80E-1FF5-4097-A848-01837228E4C2}" dt="2020-12-10T02:31:49.387" v="58"/>
          <ac:cxnSpMkLst>
            <pc:docMk/>
            <pc:sldMk cId="3219253305" sldId="259"/>
            <ac:cxnSpMk id="36" creationId="{0AC655C7-EC94-4BE6-84C8-2F9EFBBB2789}"/>
          </ac:cxnSpMkLst>
        </pc:cxnChg>
        <pc:cxnChg chg="add del">
          <ac:chgData name="Dhanashree Rajendra Chavan" userId="S::chavan.dh@northeastern.edu::7e0677d1-6b01-4dc2-a06d-b649edbf3b91" providerId="AD" clId="Web-{5752F80E-1FF5-4097-A848-01837228E4C2}" dt="2020-12-10T02:31:49.387" v="58"/>
          <ac:cxnSpMkLst>
            <pc:docMk/>
            <pc:sldMk cId="3219253305" sldId="259"/>
            <ac:cxnSpMk id="37" creationId="{45549E29-E797-4A00-B030-3AB01640CFDC}"/>
          </ac:cxnSpMkLst>
        </pc:cxnChg>
        <pc:cxnChg chg="add del">
          <ac:chgData name="Dhanashree Rajendra Chavan" userId="S::chavan.dh@northeastern.edu::7e0677d1-6b01-4dc2-a06d-b649edbf3b91" providerId="AD" clId="Web-{5752F80E-1FF5-4097-A848-01837228E4C2}" dt="2020-12-10T02:31:51.840" v="60"/>
          <ac:cxnSpMkLst>
            <pc:docMk/>
            <pc:sldMk cId="3219253305" sldId="259"/>
            <ac:cxnSpMk id="42" creationId="{0AC655C7-EC94-4BE6-84C8-2F9EFBBB2789}"/>
          </ac:cxnSpMkLst>
        </pc:cxnChg>
        <pc:cxnChg chg="add del">
          <ac:chgData name="Dhanashree Rajendra Chavan" userId="S::chavan.dh@northeastern.edu::7e0677d1-6b01-4dc2-a06d-b649edbf3b91" providerId="AD" clId="Web-{5752F80E-1FF5-4097-A848-01837228E4C2}" dt="2020-12-10T02:31:59.997" v="62"/>
          <ac:cxnSpMkLst>
            <pc:docMk/>
            <pc:sldMk cId="3219253305" sldId="259"/>
            <ac:cxnSpMk id="45" creationId="{6EEB3B97-A638-498B-8083-54191CE71E01}"/>
          </ac:cxnSpMkLst>
        </pc:cxnChg>
        <pc:cxnChg chg="add">
          <ac:chgData name="Dhanashree Rajendra Chavan" userId="S::chavan.dh@northeastern.edu::7e0677d1-6b01-4dc2-a06d-b649edbf3b91" providerId="AD" clId="Web-{5752F80E-1FF5-4097-A848-01837228E4C2}" dt="2020-12-10T02:32:00.013" v="63"/>
          <ac:cxnSpMkLst>
            <pc:docMk/>
            <pc:sldMk cId="3219253305" sldId="259"/>
            <ac:cxnSpMk id="51" creationId="{0AC655C7-EC94-4BE6-84C8-2F9EFBBB2789}"/>
          </ac:cxnSpMkLst>
        </pc:cxnChg>
        <pc:cxnChg chg="add">
          <ac:chgData name="Dhanashree Rajendra Chavan" userId="S::chavan.dh@northeastern.edu::7e0677d1-6b01-4dc2-a06d-b649edbf3b91" providerId="AD" clId="Web-{5752F80E-1FF5-4097-A848-01837228E4C2}" dt="2020-12-10T02:32:00.013" v="63"/>
          <ac:cxnSpMkLst>
            <pc:docMk/>
            <pc:sldMk cId="3219253305" sldId="259"/>
            <ac:cxnSpMk id="53" creationId="{C65F3E9C-EF11-4F8F-A621-399C7A3E6401}"/>
          </ac:cxnSpMkLst>
        </pc:cxnChg>
      </pc:sldChg>
      <pc:sldChg chg="addSp delSp modSp new del mod setBg setClrOvrMap">
        <pc:chgData name="Dhanashree Rajendra Chavan" userId="S::chavan.dh@northeastern.edu::7e0677d1-6b01-4dc2-a06d-b649edbf3b91" providerId="AD" clId="Web-{5752F80E-1FF5-4097-A848-01837228E4C2}" dt="2020-12-10T02:50:37.063" v="284"/>
        <pc:sldMkLst>
          <pc:docMk/>
          <pc:sldMk cId="3210526111" sldId="270"/>
        </pc:sldMkLst>
        <pc:spChg chg="add mod ord">
          <ac:chgData name="Dhanashree Rajendra Chavan" userId="S::chavan.dh@northeastern.edu::7e0677d1-6b01-4dc2-a06d-b649edbf3b91" providerId="AD" clId="Web-{5752F80E-1FF5-4097-A848-01837228E4C2}" dt="2020-12-10T02:47:17.023" v="208" actId="1076"/>
          <ac:spMkLst>
            <pc:docMk/>
            <pc:sldMk cId="3210526111" sldId="270"/>
            <ac:spMk id="2" creationId="{1BDF123A-7138-4A8E-8B67-6AD22E7A8BA0}"/>
          </ac:spMkLst>
        </pc:spChg>
        <pc:spChg chg="add del mod">
          <ac:chgData name="Dhanashree Rajendra Chavan" userId="S::chavan.dh@northeastern.edu::7e0677d1-6b01-4dc2-a06d-b649edbf3b91" providerId="AD" clId="Web-{5752F80E-1FF5-4097-A848-01837228E4C2}" dt="2020-12-10T01:32:39.827" v="14"/>
          <ac:spMkLst>
            <pc:docMk/>
            <pc:sldMk cId="3210526111" sldId="270"/>
            <ac:spMk id="2" creationId="{45B08596-CD8C-452C-AABD-211CF36BEA2B}"/>
          </ac:spMkLst>
        </pc:spChg>
        <pc:spChg chg="add del">
          <ac:chgData name="Dhanashree Rajendra Chavan" userId="S::chavan.dh@northeastern.edu::7e0677d1-6b01-4dc2-a06d-b649edbf3b91" providerId="AD" clId="Web-{5752F80E-1FF5-4097-A848-01837228E4C2}" dt="2020-12-10T02:43:53.033" v="169"/>
          <ac:spMkLst>
            <pc:docMk/>
            <pc:sldMk cId="3210526111" sldId="270"/>
            <ac:spMk id="5" creationId="{25C8D2C1-DA83-420D-9635-D52CE066B5DA}"/>
          </ac:spMkLst>
        </pc:spChg>
        <pc:spChg chg="add del">
          <ac:chgData name="Dhanashree Rajendra Chavan" userId="S::chavan.dh@northeastern.edu::7e0677d1-6b01-4dc2-a06d-b649edbf3b91" providerId="AD" clId="Web-{5752F80E-1FF5-4097-A848-01837228E4C2}" dt="2020-12-10T02:43:53.033" v="169"/>
          <ac:spMkLst>
            <pc:docMk/>
            <pc:sldMk cId="3210526111" sldId="270"/>
            <ac:spMk id="6" creationId="{434F74C9-6A0B-409E-AD1C-45B58BE91BB8}"/>
          </ac:spMkLst>
        </pc:spChg>
        <pc:spChg chg="add del">
          <ac:chgData name="Dhanashree Rajendra Chavan" userId="S::chavan.dh@northeastern.edu::7e0677d1-6b01-4dc2-a06d-b649edbf3b91" providerId="AD" clId="Web-{5752F80E-1FF5-4097-A848-01837228E4C2}" dt="2020-12-10T02:43:46.517" v="167"/>
          <ac:spMkLst>
            <pc:docMk/>
            <pc:sldMk cId="3210526111" sldId="270"/>
            <ac:spMk id="8" creationId="{25C8D2C1-DA83-420D-9635-D52CE066B5DA}"/>
          </ac:spMkLst>
        </pc:spChg>
        <pc:spChg chg="add del">
          <ac:chgData name="Dhanashree Rajendra Chavan" userId="S::chavan.dh@northeastern.edu::7e0677d1-6b01-4dc2-a06d-b649edbf3b91" providerId="AD" clId="Web-{5752F80E-1FF5-4097-A848-01837228E4C2}" dt="2020-12-10T02:43:53.033" v="169"/>
          <ac:spMkLst>
            <pc:docMk/>
            <pc:sldMk cId="3210526111" sldId="270"/>
            <ac:spMk id="9" creationId="{B76D919A-FC3E-4B4E-BAF0-ED6CFB8DC4AE}"/>
          </ac:spMkLst>
        </pc:spChg>
        <pc:spChg chg="add del">
          <ac:chgData name="Dhanashree Rajendra Chavan" userId="S::chavan.dh@northeastern.edu::7e0677d1-6b01-4dc2-a06d-b649edbf3b91" providerId="AD" clId="Web-{5752F80E-1FF5-4097-A848-01837228E4C2}" dt="2020-12-10T02:43:46.517" v="167"/>
          <ac:spMkLst>
            <pc:docMk/>
            <pc:sldMk cId="3210526111" sldId="270"/>
            <ac:spMk id="10" creationId="{434F74C9-6A0B-409E-AD1C-45B58BE91BB8}"/>
          </ac:spMkLst>
        </pc:spChg>
        <pc:spChg chg="add del">
          <ac:chgData name="Dhanashree Rajendra Chavan" userId="S::chavan.dh@northeastern.edu::7e0677d1-6b01-4dc2-a06d-b649edbf3b91" providerId="AD" clId="Web-{5752F80E-1FF5-4097-A848-01837228E4C2}" dt="2020-12-10T02:43:53.033" v="169"/>
          <ac:spMkLst>
            <pc:docMk/>
            <pc:sldMk cId="3210526111" sldId="270"/>
            <ac:spMk id="11" creationId="{8F66ACBD-1C82-4782-AA7C-05504DD7DE77}"/>
          </ac:spMkLst>
        </pc:spChg>
        <pc:spChg chg="add del">
          <ac:chgData name="Dhanashree Rajendra Chavan" userId="S::chavan.dh@northeastern.edu::7e0677d1-6b01-4dc2-a06d-b649edbf3b91" providerId="AD" clId="Web-{5752F80E-1FF5-4097-A848-01837228E4C2}" dt="2020-12-10T02:43:53.955" v="171"/>
          <ac:spMkLst>
            <pc:docMk/>
            <pc:sldMk cId="3210526111" sldId="270"/>
            <ac:spMk id="13" creationId="{25C8D2C1-DA83-420D-9635-D52CE066B5DA}"/>
          </ac:spMkLst>
        </pc:spChg>
        <pc:spChg chg="add del">
          <ac:chgData name="Dhanashree Rajendra Chavan" userId="S::chavan.dh@northeastern.edu::7e0677d1-6b01-4dc2-a06d-b649edbf3b91" providerId="AD" clId="Web-{5752F80E-1FF5-4097-A848-01837228E4C2}" dt="2020-12-10T02:43:46.517" v="167"/>
          <ac:spMkLst>
            <pc:docMk/>
            <pc:sldMk cId="3210526111" sldId="270"/>
            <ac:spMk id="14" creationId="{F452A527-3631-41ED-858D-3777A7D1496A}"/>
          </ac:spMkLst>
        </pc:spChg>
        <pc:spChg chg="add del">
          <ac:chgData name="Dhanashree Rajendra Chavan" userId="S::chavan.dh@northeastern.edu::7e0677d1-6b01-4dc2-a06d-b649edbf3b91" providerId="AD" clId="Web-{5752F80E-1FF5-4097-A848-01837228E4C2}" dt="2020-12-10T02:43:53.955" v="171"/>
          <ac:spMkLst>
            <pc:docMk/>
            <pc:sldMk cId="3210526111" sldId="270"/>
            <ac:spMk id="15" creationId="{434F74C9-6A0B-409E-AD1C-45B58BE91BB8}"/>
          </ac:spMkLst>
        </pc:spChg>
        <pc:spChg chg="add del">
          <ac:chgData name="Dhanashree Rajendra Chavan" userId="S::chavan.dh@northeastern.edu::7e0677d1-6b01-4dc2-a06d-b649edbf3b91" providerId="AD" clId="Web-{5752F80E-1FF5-4097-A848-01837228E4C2}" dt="2020-12-10T02:43:53.955" v="171"/>
          <ac:spMkLst>
            <pc:docMk/>
            <pc:sldMk cId="3210526111" sldId="270"/>
            <ac:spMk id="18" creationId="{4618AE32-A526-42FC-A854-732740BD38DA}"/>
          </ac:spMkLst>
        </pc:spChg>
        <pc:spChg chg="add del">
          <ac:chgData name="Dhanashree Rajendra Chavan" userId="S::chavan.dh@northeastern.edu::7e0677d1-6b01-4dc2-a06d-b649edbf3b91" providerId="AD" clId="Web-{5752F80E-1FF5-4097-A848-01837228E4C2}" dt="2020-12-10T02:43:53.955" v="171"/>
          <ac:spMkLst>
            <pc:docMk/>
            <pc:sldMk cId="3210526111" sldId="270"/>
            <ac:spMk id="20" creationId="{1C520CBD-F82E-44E4-BDA5-128716AD79C8}"/>
          </ac:spMkLst>
        </pc:spChg>
        <pc:spChg chg="add del">
          <ac:chgData name="Dhanashree Rajendra Chavan" userId="S::chavan.dh@northeastern.edu::7e0677d1-6b01-4dc2-a06d-b649edbf3b91" providerId="AD" clId="Web-{5752F80E-1FF5-4097-A848-01837228E4C2}" dt="2020-12-10T02:43:57.252" v="173"/>
          <ac:spMkLst>
            <pc:docMk/>
            <pc:sldMk cId="3210526111" sldId="270"/>
            <ac:spMk id="21" creationId="{4E4490D0-3672-446A-AC12-B4830333BDDD}"/>
          </ac:spMkLst>
        </pc:spChg>
        <pc:spChg chg="add del">
          <ac:chgData name="Dhanashree Rajendra Chavan" userId="S::chavan.dh@northeastern.edu::7e0677d1-6b01-4dc2-a06d-b649edbf3b91" providerId="AD" clId="Web-{5752F80E-1FF5-4097-A848-01837228E4C2}" dt="2020-12-10T02:43:57.252" v="173"/>
          <ac:spMkLst>
            <pc:docMk/>
            <pc:sldMk cId="3210526111" sldId="270"/>
            <ac:spMk id="22" creationId="{39CB82C2-DF65-4EC1-8280-F201D50F570B}"/>
          </ac:spMkLst>
        </pc:spChg>
        <pc:spChg chg="add del">
          <ac:chgData name="Dhanashree Rajendra Chavan" userId="S::chavan.dh@northeastern.edu::7e0677d1-6b01-4dc2-a06d-b649edbf3b91" providerId="AD" clId="Web-{5752F80E-1FF5-4097-A848-01837228E4C2}" dt="2020-12-10T02:43:57.252" v="173"/>
          <ac:spMkLst>
            <pc:docMk/>
            <pc:sldMk cId="3210526111" sldId="270"/>
            <ac:spMk id="24" creationId="{5AE6C737-FF55-4064-94B7-0B21D2EB6045}"/>
          </ac:spMkLst>
        </pc:spChg>
        <pc:spChg chg="add del">
          <ac:chgData name="Dhanashree Rajendra Chavan" userId="S::chavan.dh@northeastern.edu::7e0677d1-6b01-4dc2-a06d-b649edbf3b91" providerId="AD" clId="Web-{5752F80E-1FF5-4097-A848-01837228E4C2}" dt="2020-12-10T02:43:57.252" v="173"/>
          <ac:spMkLst>
            <pc:docMk/>
            <pc:sldMk cId="3210526111" sldId="270"/>
            <ac:spMk id="26" creationId="{D8218D9F-38B6-4AE0-9051-5434D19A5277}"/>
          </ac:spMkLst>
        </pc:spChg>
        <pc:spChg chg="add del">
          <ac:chgData name="Dhanashree Rajendra Chavan" userId="S::chavan.dh@northeastern.edu::7e0677d1-6b01-4dc2-a06d-b649edbf3b91" providerId="AD" clId="Web-{5752F80E-1FF5-4097-A848-01837228E4C2}" dt="2020-12-10T02:43:57.252" v="173"/>
          <ac:spMkLst>
            <pc:docMk/>
            <pc:sldMk cId="3210526111" sldId="270"/>
            <ac:spMk id="27" creationId="{2D3DCA99-84AF-487A-BF72-91C5FA6B0B70}"/>
          </ac:spMkLst>
        </pc:spChg>
        <pc:spChg chg="add del">
          <ac:chgData name="Dhanashree Rajendra Chavan" userId="S::chavan.dh@northeastern.edu::7e0677d1-6b01-4dc2-a06d-b649edbf3b91" providerId="AD" clId="Web-{5752F80E-1FF5-4097-A848-01837228E4C2}" dt="2020-12-10T02:44:00.565" v="175"/>
          <ac:spMkLst>
            <pc:docMk/>
            <pc:sldMk cId="3210526111" sldId="270"/>
            <ac:spMk id="28" creationId="{4E4490D0-3672-446A-AC12-B4830333BDDD}"/>
          </ac:spMkLst>
        </pc:spChg>
        <pc:spChg chg="add del">
          <ac:chgData name="Dhanashree Rajendra Chavan" userId="S::chavan.dh@northeastern.edu::7e0677d1-6b01-4dc2-a06d-b649edbf3b91" providerId="AD" clId="Web-{5752F80E-1FF5-4097-A848-01837228E4C2}" dt="2020-12-10T02:44:00.565" v="175"/>
          <ac:spMkLst>
            <pc:docMk/>
            <pc:sldMk cId="3210526111" sldId="270"/>
            <ac:spMk id="29" creationId="{39CB82C2-DF65-4EC1-8280-F201D50F570B}"/>
          </ac:spMkLst>
        </pc:spChg>
        <pc:spChg chg="add del">
          <ac:chgData name="Dhanashree Rajendra Chavan" userId="S::chavan.dh@northeastern.edu::7e0677d1-6b01-4dc2-a06d-b649edbf3b91" providerId="AD" clId="Web-{5752F80E-1FF5-4097-A848-01837228E4C2}" dt="2020-12-10T02:44:00.565" v="175"/>
          <ac:spMkLst>
            <pc:docMk/>
            <pc:sldMk cId="3210526111" sldId="270"/>
            <ac:spMk id="31" creationId="{8D0DE514-8876-4D18-A995-61A5C1F813F1}"/>
          </ac:spMkLst>
        </pc:spChg>
        <pc:spChg chg="add del">
          <ac:chgData name="Dhanashree Rajendra Chavan" userId="S::chavan.dh@northeastern.edu::7e0677d1-6b01-4dc2-a06d-b649edbf3b91" providerId="AD" clId="Web-{5752F80E-1FF5-4097-A848-01837228E4C2}" dt="2020-12-10T02:44:00.565" v="175"/>
          <ac:spMkLst>
            <pc:docMk/>
            <pc:sldMk cId="3210526111" sldId="270"/>
            <ac:spMk id="32" creationId="{09DA791C-FFCF-422E-8775-BDA6C0E5ECF0}"/>
          </ac:spMkLst>
        </pc:spChg>
        <pc:spChg chg="add del">
          <ac:chgData name="Dhanashree Rajendra Chavan" userId="S::chavan.dh@northeastern.edu::7e0677d1-6b01-4dc2-a06d-b649edbf3b91" providerId="AD" clId="Web-{5752F80E-1FF5-4097-A848-01837228E4C2}" dt="2020-12-10T02:44:00.565" v="175"/>
          <ac:spMkLst>
            <pc:docMk/>
            <pc:sldMk cId="3210526111" sldId="270"/>
            <ac:spMk id="33" creationId="{0DCF8855-3530-4F46-A4CB-3B6686EEE4BD}"/>
          </ac:spMkLst>
        </pc:spChg>
        <pc:spChg chg="add del">
          <ac:chgData name="Dhanashree Rajendra Chavan" userId="S::chavan.dh@northeastern.edu::7e0677d1-6b01-4dc2-a06d-b649edbf3b91" providerId="AD" clId="Web-{5752F80E-1FF5-4097-A848-01837228E4C2}" dt="2020-12-10T02:44:02.940" v="177"/>
          <ac:spMkLst>
            <pc:docMk/>
            <pc:sldMk cId="3210526111" sldId="270"/>
            <ac:spMk id="34" creationId="{25C8D2C1-DA83-420D-9635-D52CE066B5DA}"/>
          </ac:spMkLst>
        </pc:spChg>
        <pc:spChg chg="add del">
          <ac:chgData name="Dhanashree Rajendra Chavan" userId="S::chavan.dh@northeastern.edu::7e0677d1-6b01-4dc2-a06d-b649edbf3b91" providerId="AD" clId="Web-{5752F80E-1FF5-4097-A848-01837228E4C2}" dt="2020-12-10T02:44:02.940" v="177"/>
          <ac:spMkLst>
            <pc:docMk/>
            <pc:sldMk cId="3210526111" sldId="270"/>
            <ac:spMk id="35" creationId="{434F74C9-6A0B-409E-AD1C-45B58BE91BB8}"/>
          </ac:spMkLst>
        </pc:spChg>
        <pc:spChg chg="add del">
          <ac:chgData name="Dhanashree Rajendra Chavan" userId="S::chavan.dh@northeastern.edu::7e0677d1-6b01-4dc2-a06d-b649edbf3b91" providerId="AD" clId="Web-{5752F80E-1FF5-4097-A848-01837228E4C2}" dt="2020-12-10T02:44:02.940" v="177"/>
          <ac:spMkLst>
            <pc:docMk/>
            <pc:sldMk cId="3210526111" sldId="270"/>
            <ac:spMk id="37" creationId="{F452A527-3631-41ED-858D-3777A7D1496A}"/>
          </ac:spMkLst>
        </pc:spChg>
        <pc:spChg chg="add del">
          <ac:chgData name="Dhanashree Rajendra Chavan" userId="S::chavan.dh@northeastern.edu::7e0677d1-6b01-4dc2-a06d-b649edbf3b91" providerId="AD" clId="Web-{5752F80E-1FF5-4097-A848-01837228E4C2}" dt="2020-12-10T02:44:02.940" v="177"/>
          <ac:spMkLst>
            <pc:docMk/>
            <pc:sldMk cId="3210526111" sldId="270"/>
            <ac:spMk id="39" creationId="{F85B92BC-678C-4E14-97E6-3227DEF86371}"/>
          </ac:spMkLst>
        </pc:spChg>
        <pc:spChg chg="add del">
          <ac:chgData name="Dhanashree Rajendra Chavan" userId="S::chavan.dh@northeastern.edu::7e0677d1-6b01-4dc2-a06d-b649edbf3b91" providerId="AD" clId="Web-{5752F80E-1FF5-4097-A848-01837228E4C2}" dt="2020-12-10T02:44:02.940" v="177"/>
          <ac:spMkLst>
            <pc:docMk/>
            <pc:sldMk cId="3210526111" sldId="270"/>
            <ac:spMk id="40" creationId="{D2644120-A6B9-4D5C-8A60-E2F4CC220E77}"/>
          </ac:spMkLst>
        </pc:spChg>
        <pc:spChg chg="add del">
          <ac:chgData name="Dhanashree Rajendra Chavan" userId="S::chavan.dh@northeastern.edu::7e0677d1-6b01-4dc2-a06d-b649edbf3b91" providerId="AD" clId="Web-{5752F80E-1FF5-4097-A848-01837228E4C2}" dt="2020-12-10T02:44:15.471" v="179"/>
          <ac:spMkLst>
            <pc:docMk/>
            <pc:sldMk cId="3210526111" sldId="270"/>
            <ac:spMk id="41" creationId="{25C8D2C1-DA83-420D-9635-D52CE066B5DA}"/>
          </ac:spMkLst>
        </pc:spChg>
        <pc:spChg chg="add del">
          <ac:chgData name="Dhanashree Rajendra Chavan" userId="S::chavan.dh@northeastern.edu::7e0677d1-6b01-4dc2-a06d-b649edbf3b91" providerId="AD" clId="Web-{5752F80E-1FF5-4097-A848-01837228E4C2}" dt="2020-12-10T02:44:15.471" v="179"/>
          <ac:spMkLst>
            <pc:docMk/>
            <pc:sldMk cId="3210526111" sldId="270"/>
            <ac:spMk id="42" creationId="{434F74C9-6A0B-409E-AD1C-45B58BE91BB8}"/>
          </ac:spMkLst>
        </pc:spChg>
        <pc:spChg chg="add del">
          <ac:chgData name="Dhanashree Rajendra Chavan" userId="S::chavan.dh@northeastern.edu::7e0677d1-6b01-4dc2-a06d-b649edbf3b91" providerId="AD" clId="Web-{5752F80E-1FF5-4097-A848-01837228E4C2}" dt="2020-12-10T02:44:15.471" v="179"/>
          <ac:spMkLst>
            <pc:docMk/>
            <pc:sldMk cId="3210526111" sldId="270"/>
            <ac:spMk id="44" creationId="{9549EB89-5BFB-4E1E-AEEA-87C343D80563}"/>
          </ac:spMkLst>
        </pc:spChg>
        <pc:spChg chg="add del">
          <ac:chgData name="Dhanashree Rajendra Chavan" userId="S::chavan.dh@northeastern.edu::7e0677d1-6b01-4dc2-a06d-b649edbf3b91" providerId="AD" clId="Web-{5752F80E-1FF5-4097-A848-01837228E4C2}" dt="2020-12-10T02:44:15.471" v="179"/>
          <ac:spMkLst>
            <pc:docMk/>
            <pc:sldMk cId="3210526111" sldId="270"/>
            <ac:spMk id="45" creationId="{3D1FA295-BDF6-44B9-90C5-FE3E2CE352AE}"/>
          </ac:spMkLst>
        </pc:spChg>
        <pc:spChg chg="add del">
          <ac:chgData name="Dhanashree Rajendra Chavan" userId="S::chavan.dh@northeastern.edu::7e0677d1-6b01-4dc2-a06d-b649edbf3b91" providerId="AD" clId="Web-{5752F80E-1FF5-4097-A848-01837228E4C2}" dt="2020-12-10T02:44:15.471" v="179"/>
          <ac:spMkLst>
            <pc:docMk/>
            <pc:sldMk cId="3210526111" sldId="270"/>
            <ac:spMk id="46" creationId="{81A36F1F-EEAE-48D1-A1FB-BD6FC8506B4E}"/>
          </ac:spMkLst>
        </pc:spChg>
        <pc:spChg chg="add del">
          <ac:chgData name="Dhanashree Rajendra Chavan" userId="S::chavan.dh@northeastern.edu::7e0677d1-6b01-4dc2-a06d-b649edbf3b91" providerId="AD" clId="Web-{5752F80E-1FF5-4097-A848-01837228E4C2}" dt="2020-12-10T02:44:26.722" v="181"/>
          <ac:spMkLst>
            <pc:docMk/>
            <pc:sldMk cId="3210526111" sldId="270"/>
            <ac:spMk id="47" creationId="{25C8D2C1-DA83-420D-9635-D52CE066B5DA}"/>
          </ac:spMkLst>
        </pc:spChg>
        <pc:spChg chg="add del">
          <ac:chgData name="Dhanashree Rajendra Chavan" userId="S::chavan.dh@northeastern.edu::7e0677d1-6b01-4dc2-a06d-b649edbf3b91" providerId="AD" clId="Web-{5752F80E-1FF5-4097-A848-01837228E4C2}" dt="2020-12-10T02:44:26.722" v="181"/>
          <ac:spMkLst>
            <pc:docMk/>
            <pc:sldMk cId="3210526111" sldId="270"/>
            <ac:spMk id="48" creationId="{434F74C9-6A0B-409E-AD1C-45B58BE91BB8}"/>
          </ac:spMkLst>
        </pc:spChg>
        <pc:spChg chg="add del">
          <ac:chgData name="Dhanashree Rajendra Chavan" userId="S::chavan.dh@northeastern.edu::7e0677d1-6b01-4dc2-a06d-b649edbf3b91" providerId="AD" clId="Web-{5752F80E-1FF5-4097-A848-01837228E4C2}" dt="2020-12-10T02:44:26.722" v="181"/>
          <ac:spMkLst>
            <pc:docMk/>
            <pc:sldMk cId="3210526111" sldId="270"/>
            <ac:spMk id="50" creationId="{E9ED41B5-F9B0-4DE1-8C59-A980468A703A}"/>
          </ac:spMkLst>
        </pc:spChg>
        <pc:spChg chg="add del">
          <ac:chgData name="Dhanashree Rajendra Chavan" userId="S::chavan.dh@northeastern.edu::7e0677d1-6b01-4dc2-a06d-b649edbf3b91" providerId="AD" clId="Web-{5752F80E-1FF5-4097-A848-01837228E4C2}" dt="2020-12-10T02:44:26.722" v="181"/>
          <ac:spMkLst>
            <pc:docMk/>
            <pc:sldMk cId="3210526111" sldId="270"/>
            <ac:spMk id="51" creationId="{C482A030-873A-4216-B6A6-C3348B9CA2A1}"/>
          </ac:spMkLst>
        </pc:spChg>
        <pc:spChg chg="add del">
          <ac:chgData name="Dhanashree Rajendra Chavan" userId="S::chavan.dh@northeastern.edu::7e0677d1-6b01-4dc2-a06d-b649edbf3b91" providerId="AD" clId="Web-{5752F80E-1FF5-4097-A848-01837228E4C2}" dt="2020-12-10T02:44:47.316" v="191"/>
          <ac:spMkLst>
            <pc:docMk/>
            <pc:sldMk cId="3210526111" sldId="270"/>
            <ac:spMk id="52" creationId="{4E4490D0-3672-446A-AC12-B4830333BDDD}"/>
          </ac:spMkLst>
        </pc:spChg>
        <pc:spChg chg="add del">
          <ac:chgData name="Dhanashree Rajendra Chavan" userId="S::chavan.dh@northeastern.edu::7e0677d1-6b01-4dc2-a06d-b649edbf3b91" providerId="AD" clId="Web-{5752F80E-1FF5-4097-A848-01837228E4C2}" dt="2020-12-10T02:44:47.316" v="191"/>
          <ac:spMkLst>
            <pc:docMk/>
            <pc:sldMk cId="3210526111" sldId="270"/>
            <ac:spMk id="53" creationId="{39CB82C2-DF65-4EC1-8280-F201D50F570B}"/>
          </ac:spMkLst>
        </pc:spChg>
        <pc:spChg chg="add del">
          <ac:chgData name="Dhanashree Rajendra Chavan" userId="S::chavan.dh@northeastern.edu::7e0677d1-6b01-4dc2-a06d-b649edbf3b91" providerId="AD" clId="Web-{5752F80E-1FF5-4097-A848-01837228E4C2}" dt="2020-12-10T02:44:47.316" v="191"/>
          <ac:spMkLst>
            <pc:docMk/>
            <pc:sldMk cId="3210526111" sldId="270"/>
            <ac:spMk id="55" creationId="{FA4CD5CB-D209-4D70-8CA4-629731C59219}"/>
          </ac:spMkLst>
        </pc:spChg>
        <pc:spChg chg="add del">
          <ac:chgData name="Dhanashree Rajendra Chavan" userId="S::chavan.dh@northeastern.edu::7e0677d1-6b01-4dc2-a06d-b649edbf3b91" providerId="AD" clId="Web-{5752F80E-1FF5-4097-A848-01837228E4C2}" dt="2020-12-10T02:44:47.316" v="191"/>
          <ac:spMkLst>
            <pc:docMk/>
            <pc:sldMk cId="3210526111" sldId="270"/>
            <ac:spMk id="57" creationId="{B4C27B90-DF2B-4D00-BA07-18ED774CD2F1}"/>
          </ac:spMkLst>
        </pc:spChg>
        <pc:spChg chg="add del">
          <ac:chgData name="Dhanashree Rajendra Chavan" userId="S::chavan.dh@northeastern.edu::7e0677d1-6b01-4dc2-a06d-b649edbf3b91" providerId="AD" clId="Web-{5752F80E-1FF5-4097-A848-01837228E4C2}" dt="2020-12-10T02:44:47.316" v="191"/>
          <ac:spMkLst>
            <pc:docMk/>
            <pc:sldMk cId="3210526111" sldId="270"/>
            <ac:spMk id="58" creationId="{593ACC25-C262-417A-8AA9-0641C772BDB6}"/>
          </ac:spMkLst>
        </pc:spChg>
        <pc:spChg chg="add del">
          <ac:chgData name="Dhanashree Rajendra Chavan" userId="S::chavan.dh@northeastern.edu::7e0677d1-6b01-4dc2-a06d-b649edbf3b91" providerId="AD" clId="Web-{5752F80E-1FF5-4097-A848-01837228E4C2}" dt="2020-12-10T02:44:47.300" v="190"/>
          <ac:spMkLst>
            <pc:docMk/>
            <pc:sldMk cId="3210526111" sldId="270"/>
            <ac:spMk id="60" creationId="{25C8D2C1-DA83-420D-9635-D52CE066B5DA}"/>
          </ac:spMkLst>
        </pc:spChg>
        <pc:spChg chg="add del">
          <ac:chgData name="Dhanashree Rajendra Chavan" userId="S::chavan.dh@northeastern.edu::7e0677d1-6b01-4dc2-a06d-b649edbf3b91" providerId="AD" clId="Web-{5752F80E-1FF5-4097-A848-01837228E4C2}" dt="2020-12-10T02:44:47.300" v="190"/>
          <ac:spMkLst>
            <pc:docMk/>
            <pc:sldMk cId="3210526111" sldId="270"/>
            <ac:spMk id="61" creationId="{434F74C9-6A0B-409E-AD1C-45B58BE91BB8}"/>
          </ac:spMkLst>
        </pc:spChg>
        <pc:spChg chg="add del">
          <ac:chgData name="Dhanashree Rajendra Chavan" userId="S::chavan.dh@northeastern.edu::7e0677d1-6b01-4dc2-a06d-b649edbf3b91" providerId="AD" clId="Web-{5752F80E-1FF5-4097-A848-01837228E4C2}" dt="2020-12-10T02:44:43.878" v="188"/>
          <ac:spMkLst>
            <pc:docMk/>
            <pc:sldMk cId="3210526111" sldId="270"/>
            <ac:spMk id="63" creationId="{4E4490D0-3672-446A-AC12-B4830333BDDD}"/>
          </ac:spMkLst>
        </pc:spChg>
        <pc:spChg chg="add del">
          <ac:chgData name="Dhanashree Rajendra Chavan" userId="S::chavan.dh@northeastern.edu::7e0677d1-6b01-4dc2-a06d-b649edbf3b91" providerId="AD" clId="Web-{5752F80E-1FF5-4097-A848-01837228E4C2}" dt="2020-12-10T02:44:43.878" v="188"/>
          <ac:spMkLst>
            <pc:docMk/>
            <pc:sldMk cId="3210526111" sldId="270"/>
            <ac:spMk id="65" creationId="{39CB82C2-DF65-4EC1-8280-F201D50F570B}"/>
          </ac:spMkLst>
        </pc:spChg>
        <pc:spChg chg="add del">
          <ac:chgData name="Dhanashree Rajendra Chavan" userId="S::chavan.dh@northeastern.edu::7e0677d1-6b01-4dc2-a06d-b649edbf3b91" providerId="AD" clId="Web-{5752F80E-1FF5-4097-A848-01837228E4C2}" dt="2020-12-10T02:44:47.300" v="190"/>
          <ac:spMkLst>
            <pc:docMk/>
            <pc:sldMk cId="3210526111" sldId="270"/>
            <ac:spMk id="66" creationId="{C4E89C94-E462-4566-A15A-32835FD68BCD}"/>
          </ac:spMkLst>
        </pc:spChg>
        <pc:spChg chg="add del">
          <ac:chgData name="Dhanashree Rajendra Chavan" userId="S::chavan.dh@northeastern.edu::7e0677d1-6b01-4dc2-a06d-b649edbf3b91" providerId="AD" clId="Web-{5752F80E-1FF5-4097-A848-01837228E4C2}" dt="2020-12-10T02:44:47.300" v="190"/>
          <ac:spMkLst>
            <pc:docMk/>
            <pc:sldMk cId="3210526111" sldId="270"/>
            <ac:spMk id="68" creationId="{E25F4A20-71FB-4A26-92E2-89DED49264CA}"/>
          </ac:spMkLst>
        </pc:spChg>
        <pc:spChg chg="add del">
          <ac:chgData name="Dhanashree Rajendra Chavan" userId="S::chavan.dh@northeastern.edu::7e0677d1-6b01-4dc2-a06d-b649edbf3b91" providerId="AD" clId="Web-{5752F80E-1FF5-4097-A848-01837228E4C2}" dt="2020-12-10T02:44:43.878" v="188"/>
          <ac:spMkLst>
            <pc:docMk/>
            <pc:sldMk cId="3210526111" sldId="270"/>
            <ac:spMk id="69" creationId="{FA4CD5CB-D209-4D70-8CA4-629731C59219}"/>
          </ac:spMkLst>
        </pc:spChg>
        <pc:spChg chg="add del">
          <ac:chgData name="Dhanashree Rajendra Chavan" userId="S::chavan.dh@northeastern.edu::7e0677d1-6b01-4dc2-a06d-b649edbf3b91" providerId="AD" clId="Web-{5752F80E-1FF5-4097-A848-01837228E4C2}" dt="2020-12-10T02:46:00.584" v="196"/>
          <ac:spMkLst>
            <pc:docMk/>
            <pc:sldMk cId="3210526111" sldId="270"/>
            <ac:spMk id="70" creationId="{4E4490D0-3672-446A-AC12-B4830333BDDD}"/>
          </ac:spMkLst>
        </pc:spChg>
        <pc:spChg chg="add del">
          <ac:chgData name="Dhanashree Rajendra Chavan" userId="S::chavan.dh@northeastern.edu::7e0677d1-6b01-4dc2-a06d-b649edbf3b91" providerId="AD" clId="Web-{5752F80E-1FF5-4097-A848-01837228E4C2}" dt="2020-12-10T02:46:00.584" v="196"/>
          <ac:spMkLst>
            <pc:docMk/>
            <pc:sldMk cId="3210526111" sldId="270"/>
            <ac:spMk id="72" creationId="{39CB82C2-DF65-4EC1-8280-F201D50F570B}"/>
          </ac:spMkLst>
        </pc:spChg>
        <pc:spChg chg="add del">
          <ac:chgData name="Dhanashree Rajendra Chavan" userId="S::chavan.dh@northeastern.edu::7e0677d1-6b01-4dc2-a06d-b649edbf3b91" providerId="AD" clId="Web-{5752F80E-1FF5-4097-A848-01837228E4C2}" dt="2020-12-10T02:44:43.878" v="188"/>
          <ac:spMkLst>
            <pc:docMk/>
            <pc:sldMk cId="3210526111" sldId="270"/>
            <ac:spMk id="73" creationId="{B4C27B90-DF2B-4D00-BA07-18ED774CD2F1}"/>
          </ac:spMkLst>
        </pc:spChg>
        <pc:spChg chg="add del">
          <ac:chgData name="Dhanashree Rajendra Chavan" userId="S::chavan.dh@northeastern.edu::7e0677d1-6b01-4dc2-a06d-b649edbf3b91" providerId="AD" clId="Web-{5752F80E-1FF5-4097-A848-01837228E4C2}" dt="2020-12-10T02:44:43.878" v="188"/>
          <ac:spMkLst>
            <pc:docMk/>
            <pc:sldMk cId="3210526111" sldId="270"/>
            <ac:spMk id="75" creationId="{593ACC25-C262-417A-8AA9-0641C772BDB6}"/>
          </ac:spMkLst>
        </pc:spChg>
        <pc:spChg chg="add del">
          <ac:chgData name="Dhanashree Rajendra Chavan" userId="S::chavan.dh@northeastern.edu::7e0677d1-6b01-4dc2-a06d-b649edbf3b91" providerId="AD" clId="Web-{5752F80E-1FF5-4097-A848-01837228E4C2}" dt="2020-12-10T02:46:00.584" v="196"/>
          <ac:spMkLst>
            <pc:docMk/>
            <pc:sldMk cId="3210526111" sldId="270"/>
            <ac:spMk id="76" creationId="{8D0DE514-8876-4D18-A995-61A5C1F813F1}"/>
          </ac:spMkLst>
        </pc:spChg>
        <pc:spChg chg="add del">
          <ac:chgData name="Dhanashree Rajendra Chavan" userId="S::chavan.dh@northeastern.edu::7e0677d1-6b01-4dc2-a06d-b649edbf3b91" providerId="AD" clId="Web-{5752F80E-1FF5-4097-A848-01837228E4C2}" dt="2020-12-10T02:46:00.584" v="196"/>
          <ac:spMkLst>
            <pc:docMk/>
            <pc:sldMk cId="3210526111" sldId="270"/>
            <ac:spMk id="77" creationId="{09DA791C-FFCF-422E-8775-BDA6C0E5ECF0}"/>
          </ac:spMkLst>
        </pc:spChg>
        <pc:spChg chg="add del">
          <ac:chgData name="Dhanashree Rajendra Chavan" userId="S::chavan.dh@northeastern.edu::7e0677d1-6b01-4dc2-a06d-b649edbf3b91" providerId="AD" clId="Web-{5752F80E-1FF5-4097-A848-01837228E4C2}" dt="2020-12-10T02:46:00.584" v="196"/>
          <ac:spMkLst>
            <pc:docMk/>
            <pc:sldMk cId="3210526111" sldId="270"/>
            <ac:spMk id="78" creationId="{0DCF8855-3530-4F46-A4CB-3B6686EEE4BD}"/>
          </ac:spMkLst>
        </pc:spChg>
        <pc:spChg chg="add">
          <ac:chgData name="Dhanashree Rajendra Chavan" userId="S::chavan.dh@northeastern.edu::7e0677d1-6b01-4dc2-a06d-b649edbf3b91" providerId="AD" clId="Web-{5752F80E-1FF5-4097-A848-01837228E4C2}" dt="2020-12-10T02:46:00.584" v="196"/>
          <ac:spMkLst>
            <pc:docMk/>
            <pc:sldMk cId="3210526111" sldId="270"/>
            <ac:spMk id="83" creationId="{4E4490D0-3672-446A-AC12-B4830333BDDD}"/>
          </ac:spMkLst>
        </pc:spChg>
        <pc:spChg chg="add">
          <ac:chgData name="Dhanashree Rajendra Chavan" userId="S::chavan.dh@northeastern.edu::7e0677d1-6b01-4dc2-a06d-b649edbf3b91" providerId="AD" clId="Web-{5752F80E-1FF5-4097-A848-01837228E4C2}" dt="2020-12-10T02:46:00.584" v="196"/>
          <ac:spMkLst>
            <pc:docMk/>
            <pc:sldMk cId="3210526111" sldId="270"/>
            <ac:spMk id="85" creationId="{39CB82C2-DF65-4EC1-8280-F201D50F570B}"/>
          </ac:spMkLst>
        </pc:spChg>
        <pc:spChg chg="add">
          <ac:chgData name="Dhanashree Rajendra Chavan" userId="S::chavan.dh@northeastern.edu::7e0677d1-6b01-4dc2-a06d-b649edbf3b91" providerId="AD" clId="Web-{5752F80E-1FF5-4097-A848-01837228E4C2}" dt="2020-12-10T02:46:00.584" v="196"/>
          <ac:spMkLst>
            <pc:docMk/>
            <pc:sldMk cId="3210526111" sldId="270"/>
            <ac:spMk id="89" creationId="{9971ECC5-51D9-4E70-89C1-3DCF3A3725B1}"/>
          </ac:spMkLst>
        </pc:spChg>
        <pc:spChg chg="add">
          <ac:chgData name="Dhanashree Rajendra Chavan" userId="S::chavan.dh@northeastern.edu::7e0677d1-6b01-4dc2-a06d-b649edbf3b91" providerId="AD" clId="Web-{5752F80E-1FF5-4097-A848-01837228E4C2}" dt="2020-12-10T02:46:00.584" v="196"/>
          <ac:spMkLst>
            <pc:docMk/>
            <pc:sldMk cId="3210526111" sldId="270"/>
            <ac:spMk id="93" creationId="{7E11F890-74C3-40C9-9A8B-A80E38704358}"/>
          </ac:spMkLst>
        </pc:spChg>
        <pc:spChg chg="add">
          <ac:chgData name="Dhanashree Rajendra Chavan" userId="S::chavan.dh@northeastern.edu::7e0677d1-6b01-4dc2-a06d-b649edbf3b91" providerId="AD" clId="Web-{5752F80E-1FF5-4097-A848-01837228E4C2}" dt="2020-12-10T02:46:00.584" v="196"/>
          <ac:spMkLst>
            <pc:docMk/>
            <pc:sldMk cId="3210526111" sldId="270"/>
            <ac:spMk id="95" creationId="{27874070-078A-470B-9C8C-BD1BCB55A005}"/>
          </ac:spMkLst>
        </pc:spChg>
        <pc:picChg chg="add mod ord">
          <ac:chgData name="Dhanashree Rajendra Chavan" userId="S::chavan.dh@northeastern.edu::7e0677d1-6b01-4dc2-a06d-b649edbf3b91" providerId="AD" clId="Web-{5752F80E-1FF5-4097-A848-01837228E4C2}" dt="2020-12-10T02:47:28.992" v="214" actId="14100"/>
          <ac:picMkLst>
            <pc:docMk/>
            <pc:sldMk cId="3210526111" sldId="270"/>
            <ac:picMk id="3" creationId="{463A30BC-0495-4EDA-9CF8-B390467241C0}"/>
          </ac:picMkLst>
        </pc:picChg>
        <pc:cxnChg chg="add del">
          <ac:chgData name="Dhanashree Rajendra Chavan" userId="S::chavan.dh@northeastern.edu::7e0677d1-6b01-4dc2-a06d-b649edbf3b91" providerId="AD" clId="Web-{5752F80E-1FF5-4097-A848-01837228E4C2}" dt="2020-12-10T02:43:53.033" v="169"/>
          <ac:cxnSpMkLst>
            <pc:docMk/>
            <pc:sldMk cId="3210526111" sldId="270"/>
            <ac:cxnSpMk id="7" creationId="{F5486A9D-1265-4B57-91E6-68E666B978BC}"/>
          </ac:cxnSpMkLst>
        </pc:cxnChg>
        <pc:cxnChg chg="add del">
          <ac:chgData name="Dhanashree Rajendra Chavan" userId="S::chavan.dh@northeastern.edu::7e0677d1-6b01-4dc2-a06d-b649edbf3b91" providerId="AD" clId="Web-{5752F80E-1FF5-4097-A848-01837228E4C2}" dt="2020-12-10T02:43:46.517" v="167"/>
          <ac:cxnSpMkLst>
            <pc:docMk/>
            <pc:sldMk cId="3210526111" sldId="270"/>
            <ac:cxnSpMk id="12" creationId="{F5486A9D-1265-4B57-91E6-68E666B978BC}"/>
          </ac:cxnSpMkLst>
        </pc:cxnChg>
        <pc:cxnChg chg="add del">
          <ac:chgData name="Dhanashree Rajendra Chavan" userId="S::chavan.dh@northeastern.edu::7e0677d1-6b01-4dc2-a06d-b649edbf3b91" providerId="AD" clId="Web-{5752F80E-1FF5-4097-A848-01837228E4C2}" dt="2020-12-10T02:43:46.517" v="167"/>
          <ac:cxnSpMkLst>
            <pc:docMk/>
            <pc:sldMk cId="3210526111" sldId="270"/>
            <ac:cxnSpMk id="16" creationId="{D28A9C89-B313-458F-9C85-515930A51A93}"/>
          </ac:cxnSpMkLst>
        </pc:cxnChg>
        <pc:cxnChg chg="add del">
          <ac:chgData name="Dhanashree Rajendra Chavan" userId="S::chavan.dh@northeastern.edu::7e0677d1-6b01-4dc2-a06d-b649edbf3b91" providerId="AD" clId="Web-{5752F80E-1FF5-4097-A848-01837228E4C2}" dt="2020-12-10T02:43:53.955" v="171"/>
          <ac:cxnSpMkLst>
            <pc:docMk/>
            <pc:sldMk cId="3210526111" sldId="270"/>
            <ac:cxnSpMk id="17" creationId="{F5486A9D-1265-4B57-91E6-68E666B978BC}"/>
          </ac:cxnSpMkLst>
        </pc:cxnChg>
        <pc:cxnChg chg="add del">
          <ac:chgData name="Dhanashree Rajendra Chavan" userId="S::chavan.dh@northeastern.edu::7e0677d1-6b01-4dc2-a06d-b649edbf3b91" providerId="AD" clId="Web-{5752F80E-1FF5-4097-A848-01837228E4C2}" dt="2020-12-10T02:43:53.955" v="171"/>
          <ac:cxnSpMkLst>
            <pc:docMk/>
            <pc:sldMk cId="3210526111" sldId="270"/>
            <ac:cxnSpMk id="19" creationId="{77AB95BF-57D0-4E49-9EF2-408B47C8D40D}"/>
          </ac:cxnSpMkLst>
        </pc:cxnChg>
        <pc:cxnChg chg="add del">
          <ac:chgData name="Dhanashree Rajendra Chavan" userId="S::chavan.dh@northeastern.edu::7e0677d1-6b01-4dc2-a06d-b649edbf3b91" providerId="AD" clId="Web-{5752F80E-1FF5-4097-A848-01837228E4C2}" dt="2020-12-10T02:43:57.252" v="173"/>
          <ac:cxnSpMkLst>
            <pc:docMk/>
            <pc:sldMk cId="3210526111" sldId="270"/>
            <ac:cxnSpMk id="23" creationId="{7E1D4427-852B-4B37-8E76-0E9F1810BA2A}"/>
          </ac:cxnSpMkLst>
        </pc:cxnChg>
        <pc:cxnChg chg="add del">
          <ac:chgData name="Dhanashree Rajendra Chavan" userId="S::chavan.dh@northeastern.edu::7e0677d1-6b01-4dc2-a06d-b649edbf3b91" providerId="AD" clId="Web-{5752F80E-1FF5-4097-A848-01837228E4C2}" dt="2020-12-10T02:43:57.252" v="173"/>
          <ac:cxnSpMkLst>
            <pc:docMk/>
            <pc:sldMk cId="3210526111" sldId="270"/>
            <ac:cxnSpMk id="25" creationId="{6B5B1DD8-6224-4137-8621-32982B00F9FC}"/>
          </ac:cxnSpMkLst>
        </pc:cxnChg>
        <pc:cxnChg chg="add del">
          <ac:chgData name="Dhanashree Rajendra Chavan" userId="S::chavan.dh@northeastern.edu::7e0677d1-6b01-4dc2-a06d-b649edbf3b91" providerId="AD" clId="Web-{5752F80E-1FF5-4097-A848-01837228E4C2}" dt="2020-12-10T02:44:00.565" v="175"/>
          <ac:cxnSpMkLst>
            <pc:docMk/>
            <pc:sldMk cId="3210526111" sldId="270"/>
            <ac:cxnSpMk id="30" creationId="{7E1D4427-852B-4B37-8E76-0E9F1810BA2A}"/>
          </ac:cxnSpMkLst>
        </pc:cxnChg>
        <pc:cxnChg chg="add del">
          <ac:chgData name="Dhanashree Rajendra Chavan" userId="S::chavan.dh@northeastern.edu::7e0677d1-6b01-4dc2-a06d-b649edbf3b91" providerId="AD" clId="Web-{5752F80E-1FF5-4097-A848-01837228E4C2}" dt="2020-12-10T02:44:02.940" v="177"/>
          <ac:cxnSpMkLst>
            <pc:docMk/>
            <pc:sldMk cId="3210526111" sldId="270"/>
            <ac:cxnSpMk id="36" creationId="{F5486A9D-1265-4B57-91E6-68E666B978BC}"/>
          </ac:cxnSpMkLst>
        </pc:cxnChg>
        <pc:cxnChg chg="add del">
          <ac:chgData name="Dhanashree Rajendra Chavan" userId="S::chavan.dh@northeastern.edu::7e0677d1-6b01-4dc2-a06d-b649edbf3b91" providerId="AD" clId="Web-{5752F80E-1FF5-4097-A848-01837228E4C2}" dt="2020-12-10T02:44:02.940" v="177"/>
          <ac:cxnSpMkLst>
            <pc:docMk/>
            <pc:sldMk cId="3210526111" sldId="270"/>
            <ac:cxnSpMk id="38" creationId="{D28A9C89-B313-458F-9C85-515930A51A93}"/>
          </ac:cxnSpMkLst>
        </pc:cxnChg>
        <pc:cxnChg chg="add del">
          <ac:chgData name="Dhanashree Rajendra Chavan" userId="S::chavan.dh@northeastern.edu::7e0677d1-6b01-4dc2-a06d-b649edbf3b91" providerId="AD" clId="Web-{5752F80E-1FF5-4097-A848-01837228E4C2}" dt="2020-12-10T02:44:15.471" v="179"/>
          <ac:cxnSpMkLst>
            <pc:docMk/>
            <pc:sldMk cId="3210526111" sldId="270"/>
            <ac:cxnSpMk id="43" creationId="{F5486A9D-1265-4B57-91E6-68E666B978BC}"/>
          </ac:cxnSpMkLst>
        </pc:cxnChg>
        <pc:cxnChg chg="add del">
          <ac:chgData name="Dhanashree Rajendra Chavan" userId="S::chavan.dh@northeastern.edu::7e0677d1-6b01-4dc2-a06d-b649edbf3b91" providerId="AD" clId="Web-{5752F80E-1FF5-4097-A848-01837228E4C2}" dt="2020-12-10T02:44:26.722" v="181"/>
          <ac:cxnSpMkLst>
            <pc:docMk/>
            <pc:sldMk cId="3210526111" sldId="270"/>
            <ac:cxnSpMk id="49" creationId="{F5486A9D-1265-4B57-91E6-68E666B978BC}"/>
          </ac:cxnSpMkLst>
        </pc:cxnChg>
        <pc:cxnChg chg="add del">
          <ac:chgData name="Dhanashree Rajendra Chavan" userId="S::chavan.dh@northeastern.edu::7e0677d1-6b01-4dc2-a06d-b649edbf3b91" providerId="AD" clId="Web-{5752F80E-1FF5-4097-A848-01837228E4C2}" dt="2020-12-10T02:44:47.316" v="191"/>
          <ac:cxnSpMkLst>
            <pc:docMk/>
            <pc:sldMk cId="3210526111" sldId="270"/>
            <ac:cxnSpMk id="54" creationId="{7E1D4427-852B-4B37-8E76-0E9F1810BA2A}"/>
          </ac:cxnSpMkLst>
        </pc:cxnChg>
        <pc:cxnChg chg="add del">
          <ac:chgData name="Dhanashree Rajendra Chavan" userId="S::chavan.dh@northeastern.edu::7e0677d1-6b01-4dc2-a06d-b649edbf3b91" providerId="AD" clId="Web-{5752F80E-1FF5-4097-A848-01837228E4C2}" dt="2020-12-10T02:44:47.316" v="191"/>
          <ac:cxnSpMkLst>
            <pc:docMk/>
            <pc:sldMk cId="3210526111" sldId="270"/>
            <ac:cxnSpMk id="56" creationId="{5C6A2BAE-B461-4B55-8E1F-0722ABDD1393}"/>
          </ac:cxnSpMkLst>
        </pc:cxnChg>
        <pc:cxnChg chg="add del">
          <ac:chgData name="Dhanashree Rajendra Chavan" userId="S::chavan.dh@northeastern.edu::7e0677d1-6b01-4dc2-a06d-b649edbf3b91" providerId="AD" clId="Web-{5752F80E-1FF5-4097-A848-01837228E4C2}" dt="2020-12-10T02:44:47.300" v="190"/>
          <ac:cxnSpMkLst>
            <pc:docMk/>
            <pc:sldMk cId="3210526111" sldId="270"/>
            <ac:cxnSpMk id="62" creationId="{F5486A9D-1265-4B57-91E6-68E666B978BC}"/>
          </ac:cxnSpMkLst>
        </pc:cxnChg>
        <pc:cxnChg chg="add del">
          <ac:chgData name="Dhanashree Rajendra Chavan" userId="S::chavan.dh@northeastern.edu::7e0677d1-6b01-4dc2-a06d-b649edbf3b91" providerId="AD" clId="Web-{5752F80E-1FF5-4097-A848-01837228E4C2}" dt="2020-12-10T02:44:47.300" v="190"/>
          <ac:cxnSpMkLst>
            <pc:docMk/>
            <pc:sldMk cId="3210526111" sldId="270"/>
            <ac:cxnSpMk id="64" creationId="{4071767D-5FF7-4508-B8B7-BB60FF3AB250}"/>
          </ac:cxnSpMkLst>
        </pc:cxnChg>
        <pc:cxnChg chg="add del">
          <ac:chgData name="Dhanashree Rajendra Chavan" userId="S::chavan.dh@northeastern.edu::7e0677d1-6b01-4dc2-a06d-b649edbf3b91" providerId="AD" clId="Web-{5752F80E-1FF5-4097-A848-01837228E4C2}" dt="2020-12-10T02:44:43.878" v="188"/>
          <ac:cxnSpMkLst>
            <pc:docMk/>
            <pc:sldMk cId="3210526111" sldId="270"/>
            <ac:cxnSpMk id="67" creationId="{7E1D4427-852B-4B37-8E76-0E9F1810BA2A}"/>
          </ac:cxnSpMkLst>
        </pc:cxnChg>
        <pc:cxnChg chg="add del">
          <ac:chgData name="Dhanashree Rajendra Chavan" userId="S::chavan.dh@northeastern.edu::7e0677d1-6b01-4dc2-a06d-b649edbf3b91" providerId="AD" clId="Web-{5752F80E-1FF5-4097-A848-01837228E4C2}" dt="2020-12-10T02:44:43.878" v="188"/>
          <ac:cxnSpMkLst>
            <pc:docMk/>
            <pc:sldMk cId="3210526111" sldId="270"/>
            <ac:cxnSpMk id="71" creationId="{5C6A2BAE-B461-4B55-8E1F-0722ABDD1393}"/>
          </ac:cxnSpMkLst>
        </pc:cxnChg>
        <pc:cxnChg chg="add del">
          <ac:chgData name="Dhanashree Rajendra Chavan" userId="S::chavan.dh@northeastern.edu::7e0677d1-6b01-4dc2-a06d-b649edbf3b91" providerId="AD" clId="Web-{5752F80E-1FF5-4097-A848-01837228E4C2}" dt="2020-12-10T02:46:00.584" v="196"/>
          <ac:cxnSpMkLst>
            <pc:docMk/>
            <pc:sldMk cId="3210526111" sldId="270"/>
            <ac:cxnSpMk id="74" creationId="{7E1D4427-852B-4B37-8E76-0E9F1810BA2A}"/>
          </ac:cxnSpMkLst>
        </pc:cxnChg>
        <pc:cxnChg chg="add">
          <ac:chgData name="Dhanashree Rajendra Chavan" userId="S::chavan.dh@northeastern.edu::7e0677d1-6b01-4dc2-a06d-b649edbf3b91" providerId="AD" clId="Web-{5752F80E-1FF5-4097-A848-01837228E4C2}" dt="2020-12-10T02:46:00.584" v="196"/>
          <ac:cxnSpMkLst>
            <pc:docMk/>
            <pc:sldMk cId="3210526111" sldId="270"/>
            <ac:cxnSpMk id="87" creationId="{7E1D4427-852B-4B37-8E76-0E9F1810BA2A}"/>
          </ac:cxnSpMkLst>
        </pc:cxnChg>
        <pc:cxnChg chg="add">
          <ac:chgData name="Dhanashree Rajendra Chavan" userId="S::chavan.dh@northeastern.edu::7e0677d1-6b01-4dc2-a06d-b649edbf3b91" providerId="AD" clId="Web-{5752F80E-1FF5-4097-A848-01837228E4C2}" dt="2020-12-10T02:46:00.584" v="196"/>
          <ac:cxnSpMkLst>
            <pc:docMk/>
            <pc:sldMk cId="3210526111" sldId="270"/>
            <ac:cxnSpMk id="91" creationId="{432529AB-8F99-47FB-91B5-93565E543B50}"/>
          </ac:cxnSpMkLst>
        </pc:cxnChg>
      </pc:sldChg>
      <pc:sldChg chg="addSp delSp modSp new">
        <pc:chgData name="Dhanashree Rajendra Chavan" userId="S::chavan.dh@northeastern.edu::7e0677d1-6b01-4dc2-a06d-b649edbf3b91" providerId="AD" clId="Web-{5752F80E-1FF5-4097-A848-01837228E4C2}" dt="2020-12-10T02:55:46.463" v="318" actId="20577"/>
        <pc:sldMkLst>
          <pc:docMk/>
          <pc:sldMk cId="1351168605" sldId="271"/>
        </pc:sldMkLst>
        <pc:spChg chg="add mod">
          <ac:chgData name="Dhanashree Rajendra Chavan" userId="S::chavan.dh@northeastern.edu::7e0677d1-6b01-4dc2-a06d-b649edbf3b91" providerId="AD" clId="Web-{5752F80E-1FF5-4097-A848-01837228E4C2}" dt="2020-12-10T02:55:46.463" v="318" actId="20577"/>
          <ac:spMkLst>
            <pc:docMk/>
            <pc:sldMk cId="1351168605" sldId="271"/>
            <ac:spMk id="3" creationId="{7B949703-F1D2-4A19-B4FD-E6DF60B842F5}"/>
          </ac:spMkLst>
        </pc:spChg>
        <pc:spChg chg="add del">
          <ac:chgData name="Dhanashree Rajendra Chavan" userId="S::chavan.dh@northeastern.edu::7e0677d1-6b01-4dc2-a06d-b649edbf3b91" providerId="AD" clId="Web-{5752F80E-1FF5-4097-A848-01837228E4C2}" dt="2020-12-10T02:49:28.468" v="219"/>
          <ac:spMkLst>
            <pc:docMk/>
            <pc:sldMk cId="1351168605" sldId="271"/>
            <ac:spMk id="4" creationId="{DCA84758-B350-495C-BAEF-E2204B6B7CDE}"/>
          </ac:spMkLst>
        </pc:spChg>
        <pc:spChg chg="add del">
          <ac:chgData name="Dhanashree Rajendra Chavan" userId="S::chavan.dh@northeastern.edu::7e0677d1-6b01-4dc2-a06d-b649edbf3b91" providerId="AD" clId="Web-{5752F80E-1FF5-4097-A848-01837228E4C2}" dt="2020-12-10T02:49:27.186" v="218"/>
          <ac:spMkLst>
            <pc:docMk/>
            <pc:sldMk cId="1351168605" sldId="271"/>
            <ac:spMk id="5" creationId="{917A8326-6E44-43C9-B21E-2660B2AA3084}"/>
          </ac:spMkLst>
        </pc:spChg>
        <pc:picChg chg="add mod">
          <ac:chgData name="Dhanashree Rajendra Chavan" userId="S::chavan.dh@northeastern.edu::7e0677d1-6b01-4dc2-a06d-b649edbf3b91" providerId="AD" clId="Web-{5752F80E-1FF5-4097-A848-01837228E4C2}" dt="2020-12-10T02:52:19.410" v="304" actId="14100"/>
          <ac:picMkLst>
            <pc:docMk/>
            <pc:sldMk cId="1351168605" sldId="271"/>
            <ac:picMk id="2" creationId="{F4B24C17-257D-45A8-B283-24065CD5CF7C}"/>
          </ac:picMkLst>
        </pc:picChg>
      </pc:sldChg>
      <pc:sldChg chg="addSp delSp modSp new mod setBg">
        <pc:chgData name="Dhanashree Rajendra Chavan" userId="S::chavan.dh@northeastern.edu::7e0677d1-6b01-4dc2-a06d-b649edbf3b91" providerId="AD" clId="Web-{5752F80E-1FF5-4097-A848-01837228E4C2}" dt="2020-12-10T03:00:46.800" v="433" actId="1076"/>
        <pc:sldMkLst>
          <pc:docMk/>
          <pc:sldMk cId="2409088615" sldId="272"/>
        </pc:sldMkLst>
        <pc:spChg chg="add mod">
          <ac:chgData name="Dhanashree Rajendra Chavan" userId="S::chavan.dh@northeastern.edu::7e0677d1-6b01-4dc2-a06d-b649edbf3b91" providerId="AD" clId="Web-{5752F80E-1FF5-4097-A848-01837228E4C2}" dt="2020-12-10T03:00:46.800" v="433" actId="1076"/>
          <ac:spMkLst>
            <pc:docMk/>
            <pc:sldMk cId="2409088615" sldId="272"/>
            <ac:spMk id="3" creationId="{620EE64F-10D1-4F9B-B2F0-0C20B48EA58B}"/>
          </ac:spMkLst>
        </pc:spChg>
        <pc:spChg chg="add del">
          <ac:chgData name="Dhanashree Rajendra Chavan" userId="S::chavan.dh@northeastern.edu::7e0677d1-6b01-4dc2-a06d-b649edbf3b91" providerId="AD" clId="Web-{5752F80E-1FF5-4097-A848-01837228E4C2}" dt="2020-12-10T02:56:41.574" v="323"/>
          <ac:spMkLst>
            <pc:docMk/>
            <pc:sldMk cId="2409088615" sldId="272"/>
            <ac:spMk id="4" creationId="{DAD6664C-5A66-46EA-92D6-08D43F2A65CE}"/>
          </ac:spMkLst>
        </pc:spChg>
        <pc:spChg chg="add del">
          <ac:chgData name="Dhanashree Rajendra Chavan" userId="S::chavan.dh@northeastern.edu::7e0677d1-6b01-4dc2-a06d-b649edbf3b91" providerId="AD" clId="Web-{5752F80E-1FF5-4097-A848-01837228E4C2}" dt="2020-12-10T02:58:27.233" v="414"/>
          <ac:spMkLst>
            <pc:docMk/>
            <pc:sldMk cId="2409088615" sldId="272"/>
            <ac:spMk id="5" creationId="{25C8D2C1-DA83-420D-9635-D52CE066B5DA}"/>
          </ac:spMkLst>
        </pc:spChg>
        <pc:spChg chg="add del">
          <ac:chgData name="Dhanashree Rajendra Chavan" userId="S::chavan.dh@northeastern.edu::7e0677d1-6b01-4dc2-a06d-b649edbf3b91" providerId="AD" clId="Web-{5752F80E-1FF5-4097-A848-01837228E4C2}" dt="2020-12-10T02:58:27.233" v="414"/>
          <ac:spMkLst>
            <pc:docMk/>
            <pc:sldMk cId="2409088615" sldId="272"/>
            <ac:spMk id="6" creationId="{434F74C9-6A0B-409E-AD1C-45B58BE91BB8}"/>
          </ac:spMkLst>
        </pc:spChg>
        <pc:spChg chg="add del">
          <ac:chgData name="Dhanashree Rajendra Chavan" userId="S::chavan.dh@northeastern.edu::7e0677d1-6b01-4dc2-a06d-b649edbf3b91" providerId="AD" clId="Web-{5752F80E-1FF5-4097-A848-01837228E4C2}" dt="2020-12-10T02:20:01.820" v="29"/>
          <ac:spMkLst>
            <pc:docMk/>
            <pc:sldMk cId="2409088615" sldId="272"/>
            <ac:spMk id="7" creationId="{41497DE5-0939-4D1D-9350-0C5E1B209C68}"/>
          </ac:spMkLst>
        </pc:spChg>
        <pc:spChg chg="add del">
          <ac:chgData name="Dhanashree Rajendra Chavan" userId="S::chavan.dh@northeastern.edu::7e0677d1-6b01-4dc2-a06d-b649edbf3b91" providerId="AD" clId="Web-{5752F80E-1FF5-4097-A848-01837228E4C2}" dt="2020-12-10T02:58:25.296" v="412"/>
          <ac:spMkLst>
            <pc:docMk/>
            <pc:sldMk cId="2409088615" sldId="272"/>
            <ac:spMk id="8" creationId="{4E4490D0-3672-446A-AC12-B4830333BDDD}"/>
          </ac:spMkLst>
        </pc:spChg>
        <pc:spChg chg="add del">
          <ac:chgData name="Dhanashree Rajendra Chavan" userId="S::chavan.dh@northeastern.edu::7e0677d1-6b01-4dc2-a06d-b649edbf3b91" providerId="AD" clId="Web-{5752F80E-1FF5-4097-A848-01837228E4C2}" dt="2020-12-10T02:20:01.820" v="29"/>
          <ac:spMkLst>
            <pc:docMk/>
            <pc:sldMk cId="2409088615" sldId="272"/>
            <ac:spMk id="9" creationId="{5CCC70ED-6C63-4537-B7EB-51990D6C0A6F}"/>
          </ac:spMkLst>
        </pc:spChg>
        <pc:spChg chg="add del">
          <ac:chgData name="Dhanashree Rajendra Chavan" userId="S::chavan.dh@northeastern.edu::7e0677d1-6b01-4dc2-a06d-b649edbf3b91" providerId="AD" clId="Web-{5752F80E-1FF5-4097-A848-01837228E4C2}" dt="2020-12-10T02:58:25.296" v="412"/>
          <ac:spMkLst>
            <pc:docMk/>
            <pc:sldMk cId="2409088615" sldId="272"/>
            <ac:spMk id="10" creationId="{39CB82C2-DF65-4EC1-8280-F201D50F570B}"/>
          </ac:spMkLst>
        </pc:spChg>
        <pc:spChg chg="add del">
          <ac:chgData name="Dhanashree Rajendra Chavan" userId="S::chavan.dh@northeastern.edu::7e0677d1-6b01-4dc2-a06d-b649edbf3b91" providerId="AD" clId="Web-{5752F80E-1FF5-4097-A848-01837228E4C2}" dt="2020-12-10T02:20:01.820" v="29"/>
          <ac:spMkLst>
            <pc:docMk/>
            <pc:sldMk cId="2409088615" sldId="272"/>
            <ac:spMk id="11" creationId="{B76E24C1-2968-40DC-A36E-F6B85F0F0752}"/>
          </ac:spMkLst>
        </pc:spChg>
        <pc:spChg chg="add del">
          <ac:chgData name="Dhanashree Rajendra Chavan" userId="S::chavan.dh@northeastern.edu::7e0677d1-6b01-4dc2-a06d-b649edbf3b91" providerId="AD" clId="Web-{5752F80E-1FF5-4097-A848-01837228E4C2}" dt="2020-12-10T02:58:25.296" v="412"/>
          <ac:spMkLst>
            <pc:docMk/>
            <pc:sldMk cId="2409088615" sldId="272"/>
            <ac:spMk id="14" creationId="{C4AAA502-5435-489E-9538-3A40E6C71461}"/>
          </ac:spMkLst>
        </pc:spChg>
        <pc:spChg chg="add del">
          <ac:chgData name="Dhanashree Rajendra Chavan" userId="S::chavan.dh@northeastern.edu::7e0677d1-6b01-4dc2-a06d-b649edbf3b91" providerId="AD" clId="Web-{5752F80E-1FF5-4097-A848-01837228E4C2}" dt="2020-12-10T02:58:27.233" v="414"/>
          <ac:spMkLst>
            <pc:docMk/>
            <pc:sldMk cId="2409088615" sldId="272"/>
            <ac:spMk id="15" creationId="{BE268116-E2A7-4F98-8812-192B4975E49B}"/>
          </ac:spMkLst>
        </pc:spChg>
        <pc:spChg chg="add del">
          <ac:chgData name="Dhanashree Rajendra Chavan" userId="S::chavan.dh@northeastern.edu::7e0677d1-6b01-4dc2-a06d-b649edbf3b91" providerId="AD" clId="Web-{5752F80E-1FF5-4097-A848-01837228E4C2}" dt="2020-12-10T02:58:25.296" v="412"/>
          <ac:spMkLst>
            <pc:docMk/>
            <pc:sldMk cId="2409088615" sldId="272"/>
            <ac:spMk id="18" creationId="{DE42378B-2E28-4810-8421-7A473A40E376}"/>
          </ac:spMkLst>
        </pc:spChg>
        <pc:spChg chg="add del">
          <ac:chgData name="Dhanashree Rajendra Chavan" userId="S::chavan.dh@northeastern.edu::7e0677d1-6b01-4dc2-a06d-b649edbf3b91" providerId="AD" clId="Web-{5752F80E-1FF5-4097-A848-01837228E4C2}" dt="2020-12-10T02:58:27.233" v="414"/>
          <ac:spMkLst>
            <pc:docMk/>
            <pc:sldMk cId="2409088615" sldId="272"/>
            <ac:spMk id="19" creationId="{FBEFFA83-BC6D-4CD2-A2BA-98AD67423BF2}"/>
          </ac:spMkLst>
        </pc:spChg>
        <pc:spChg chg="add del">
          <ac:chgData name="Dhanashree Rajendra Chavan" userId="S::chavan.dh@northeastern.edu::7e0677d1-6b01-4dc2-a06d-b649edbf3b91" providerId="AD" clId="Web-{5752F80E-1FF5-4097-A848-01837228E4C2}" dt="2020-12-10T02:58:25.296" v="412"/>
          <ac:spMkLst>
            <pc:docMk/>
            <pc:sldMk cId="2409088615" sldId="272"/>
            <ac:spMk id="20" creationId="{0D91DD17-237F-4811-BC0E-128EB1BD7CFE}"/>
          </ac:spMkLst>
        </pc:spChg>
        <pc:spChg chg="add del">
          <ac:chgData name="Dhanashree Rajendra Chavan" userId="S::chavan.dh@northeastern.edu::7e0677d1-6b01-4dc2-a06d-b649edbf3b91" providerId="AD" clId="Web-{5752F80E-1FF5-4097-A848-01837228E4C2}" dt="2020-12-10T02:58:27.233" v="414"/>
          <ac:spMkLst>
            <pc:docMk/>
            <pc:sldMk cId="2409088615" sldId="272"/>
            <ac:spMk id="21" creationId="{AB5696BF-D495-4CAC-AA8A-4EBFF2C32A55}"/>
          </ac:spMkLst>
        </pc:spChg>
        <pc:spChg chg="add del">
          <ac:chgData name="Dhanashree Rajendra Chavan" userId="S::chavan.dh@northeastern.edu::7e0677d1-6b01-4dc2-a06d-b649edbf3b91" providerId="AD" clId="Web-{5752F80E-1FF5-4097-A848-01837228E4C2}" dt="2020-12-10T02:58:29.171" v="416"/>
          <ac:spMkLst>
            <pc:docMk/>
            <pc:sldMk cId="2409088615" sldId="272"/>
            <ac:spMk id="22" creationId="{4E4490D0-3672-446A-AC12-B4830333BDDD}"/>
          </ac:spMkLst>
        </pc:spChg>
        <pc:spChg chg="add del">
          <ac:chgData name="Dhanashree Rajendra Chavan" userId="S::chavan.dh@northeastern.edu::7e0677d1-6b01-4dc2-a06d-b649edbf3b91" providerId="AD" clId="Web-{5752F80E-1FF5-4097-A848-01837228E4C2}" dt="2020-12-10T02:58:29.171" v="416"/>
          <ac:spMkLst>
            <pc:docMk/>
            <pc:sldMk cId="2409088615" sldId="272"/>
            <ac:spMk id="23" creationId="{39CB82C2-DF65-4EC1-8280-F201D50F570B}"/>
          </ac:spMkLst>
        </pc:spChg>
        <pc:spChg chg="add del">
          <ac:chgData name="Dhanashree Rajendra Chavan" userId="S::chavan.dh@northeastern.edu::7e0677d1-6b01-4dc2-a06d-b649edbf3b91" providerId="AD" clId="Web-{5752F80E-1FF5-4097-A848-01837228E4C2}" dt="2020-12-10T02:58:29.171" v="416"/>
          <ac:spMkLst>
            <pc:docMk/>
            <pc:sldMk cId="2409088615" sldId="272"/>
            <ac:spMk id="25" creationId="{C4AAA502-5435-489E-9538-3A40E6C71461}"/>
          </ac:spMkLst>
        </pc:spChg>
        <pc:spChg chg="add del">
          <ac:chgData name="Dhanashree Rajendra Chavan" userId="S::chavan.dh@northeastern.edu::7e0677d1-6b01-4dc2-a06d-b649edbf3b91" providerId="AD" clId="Web-{5752F80E-1FF5-4097-A848-01837228E4C2}" dt="2020-12-10T02:58:29.171" v="416"/>
          <ac:spMkLst>
            <pc:docMk/>
            <pc:sldMk cId="2409088615" sldId="272"/>
            <ac:spMk id="27" creationId="{DE42378B-2E28-4810-8421-7A473A40E376}"/>
          </ac:spMkLst>
        </pc:spChg>
        <pc:spChg chg="add del">
          <ac:chgData name="Dhanashree Rajendra Chavan" userId="S::chavan.dh@northeastern.edu::7e0677d1-6b01-4dc2-a06d-b649edbf3b91" providerId="AD" clId="Web-{5752F80E-1FF5-4097-A848-01837228E4C2}" dt="2020-12-10T02:58:29.171" v="416"/>
          <ac:spMkLst>
            <pc:docMk/>
            <pc:sldMk cId="2409088615" sldId="272"/>
            <ac:spMk id="28" creationId="{0D91DD17-237F-4811-BC0E-128EB1BD7CFE}"/>
          </ac:spMkLst>
        </pc:spChg>
        <pc:spChg chg="add del">
          <ac:chgData name="Dhanashree Rajendra Chavan" userId="S::chavan.dh@northeastern.edu::7e0677d1-6b01-4dc2-a06d-b649edbf3b91" providerId="AD" clId="Web-{5752F80E-1FF5-4097-A848-01837228E4C2}" dt="2020-12-10T02:58:41.390" v="418"/>
          <ac:spMkLst>
            <pc:docMk/>
            <pc:sldMk cId="2409088615" sldId="272"/>
            <ac:spMk id="29" creationId="{25C8D2C1-DA83-420D-9635-D52CE066B5DA}"/>
          </ac:spMkLst>
        </pc:spChg>
        <pc:spChg chg="add del">
          <ac:chgData name="Dhanashree Rajendra Chavan" userId="S::chavan.dh@northeastern.edu::7e0677d1-6b01-4dc2-a06d-b649edbf3b91" providerId="AD" clId="Web-{5752F80E-1FF5-4097-A848-01837228E4C2}" dt="2020-12-10T02:58:41.390" v="418"/>
          <ac:spMkLst>
            <pc:docMk/>
            <pc:sldMk cId="2409088615" sldId="272"/>
            <ac:spMk id="30" creationId="{434F74C9-6A0B-409E-AD1C-45B58BE91BB8}"/>
          </ac:spMkLst>
        </pc:spChg>
        <pc:spChg chg="add del">
          <ac:chgData name="Dhanashree Rajendra Chavan" userId="S::chavan.dh@northeastern.edu::7e0677d1-6b01-4dc2-a06d-b649edbf3b91" providerId="AD" clId="Web-{5752F80E-1FF5-4097-A848-01837228E4C2}" dt="2020-12-10T02:58:41.390" v="418"/>
          <ac:spMkLst>
            <pc:docMk/>
            <pc:sldMk cId="2409088615" sldId="272"/>
            <ac:spMk id="32" creationId="{BE268116-E2A7-4F98-8812-192B4975E49B}"/>
          </ac:spMkLst>
        </pc:spChg>
        <pc:spChg chg="add del">
          <ac:chgData name="Dhanashree Rajendra Chavan" userId="S::chavan.dh@northeastern.edu::7e0677d1-6b01-4dc2-a06d-b649edbf3b91" providerId="AD" clId="Web-{5752F80E-1FF5-4097-A848-01837228E4C2}" dt="2020-12-10T02:58:41.390" v="418"/>
          <ac:spMkLst>
            <pc:docMk/>
            <pc:sldMk cId="2409088615" sldId="272"/>
            <ac:spMk id="34" creationId="{FBEFFA83-BC6D-4CD2-A2BA-98AD67423BF2}"/>
          </ac:spMkLst>
        </pc:spChg>
        <pc:spChg chg="add del">
          <ac:chgData name="Dhanashree Rajendra Chavan" userId="S::chavan.dh@northeastern.edu::7e0677d1-6b01-4dc2-a06d-b649edbf3b91" providerId="AD" clId="Web-{5752F80E-1FF5-4097-A848-01837228E4C2}" dt="2020-12-10T02:58:41.390" v="418"/>
          <ac:spMkLst>
            <pc:docMk/>
            <pc:sldMk cId="2409088615" sldId="272"/>
            <ac:spMk id="35" creationId="{AB5696BF-D495-4CAC-AA8A-4EBFF2C32A55}"/>
          </ac:spMkLst>
        </pc:spChg>
        <pc:spChg chg="add del">
          <ac:chgData name="Dhanashree Rajendra Chavan" userId="S::chavan.dh@northeastern.edu::7e0677d1-6b01-4dc2-a06d-b649edbf3b91" providerId="AD" clId="Web-{5752F80E-1FF5-4097-A848-01837228E4C2}" dt="2020-12-10T02:59:54.345" v="420"/>
          <ac:spMkLst>
            <pc:docMk/>
            <pc:sldMk cId="2409088615" sldId="272"/>
            <ac:spMk id="36" creationId="{4E4490D0-3672-446A-AC12-B4830333BDDD}"/>
          </ac:spMkLst>
        </pc:spChg>
        <pc:spChg chg="add del">
          <ac:chgData name="Dhanashree Rajendra Chavan" userId="S::chavan.dh@northeastern.edu::7e0677d1-6b01-4dc2-a06d-b649edbf3b91" providerId="AD" clId="Web-{5752F80E-1FF5-4097-A848-01837228E4C2}" dt="2020-12-10T02:59:54.345" v="420"/>
          <ac:spMkLst>
            <pc:docMk/>
            <pc:sldMk cId="2409088615" sldId="272"/>
            <ac:spMk id="37" creationId="{39CB82C2-DF65-4EC1-8280-F201D50F570B}"/>
          </ac:spMkLst>
        </pc:spChg>
        <pc:spChg chg="add del">
          <ac:chgData name="Dhanashree Rajendra Chavan" userId="S::chavan.dh@northeastern.edu::7e0677d1-6b01-4dc2-a06d-b649edbf3b91" providerId="AD" clId="Web-{5752F80E-1FF5-4097-A848-01837228E4C2}" dt="2020-12-10T02:59:54.345" v="420"/>
          <ac:spMkLst>
            <pc:docMk/>
            <pc:sldMk cId="2409088615" sldId="272"/>
            <ac:spMk id="39" creationId="{FA4CD5CB-D209-4D70-8CA4-629731C59219}"/>
          </ac:spMkLst>
        </pc:spChg>
        <pc:spChg chg="add del">
          <ac:chgData name="Dhanashree Rajendra Chavan" userId="S::chavan.dh@northeastern.edu::7e0677d1-6b01-4dc2-a06d-b649edbf3b91" providerId="AD" clId="Web-{5752F80E-1FF5-4097-A848-01837228E4C2}" dt="2020-12-10T02:59:54.345" v="420"/>
          <ac:spMkLst>
            <pc:docMk/>
            <pc:sldMk cId="2409088615" sldId="272"/>
            <ac:spMk id="41" creationId="{B4C27B90-DF2B-4D00-BA07-18ED774CD2F1}"/>
          </ac:spMkLst>
        </pc:spChg>
        <pc:spChg chg="add del">
          <ac:chgData name="Dhanashree Rajendra Chavan" userId="S::chavan.dh@northeastern.edu::7e0677d1-6b01-4dc2-a06d-b649edbf3b91" providerId="AD" clId="Web-{5752F80E-1FF5-4097-A848-01837228E4C2}" dt="2020-12-10T02:59:54.345" v="420"/>
          <ac:spMkLst>
            <pc:docMk/>
            <pc:sldMk cId="2409088615" sldId="272"/>
            <ac:spMk id="42" creationId="{593ACC25-C262-417A-8AA9-0641C772BDB6}"/>
          </ac:spMkLst>
        </pc:spChg>
        <pc:spChg chg="add del">
          <ac:chgData name="Dhanashree Rajendra Chavan" userId="S::chavan.dh@northeastern.edu::7e0677d1-6b01-4dc2-a06d-b649edbf3b91" providerId="AD" clId="Web-{5752F80E-1FF5-4097-A848-01837228E4C2}" dt="2020-12-10T02:59:55.314" v="422"/>
          <ac:spMkLst>
            <pc:docMk/>
            <pc:sldMk cId="2409088615" sldId="272"/>
            <ac:spMk id="43" creationId="{25C8D2C1-DA83-420D-9635-D52CE066B5DA}"/>
          </ac:spMkLst>
        </pc:spChg>
        <pc:spChg chg="add del">
          <ac:chgData name="Dhanashree Rajendra Chavan" userId="S::chavan.dh@northeastern.edu::7e0677d1-6b01-4dc2-a06d-b649edbf3b91" providerId="AD" clId="Web-{5752F80E-1FF5-4097-A848-01837228E4C2}" dt="2020-12-10T02:59:55.314" v="422"/>
          <ac:spMkLst>
            <pc:docMk/>
            <pc:sldMk cId="2409088615" sldId="272"/>
            <ac:spMk id="44" creationId="{434F74C9-6A0B-409E-AD1C-45B58BE91BB8}"/>
          </ac:spMkLst>
        </pc:spChg>
        <pc:spChg chg="add del">
          <ac:chgData name="Dhanashree Rajendra Chavan" userId="S::chavan.dh@northeastern.edu::7e0677d1-6b01-4dc2-a06d-b649edbf3b91" providerId="AD" clId="Web-{5752F80E-1FF5-4097-A848-01837228E4C2}" dt="2020-12-10T02:59:55.314" v="422"/>
          <ac:spMkLst>
            <pc:docMk/>
            <pc:sldMk cId="2409088615" sldId="272"/>
            <ac:spMk id="46" creationId="{A9286AD2-18A9-4868-A4E3-7A2097A20810}"/>
          </ac:spMkLst>
        </pc:spChg>
        <pc:spChg chg="add del">
          <ac:chgData name="Dhanashree Rajendra Chavan" userId="S::chavan.dh@northeastern.edu::7e0677d1-6b01-4dc2-a06d-b649edbf3b91" providerId="AD" clId="Web-{5752F80E-1FF5-4097-A848-01837228E4C2}" dt="2020-12-10T03:00:00.314" v="424"/>
          <ac:spMkLst>
            <pc:docMk/>
            <pc:sldMk cId="2409088615" sldId="272"/>
            <ac:spMk id="48" creationId="{4E4490D0-3672-446A-AC12-B4830333BDDD}"/>
          </ac:spMkLst>
        </pc:spChg>
        <pc:spChg chg="add del">
          <ac:chgData name="Dhanashree Rajendra Chavan" userId="S::chavan.dh@northeastern.edu::7e0677d1-6b01-4dc2-a06d-b649edbf3b91" providerId="AD" clId="Web-{5752F80E-1FF5-4097-A848-01837228E4C2}" dt="2020-12-10T03:00:00.314" v="424"/>
          <ac:spMkLst>
            <pc:docMk/>
            <pc:sldMk cId="2409088615" sldId="272"/>
            <ac:spMk id="49" creationId="{39CB82C2-DF65-4EC1-8280-F201D50F570B}"/>
          </ac:spMkLst>
        </pc:spChg>
        <pc:spChg chg="add del">
          <ac:chgData name="Dhanashree Rajendra Chavan" userId="S::chavan.dh@northeastern.edu::7e0677d1-6b01-4dc2-a06d-b649edbf3b91" providerId="AD" clId="Web-{5752F80E-1FF5-4097-A848-01837228E4C2}" dt="2020-12-10T03:00:00.314" v="424"/>
          <ac:spMkLst>
            <pc:docMk/>
            <pc:sldMk cId="2409088615" sldId="272"/>
            <ac:spMk id="51" creationId="{AE220058-3FCE-496E-ADF2-D8A6961F39F6}"/>
          </ac:spMkLst>
        </pc:spChg>
        <pc:spChg chg="add del">
          <ac:chgData name="Dhanashree Rajendra Chavan" userId="S::chavan.dh@northeastern.edu::7e0677d1-6b01-4dc2-a06d-b649edbf3b91" providerId="AD" clId="Web-{5752F80E-1FF5-4097-A848-01837228E4C2}" dt="2020-12-10T03:00:00.314" v="424"/>
          <ac:spMkLst>
            <pc:docMk/>
            <pc:sldMk cId="2409088615" sldId="272"/>
            <ac:spMk id="53" creationId="{3E9C5090-7D25-41E3-A6D3-CCAEE505E785}"/>
          </ac:spMkLst>
        </pc:spChg>
        <pc:spChg chg="add del">
          <ac:chgData name="Dhanashree Rajendra Chavan" userId="S::chavan.dh@northeastern.edu::7e0677d1-6b01-4dc2-a06d-b649edbf3b91" providerId="AD" clId="Web-{5752F80E-1FF5-4097-A848-01837228E4C2}" dt="2020-12-10T03:00:00.314" v="424"/>
          <ac:spMkLst>
            <pc:docMk/>
            <pc:sldMk cId="2409088615" sldId="272"/>
            <ac:spMk id="54" creationId="{11BF8809-0DAC-41E5-A212-ACB4A01BE95B}"/>
          </ac:spMkLst>
        </pc:spChg>
        <pc:spChg chg="add del">
          <ac:chgData name="Dhanashree Rajendra Chavan" userId="S::chavan.dh@northeastern.edu::7e0677d1-6b01-4dc2-a06d-b649edbf3b91" providerId="AD" clId="Web-{5752F80E-1FF5-4097-A848-01837228E4C2}" dt="2020-12-10T03:00:18.033" v="426"/>
          <ac:spMkLst>
            <pc:docMk/>
            <pc:sldMk cId="2409088615" sldId="272"/>
            <ac:spMk id="55" creationId="{4E4490D0-3672-446A-AC12-B4830333BDDD}"/>
          </ac:spMkLst>
        </pc:spChg>
        <pc:spChg chg="add del">
          <ac:chgData name="Dhanashree Rajendra Chavan" userId="S::chavan.dh@northeastern.edu::7e0677d1-6b01-4dc2-a06d-b649edbf3b91" providerId="AD" clId="Web-{5752F80E-1FF5-4097-A848-01837228E4C2}" dt="2020-12-10T03:00:18.033" v="426"/>
          <ac:spMkLst>
            <pc:docMk/>
            <pc:sldMk cId="2409088615" sldId="272"/>
            <ac:spMk id="56" creationId="{39CB82C2-DF65-4EC1-8280-F201D50F570B}"/>
          </ac:spMkLst>
        </pc:spChg>
        <pc:spChg chg="add del">
          <ac:chgData name="Dhanashree Rajendra Chavan" userId="S::chavan.dh@northeastern.edu::7e0677d1-6b01-4dc2-a06d-b649edbf3b91" providerId="AD" clId="Web-{5752F80E-1FF5-4097-A848-01837228E4C2}" dt="2020-12-10T03:00:18.033" v="426"/>
          <ac:spMkLst>
            <pc:docMk/>
            <pc:sldMk cId="2409088615" sldId="272"/>
            <ac:spMk id="58" creationId="{9971ECC5-51D9-4E70-89C1-3DCF3A3725B1}"/>
          </ac:spMkLst>
        </pc:spChg>
        <pc:spChg chg="add del">
          <ac:chgData name="Dhanashree Rajendra Chavan" userId="S::chavan.dh@northeastern.edu::7e0677d1-6b01-4dc2-a06d-b649edbf3b91" providerId="AD" clId="Web-{5752F80E-1FF5-4097-A848-01837228E4C2}" dt="2020-12-10T03:00:18.033" v="426"/>
          <ac:spMkLst>
            <pc:docMk/>
            <pc:sldMk cId="2409088615" sldId="272"/>
            <ac:spMk id="60" creationId="{7E11F890-74C3-40C9-9A8B-A80E38704358}"/>
          </ac:spMkLst>
        </pc:spChg>
        <pc:spChg chg="add del">
          <ac:chgData name="Dhanashree Rajendra Chavan" userId="S::chavan.dh@northeastern.edu::7e0677d1-6b01-4dc2-a06d-b649edbf3b91" providerId="AD" clId="Web-{5752F80E-1FF5-4097-A848-01837228E4C2}" dt="2020-12-10T03:00:18.033" v="426"/>
          <ac:spMkLst>
            <pc:docMk/>
            <pc:sldMk cId="2409088615" sldId="272"/>
            <ac:spMk id="61" creationId="{27874070-078A-470B-9C8C-BD1BCB55A005}"/>
          </ac:spMkLst>
        </pc:spChg>
        <pc:spChg chg="add">
          <ac:chgData name="Dhanashree Rajendra Chavan" userId="S::chavan.dh@northeastern.edu::7e0677d1-6b01-4dc2-a06d-b649edbf3b91" providerId="AD" clId="Web-{5752F80E-1FF5-4097-A848-01837228E4C2}" dt="2020-12-10T03:00:18.049" v="427"/>
          <ac:spMkLst>
            <pc:docMk/>
            <pc:sldMk cId="2409088615" sldId="272"/>
            <ac:spMk id="62" creationId="{25C8D2C1-DA83-420D-9635-D52CE066B5DA}"/>
          </ac:spMkLst>
        </pc:spChg>
        <pc:spChg chg="add">
          <ac:chgData name="Dhanashree Rajendra Chavan" userId="S::chavan.dh@northeastern.edu::7e0677d1-6b01-4dc2-a06d-b649edbf3b91" providerId="AD" clId="Web-{5752F80E-1FF5-4097-A848-01837228E4C2}" dt="2020-12-10T03:00:18.049" v="427"/>
          <ac:spMkLst>
            <pc:docMk/>
            <pc:sldMk cId="2409088615" sldId="272"/>
            <ac:spMk id="63" creationId="{434F74C9-6A0B-409E-AD1C-45B58BE91BB8}"/>
          </ac:spMkLst>
        </pc:spChg>
        <pc:spChg chg="add">
          <ac:chgData name="Dhanashree Rajendra Chavan" userId="S::chavan.dh@northeastern.edu::7e0677d1-6b01-4dc2-a06d-b649edbf3b91" providerId="AD" clId="Web-{5752F80E-1FF5-4097-A848-01837228E4C2}" dt="2020-12-10T03:00:18.049" v="427"/>
          <ac:spMkLst>
            <pc:docMk/>
            <pc:sldMk cId="2409088615" sldId="272"/>
            <ac:spMk id="65" creationId="{BE268116-E2A7-4F98-8812-192B4975E49B}"/>
          </ac:spMkLst>
        </pc:spChg>
        <pc:spChg chg="add">
          <ac:chgData name="Dhanashree Rajendra Chavan" userId="S::chavan.dh@northeastern.edu::7e0677d1-6b01-4dc2-a06d-b649edbf3b91" providerId="AD" clId="Web-{5752F80E-1FF5-4097-A848-01837228E4C2}" dt="2020-12-10T03:00:18.049" v="427"/>
          <ac:spMkLst>
            <pc:docMk/>
            <pc:sldMk cId="2409088615" sldId="272"/>
            <ac:spMk id="67" creationId="{FBEFFA83-BC6D-4CD2-A2BA-98AD67423BF2}"/>
          </ac:spMkLst>
        </pc:spChg>
        <pc:spChg chg="add">
          <ac:chgData name="Dhanashree Rajendra Chavan" userId="S::chavan.dh@northeastern.edu::7e0677d1-6b01-4dc2-a06d-b649edbf3b91" providerId="AD" clId="Web-{5752F80E-1FF5-4097-A848-01837228E4C2}" dt="2020-12-10T03:00:18.049" v="427"/>
          <ac:spMkLst>
            <pc:docMk/>
            <pc:sldMk cId="2409088615" sldId="272"/>
            <ac:spMk id="68" creationId="{AB5696BF-D495-4CAC-AA8A-4EBFF2C32A55}"/>
          </ac:spMkLst>
        </pc:spChg>
        <pc:picChg chg="add mod ord">
          <ac:chgData name="Dhanashree Rajendra Chavan" userId="S::chavan.dh@northeastern.edu::7e0677d1-6b01-4dc2-a06d-b649edbf3b91" providerId="AD" clId="Web-{5752F80E-1FF5-4097-A848-01837228E4C2}" dt="2020-12-10T03:00:42.909" v="432" actId="1076"/>
          <ac:picMkLst>
            <pc:docMk/>
            <pc:sldMk cId="2409088615" sldId="272"/>
            <ac:picMk id="2" creationId="{211BB058-0AF6-41C6-A2DC-8634AE4DE612}"/>
          </ac:picMkLst>
        </pc:picChg>
        <pc:cxnChg chg="add del">
          <ac:chgData name="Dhanashree Rajendra Chavan" userId="S::chavan.dh@northeastern.edu::7e0677d1-6b01-4dc2-a06d-b649edbf3b91" providerId="AD" clId="Web-{5752F80E-1FF5-4097-A848-01837228E4C2}" dt="2020-12-10T02:58:25.296" v="412"/>
          <ac:cxnSpMkLst>
            <pc:docMk/>
            <pc:sldMk cId="2409088615" sldId="272"/>
            <ac:cxnSpMk id="12" creationId="{7E1D4427-852B-4B37-8E76-0E9F1810BA2A}"/>
          </ac:cxnSpMkLst>
        </pc:cxnChg>
        <pc:cxnChg chg="add del">
          <ac:chgData name="Dhanashree Rajendra Chavan" userId="S::chavan.dh@northeastern.edu::7e0677d1-6b01-4dc2-a06d-b649edbf3b91" providerId="AD" clId="Web-{5752F80E-1FF5-4097-A848-01837228E4C2}" dt="2020-12-10T02:58:27.233" v="414"/>
          <ac:cxnSpMkLst>
            <pc:docMk/>
            <pc:sldMk cId="2409088615" sldId="272"/>
            <ac:cxnSpMk id="13" creationId="{F5486A9D-1265-4B57-91E6-68E666B978BC}"/>
          </ac:cxnSpMkLst>
        </pc:cxnChg>
        <pc:cxnChg chg="add del">
          <ac:chgData name="Dhanashree Rajendra Chavan" userId="S::chavan.dh@northeastern.edu::7e0677d1-6b01-4dc2-a06d-b649edbf3b91" providerId="AD" clId="Web-{5752F80E-1FF5-4097-A848-01837228E4C2}" dt="2020-12-10T02:58:25.296" v="412"/>
          <ac:cxnSpMkLst>
            <pc:docMk/>
            <pc:sldMk cId="2409088615" sldId="272"/>
            <ac:cxnSpMk id="16" creationId="{C9AC0290-4702-4519-B0F4-C2A46880997B}"/>
          </ac:cxnSpMkLst>
        </pc:cxnChg>
        <pc:cxnChg chg="add del">
          <ac:chgData name="Dhanashree Rajendra Chavan" userId="S::chavan.dh@northeastern.edu::7e0677d1-6b01-4dc2-a06d-b649edbf3b91" providerId="AD" clId="Web-{5752F80E-1FF5-4097-A848-01837228E4C2}" dt="2020-12-10T02:58:27.233" v="414"/>
          <ac:cxnSpMkLst>
            <pc:docMk/>
            <pc:sldMk cId="2409088615" sldId="272"/>
            <ac:cxnSpMk id="17" creationId="{73D8893D-DEBE-4F67-901F-166F75E9C6E7}"/>
          </ac:cxnSpMkLst>
        </pc:cxnChg>
        <pc:cxnChg chg="add del">
          <ac:chgData name="Dhanashree Rajendra Chavan" userId="S::chavan.dh@northeastern.edu::7e0677d1-6b01-4dc2-a06d-b649edbf3b91" providerId="AD" clId="Web-{5752F80E-1FF5-4097-A848-01837228E4C2}" dt="2020-12-10T02:58:29.171" v="416"/>
          <ac:cxnSpMkLst>
            <pc:docMk/>
            <pc:sldMk cId="2409088615" sldId="272"/>
            <ac:cxnSpMk id="24" creationId="{7E1D4427-852B-4B37-8E76-0E9F1810BA2A}"/>
          </ac:cxnSpMkLst>
        </pc:cxnChg>
        <pc:cxnChg chg="add del">
          <ac:chgData name="Dhanashree Rajendra Chavan" userId="S::chavan.dh@northeastern.edu::7e0677d1-6b01-4dc2-a06d-b649edbf3b91" providerId="AD" clId="Web-{5752F80E-1FF5-4097-A848-01837228E4C2}" dt="2020-12-10T02:58:29.171" v="416"/>
          <ac:cxnSpMkLst>
            <pc:docMk/>
            <pc:sldMk cId="2409088615" sldId="272"/>
            <ac:cxnSpMk id="26" creationId="{C9AC0290-4702-4519-B0F4-C2A46880997B}"/>
          </ac:cxnSpMkLst>
        </pc:cxnChg>
        <pc:cxnChg chg="add del">
          <ac:chgData name="Dhanashree Rajendra Chavan" userId="S::chavan.dh@northeastern.edu::7e0677d1-6b01-4dc2-a06d-b649edbf3b91" providerId="AD" clId="Web-{5752F80E-1FF5-4097-A848-01837228E4C2}" dt="2020-12-10T02:58:41.390" v="418"/>
          <ac:cxnSpMkLst>
            <pc:docMk/>
            <pc:sldMk cId="2409088615" sldId="272"/>
            <ac:cxnSpMk id="31" creationId="{F5486A9D-1265-4B57-91E6-68E666B978BC}"/>
          </ac:cxnSpMkLst>
        </pc:cxnChg>
        <pc:cxnChg chg="add del">
          <ac:chgData name="Dhanashree Rajendra Chavan" userId="S::chavan.dh@northeastern.edu::7e0677d1-6b01-4dc2-a06d-b649edbf3b91" providerId="AD" clId="Web-{5752F80E-1FF5-4097-A848-01837228E4C2}" dt="2020-12-10T02:58:41.390" v="418"/>
          <ac:cxnSpMkLst>
            <pc:docMk/>
            <pc:sldMk cId="2409088615" sldId="272"/>
            <ac:cxnSpMk id="33" creationId="{73D8893D-DEBE-4F67-901F-166F75E9C6E7}"/>
          </ac:cxnSpMkLst>
        </pc:cxnChg>
        <pc:cxnChg chg="add del">
          <ac:chgData name="Dhanashree Rajendra Chavan" userId="S::chavan.dh@northeastern.edu::7e0677d1-6b01-4dc2-a06d-b649edbf3b91" providerId="AD" clId="Web-{5752F80E-1FF5-4097-A848-01837228E4C2}" dt="2020-12-10T02:59:54.345" v="420"/>
          <ac:cxnSpMkLst>
            <pc:docMk/>
            <pc:sldMk cId="2409088615" sldId="272"/>
            <ac:cxnSpMk id="38" creationId="{7E1D4427-852B-4B37-8E76-0E9F1810BA2A}"/>
          </ac:cxnSpMkLst>
        </pc:cxnChg>
        <pc:cxnChg chg="add del">
          <ac:chgData name="Dhanashree Rajendra Chavan" userId="S::chavan.dh@northeastern.edu::7e0677d1-6b01-4dc2-a06d-b649edbf3b91" providerId="AD" clId="Web-{5752F80E-1FF5-4097-A848-01837228E4C2}" dt="2020-12-10T02:59:54.345" v="420"/>
          <ac:cxnSpMkLst>
            <pc:docMk/>
            <pc:sldMk cId="2409088615" sldId="272"/>
            <ac:cxnSpMk id="40" creationId="{5C6A2BAE-B461-4B55-8E1F-0722ABDD1393}"/>
          </ac:cxnSpMkLst>
        </pc:cxnChg>
        <pc:cxnChg chg="add del">
          <ac:chgData name="Dhanashree Rajendra Chavan" userId="S::chavan.dh@northeastern.edu::7e0677d1-6b01-4dc2-a06d-b649edbf3b91" providerId="AD" clId="Web-{5752F80E-1FF5-4097-A848-01837228E4C2}" dt="2020-12-10T02:59:55.314" v="422"/>
          <ac:cxnSpMkLst>
            <pc:docMk/>
            <pc:sldMk cId="2409088615" sldId="272"/>
            <ac:cxnSpMk id="45" creationId="{F5486A9D-1265-4B57-91E6-68E666B978BC}"/>
          </ac:cxnSpMkLst>
        </pc:cxnChg>
        <pc:cxnChg chg="add del">
          <ac:chgData name="Dhanashree Rajendra Chavan" userId="S::chavan.dh@northeastern.edu::7e0677d1-6b01-4dc2-a06d-b649edbf3b91" providerId="AD" clId="Web-{5752F80E-1FF5-4097-A848-01837228E4C2}" dt="2020-12-10T02:59:55.314" v="422"/>
          <ac:cxnSpMkLst>
            <pc:docMk/>
            <pc:sldMk cId="2409088615" sldId="272"/>
            <ac:cxnSpMk id="47" creationId="{E7A7CD63-7EC3-44F3-95D0-595C4019FF24}"/>
          </ac:cxnSpMkLst>
        </pc:cxnChg>
        <pc:cxnChg chg="add del">
          <ac:chgData name="Dhanashree Rajendra Chavan" userId="S::chavan.dh@northeastern.edu::7e0677d1-6b01-4dc2-a06d-b649edbf3b91" providerId="AD" clId="Web-{5752F80E-1FF5-4097-A848-01837228E4C2}" dt="2020-12-10T03:00:00.314" v="424"/>
          <ac:cxnSpMkLst>
            <pc:docMk/>
            <pc:sldMk cId="2409088615" sldId="272"/>
            <ac:cxnSpMk id="50" creationId="{7E1D4427-852B-4B37-8E76-0E9F1810BA2A}"/>
          </ac:cxnSpMkLst>
        </pc:cxnChg>
        <pc:cxnChg chg="add del">
          <ac:chgData name="Dhanashree Rajendra Chavan" userId="S::chavan.dh@northeastern.edu::7e0677d1-6b01-4dc2-a06d-b649edbf3b91" providerId="AD" clId="Web-{5752F80E-1FF5-4097-A848-01837228E4C2}" dt="2020-12-10T03:00:00.314" v="424"/>
          <ac:cxnSpMkLst>
            <pc:docMk/>
            <pc:sldMk cId="2409088615" sldId="272"/>
            <ac:cxnSpMk id="52" creationId="{E193F809-7E50-4AAD-8E26-878207931CB5}"/>
          </ac:cxnSpMkLst>
        </pc:cxnChg>
        <pc:cxnChg chg="add del">
          <ac:chgData name="Dhanashree Rajendra Chavan" userId="S::chavan.dh@northeastern.edu::7e0677d1-6b01-4dc2-a06d-b649edbf3b91" providerId="AD" clId="Web-{5752F80E-1FF5-4097-A848-01837228E4C2}" dt="2020-12-10T03:00:18.033" v="426"/>
          <ac:cxnSpMkLst>
            <pc:docMk/>
            <pc:sldMk cId="2409088615" sldId="272"/>
            <ac:cxnSpMk id="57" creationId="{7E1D4427-852B-4B37-8E76-0E9F1810BA2A}"/>
          </ac:cxnSpMkLst>
        </pc:cxnChg>
        <pc:cxnChg chg="add del">
          <ac:chgData name="Dhanashree Rajendra Chavan" userId="S::chavan.dh@northeastern.edu::7e0677d1-6b01-4dc2-a06d-b649edbf3b91" providerId="AD" clId="Web-{5752F80E-1FF5-4097-A848-01837228E4C2}" dt="2020-12-10T03:00:18.033" v="426"/>
          <ac:cxnSpMkLst>
            <pc:docMk/>
            <pc:sldMk cId="2409088615" sldId="272"/>
            <ac:cxnSpMk id="59" creationId="{432529AB-8F99-47FB-91B5-93565E543B50}"/>
          </ac:cxnSpMkLst>
        </pc:cxnChg>
        <pc:cxnChg chg="add">
          <ac:chgData name="Dhanashree Rajendra Chavan" userId="S::chavan.dh@northeastern.edu::7e0677d1-6b01-4dc2-a06d-b649edbf3b91" providerId="AD" clId="Web-{5752F80E-1FF5-4097-A848-01837228E4C2}" dt="2020-12-10T03:00:18.049" v="427"/>
          <ac:cxnSpMkLst>
            <pc:docMk/>
            <pc:sldMk cId="2409088615" sldId="272"/>
            <ac:cxnSpMk id="64" creationId="{F5486A9D-1265-4B57-91E6-68E666B978BC}"/>
          </ac:cxnSpMkLst>
        </pc:cxnChg>
        <pc:cxnChg chg="add">
          <ac:chgData name="Dhanashree Rajendra Chavan" userId="S::chavan.dh@northeastern.edu::7e0677d1-6b01-4dc2-a06d-b649edbf3b91" providerId="AD" clId="Web-{5752F80E-1FF5-4097-A848-01837228E4C2}" dt="2020-12-10T03:00:18.049" v="427"/>
          <ac:cxnSpMkLst>
            <pc:docMk/>
            <pc:sldMk cId="2409088615" sldId="272"/>
            <ac:cxnSpMk id="66" creationId="{73D8893D-DEBE-4F67-901F-166F75E9C6E7}"/>
          </ac:cxnSpMkLst>
        </pc:cxnChg>
      </pc:sldChg>
      <pc:sldChg chg="addSp delSp modSp new mod setBg">
        <pc:chgData name="Dhanashree Rajendra Chavan" userId="S::chavan.dh@northeastern.edu::7e0677d1-6b01-4dc2-a06d-b649edbf3b91" providerId="AD" clId="Web-{5752F80E-1FF5-4097-A848-01837228E4C2}" dt="2020-12-10T03:09:54.159" v="530"/>
        <pc:sldMkLst>
          <pc:docMk/>
          <pc:sldMk cId="1091129751" sldId="273"/>
        </pc:sldMkLst>
        <pc:spChg chg="add mod ord">
          <ac:chgData name="Dhanashree Rajendra Chavan" userId="S::chavan.dh@northeastern.edu::7e0677d1-6b01-4dc2-a06d-b649edbf3b91" providerId="AD" clId="Web-{5752F80E-1FF5-4097-A848-01837228E4C2}" dt="2020-12-10T03:09:54.159" v="530"/>
          <ac:spMkLst>
            <pc:docMk/>
            <pc:sldMk cId="1091129751" sldId="273"/>
            <ac:spMk id="3" creationId="{F1C0E357-06BE-4A52-808E-2100CACAAC9D}"/>
          </ac:spMkLst>
        </pc:spChg>
        <pc:spChg chg="add del">
          <ac:chgData name="Dhanashree Rajendra Chavan" userId="S::chavan.dh@northeastern.edu::7e0677d1-6b01-4dc2-a06d-b649edbf3b91" providerId="AD" clId="Web-{5752F80E-1FF5-4097-A848-01837228E4C2}" dt="2020-12-10T03:03:14.242" v="514"/>
          <ac:spMkLst>
            <pc:docMk/>
            <pc:sldMk cId="1091129751" sldId="273"/>
            <ac:spMk id="5" creationId="{4E4490D0-3672-446A-AC12-B4830333BDDD}"/>
          </ac:spMkLst>
        </pc:spChg>
        <pc:spChg chg="add del">
          <ac:chgData name="Dhanashree Rajendra Chavan" userId="S::chavan.dh@northeastern.edu::7e0677d1-6b01-4dc2-a06d-b649edbf3b91" providerId="AD" clId="Web-{5752F80E-1FF5-4097-A848-01837228E4C2}" dt="2020-12-10T03:03:14.242" v="514"/>
          <ac:spMkLst>
            <pc:docMk/>
            <pc:sldMk cId="1091129751" sldId="273"/>
            <ac:spMk id="6" creationId="{39CB82C2-DF65-4EC1-8280-F201D50F570B}"/>
          </ac:spMkLst>
        </pc:spChg>
        <pc:spChg chg="add del">
          <ac:chgData name="Dhanashree Rajendra Chavan" userId="S::chavan.dh@northeastern.edu::7e0677d1-6b01-4dc2-a06d-b649edbf3b91" providerId="AD" clId="Web-{5752F80E-1FF5-4097-A848-01837228E4C2}" dt="2020-12-10T03:03:12.741" v="512"/>
          <ac:spMkLst>
            <pc:docMk/>
            <pc:sldMk cId="1091129751" sldId="273"/>
            <ac:spMk id="8" creationId="{25C8D2C1-DA83-420D-9635-D52CE066B5DA}"/>
          </ac:spMkLst>
        </pc:spChg>
        <pc:spChg chg="add del">
          <ac:chgData name="Dhanashree Rajendra Chavan" userId="S::chavan.dh@northeastern.edu::7e0677d1-6b01-4dc2-a06d-b649edbf3b91" providerId="AD" clId="Web-{5752F80E-1FF5-4097-A848-01837228E4C2}" dt="2020-12-10T03:03:14.242" v="514"/>
          <ac:spMkLst>
            <pc:docMk/>
            <pc:sldMk cId="1091129751" sldId="273"/>
            <ac:spMk id="9" creationId="{5A1B47C8-47A0-4A88-8830-6DEA3B5DE392}"/>
          </ac:spMkLst>
        </pc:spChg>
        <pc:spChg chg="add del">
          <ac:chgData name="Dhanashree Rajendra Chavan" userId="S::chavan.dh@northeastern.edu::7e0677d1-6b01-4dc2-a06d-b649edbf3b91" providerId="AD" clId="Web-{5752F80E-1FF5-4097-A848-01837228E4C2}" dt="2020-12-10T03:03:12.741" v="512"/>
          <ac:spMkLst>
            <pc:docMk/>
            <pc:sldMk cId="1091129751" sldId="273"/>
            <ac:spMk id="10" creationId="{434F74C9-6A0B-409E-AD1C-45B58BE91BB8}"/>
          </ac:spMkLst>
        </pc:spChg>
        <pc:spChg chg="add del">
          <ac:chgData name="Dhanashree Rajendra Chavan" userId="S::chavan.dh@northeastern.edu::7e0677d1-6b01-4dc2-a06d-b649edbf3b91" providerId="AD" clId="Web-{5752F80E-1FF5-4097-A848-01837228E4C2}" dt="2020-12-10T03:03:14.242" v="514"/>
          <ac:spMkLst>
            <pc:docMk/>
            <pc:sldMk cId="1091129751" sldId="273"/>
            <ac:spMk id="11" creationId="{984BBFDD-E720-4805-A9C8-129FBBF6DD70}"/>
          </ac:spMkLst>
        </pc:spChg>
        <pc:spChg chg="add del">
          <ac:chgData name="Dhanashree Rajendra Chavan" userId="S::chavan.dh@northeastern.edu::7e0677d1-6b01-4dc2-a06d-b649edbf3b91" providerId="AD" clId="Web-{5752F80E-1FF5-4097-A848-01837228E4C2}" dt="2020-12-10T03:03:14.242" v="514"/>
          <ac:spMkLst>
            <pc:docMk/>
            <pc:sldMk cId="1091129751" sldId="273"/>
            <ac:spMk id="13" creationId="{5AC4BE46-4A77-42FE-9D15-065CDB2F847C}"/>
          </ac:spMkLst>
        </pc:spChg>
        <pc:spChg chg="add del">
          <ac:chgData name="Dhanashree Rajendra Chavan" userId="S::chavan.dh@northeastern.edu::7e0677d1-6b01-4dc2-a06d-b649edbf3b91" providerId="AD" clId="Web-{5752F80E-1FF5-4097-A848-01837228E4C2}" dt="2020-12-10T03:03:12.741" v="512"/>
          <ac:spMkLst>
            <pc:docMk/>
            <pc:sldMk cId="1091129751" sldId="273"/>
            <ac:spMk id="14" creationId="{9549EB89-5BFB-4E1E-AEEA-87C343D80563}"/>
          </ac:spMkLst>
        </pc:spChg>
        <pc:spChg chg="add del">
          <ac:chgData name="Dhanashree Rajendra Chavan" userId="S::chavan.dh@northeastern.edu::7e0677d1-6b01-4dc2-a06d-b649edbf3b91" providerId="AD" clId="Web-{5752F80E-1FF5-4097-A848-01837228E4C2}" dt="2020-12-10T03:08:47.079" v="516"/>
          <ac:spMkLst>
            <pc:docMk/>
            <pc:sldMk cId="1091129751" sldId="273"/>
            <ac:spMk id="15" creationId="{4E4490D0-3672-446A-AC12-B4830333BDDD}"/>
          </ac:spMkLst>
        </pc:spChg>
        <pc:spChg chg="add del">
          <ac:chgData name="Dhanashree Rajendra Chavan" userId="S::chavan.dh@northeastern.edu::7e0677d1-6b01-4dc2-a06d-b649edbf3b91" providerId="AD" clId="Web-{5752F80E-1FF5-4097-A848-01837228E4C2}" dt="2020-12-10T03:03:12.741" v="512"/>
          <ac:spMkLst>
            <pc:docMk/>
            <pc:sldMk cId="1091129751" sldId="273"/>
            <ac:spMk id="16" creationId="{3D1FA295-BDF6-44B9-90C5-FE3E2CE352AE}"/>
          </ac:spMkLst>
        </pc:spChg>
        <pc:spChg chg="add del">
          <ac:chgData name="Dhanashree Rajendra Chavan" userId="S::chavan.dh@northeastern.edu::7e0677d1-6b01-4dc2-a06d-b649edbf3b91" providerId="AD" clId="Web-{5752F80E-1FF5-4097-A848-01837228E4C2}" dt="2020-12-10T03:08:47.079" v="516"/>
          <ac:spMkLst>
            <pc:docMk/>
            <pc:sldMk cId="1091129751" sldId="273"/>
            <ac:spMk id="17" creationId="{39CB82C2-DF65-4EC1-8280-F201D50F570B}"/>
          </ac:spMkLst>
        </pc:spChg>
        <pc:spChg chg="add del">
          <ac:chgData name="Dhanashree Rajendra Chavan" userId="S::chavan.dh@northeastern.edu::7e0677d1-6b01-4dc2-a06d-b649edbf3b91" providerId="AD" clId="Web-{5752F80E-1FF5-4097-A848-01837228E4C2}" dt="2020-12-10T03:03:12.741" v="512"/>
          <ac:spMkLst>
            <pc:docMk/>
            <pc:sldMk cId="1091129751" sldId="273"/>
            <ac:spMk id="18" creationId="{81A36F1F-EEAE-48D1-A1FB-BD6FC8506B4E}"/>
          </ac:spMkLst>
        </pc:spChg>
        <pc:spChg chg="add del">
          <ac:chgData name="Dhanashree Rajendra Chavan" userId="S::chavan.dh@northeastern.edu::7e0677d1-6b01-4dc2-a06d-b649edbf3b91" providerId="AD" clId="Web-{5752F80E-1FF5-4097-A848-01837228E4C2}" dt="2020-12-10T03:08:47.079" v="516"/>
          <ac:spMkLst>
            <pc:docMk/>
            <pc:sldMk cId="1091129751" sldId="273"/>
            <ac:spMk id="20" creationId="{593ACC25-C262-417A-8AA9-0641C772BDB6}"/>
          </ac:spMkLst>
        </pc:spChg>
        <pc:spChg chg="add del">
          <ac:chgData name="Dhanashree Rajendra Chavan" userId="S::chavan.dh@northeastern.edu::7e0677d1-6b01-4dc2-a06d-b649edbf3b91" providerId="AD" clId="Web-{5752F80E-1FF5-4097-A848-01837228E4C2}" dt="2020-12-10T03:08:47.079" v="516"/>
          <ac:spMkLst>
            <pc:docMk/>
            <pc:sldMk cId="1091129751" sldId="273"/>
            <ac:spMk id="21" creationId="{FA4CD5CB-D209-4D70-8CA4-629731C59219}"/>
          </ac:spMkLst>
        </pc:spChg>
        <pc:spChg chg="add del">
          <ac:chgData name="Dhanashree Rajendra Chavan" userId="S::chavan.dh@northeastern.edu::7e0677d1-6b01-4dc2-a06d-b649edbf3b91" providerId="AD" clId="Web-{5752F80E-1FF5-4097-A848-01837228E4C2}" dt="2020-12-10T03:08:47.079" v="516"/>
          <ac:spMkLst>
            <pc:docMk/>
            <pc:sldMk cId="1091129751" sldId="273"/>
            <ac:spMk id="23" creationId="{B4C27B90-DF2B-4D00-BA07-18ED774CD2F1}"/>
          </ac:spMkLst>
        </pc:spChg>
        <pc:spChg chg="add del">
          <ac:chgData name="Dhanashree Rajendra Chavan" userId="S::chavan.dh@northeastern.edu::7e0677d1-6b01-4dc2-a06d-b649edbf3b91" providerId="AD" clId="Web-{5752F80E-1FF5-4097-A848-01837228E4C2}" dt="2020-12-10T03:09:54.159" v="530"/>
          <ac:spMkLst>
            <pc:docMk/>
            <pc:sldMk cId="1091129751" sldId="273"/>
            <ac:spMk id="24" creationId="{4E4490D0-3672-446A-AC12-B4830333BDDD}"/>
          </ac:spMkLst>
        </pc:spChg>
        <pc:spChg chg="add del">
          <ac:chgData name="Dhanashree Rajendra Chavan" userId="S::chavan.dh@northeastern.edu::7e0677d1-6b01-4dc2-a06d-b649edbf3b91" providerId="AD" clId="Web-{5752F80E-1FF5-4097-A848-01837228E4C2}" dt="2020-12-10T03:09:54.159" v="530"/>
          <ac:spMkLst>
            <pc:docMk/>
            <pc:sldMk cId="1091129751" sldId="273"/>
            <ac:spMk id="25" creationId="{39CB82C2-DF65-4EC1-8280-F201D50F570B}"/>
          </ac:spMkLst>
        </pc:spChg>
        <pc:spChg chg="add del">
          <ac:chgData name="Dhanashree Rajendra Chavan" userId="S::chavan.dh@northeastern.edu::7e0677d1-6b01-4dc2-a06d-b649edbf3b91" providerId="AD" clId="Web-{5752F80E-1FF5-4097-A848-01837228E4C2}" dt="2020-12-10T03:09:54.159" v="530"/>
          <ac:spMkLst>
            <pc:docMk/>
            <pc:sldMk cId="1091129751" sldId="273"/>
            <ac:spMk id="27" creationId="{8D0DE514-8876-4D18-A995-61A5C1F813F1}"/>
          </ac:spMkLst>
        </pc:spChg>
        <pc:spChg chg="add del">
          <ac:chgData name="Dhanashree Rajendra Chavan" userId="S::chavan.dh@northeastern.edu::7e0677d1-6b01-4dc2-a06d-b649edbf3b91" providerId="AD" clId="Web-{5752F80E-1FF5-4097-A848-01837228E4C2}" dt="2020-12-10T03:09:54.159" v="530"/>
          <ac:spMkLst>
            <pc:docMk/>
            <pc:sldMk cId="1091129751" sldId="273"/>
            <ac:spMk id="28" creationId="{09DA791C-FFCF-422E-8775-BDA6C0E5ECF0}"/>
          </ac:spMkLst>
        </pc:spChg>
        <pc:spChg chg="add del">
          <ac:chgData name="Dhanashree Rajendra Chavan" userId="S::chavan.dh@northeastern.edu::7e0677d1-6b01-4dc2-a06d-b649edbf3b91" providerId="AD" clId="Web-{5752F80E-1FF5-4097-A848-01837228E4C2}" dt="2020-12-10T03:09:54.159" v="530"/>
          <ac:spMkLst>
            <pc:docMk/>
            <pc:sldMk cId="1091129751" sldId="273"/>
            <ac:spMk id="29" creationId="{0DCF8855-3530-4F46-A4CB-3B6686EEE4BD}"/>
          </ac:spMkLst>
        </pc:spChg>
        <pc:spChg chg="add del">
          <ac:chgData name="Dhanashree Rajendra Chavan" userId="S::chavan.dh@northeastern.edu::7e0677d1-6b01-4dc2-a06d-b649edbf3b91" providerId="AD" clId="Web-{5752F80E-1FF5-4097-A848-01837228E4C2}" dt="2020-12-10T03:09:41.456" v="523"/>
          <ac:spMkLst>
            <pc:docMk/>
            <pc:sldMk cId="1091129751" sldId="273"/>
            <ac:spMk id="31" creationId="{25C8D2C1-DA83-420D-9635-D52CE066B5DA}"/>
          </ac:spMkLst>
        </pc:spChg>
        <pc:spChg chg="add del">
          <ac:chgData name="Dhanashree Rajendra Chavan" userId="S::chavan.dh@northeastern.edu::7e0677d1-6b01-4dc2-a06d-b649edbf3b91" providerId="AD" clId="Web-{5752F80E-1FF5-4097-A848-01837228E4C2}" dt="2020-12-10T03:09:41.456" v="523"/>
          <ac:spMkLst>
            <pc:docMk/>
            <pc:sldMk cId="1091129751" sldId="273"/>
            <ac:spMk id="32" creationId="{434F74C9-6A0B-409E-AD1C-45B58BE91BB8}"/>
          </ac:spMkLst>
        </pc:spChg>
        <pc:spChg chg="add del">
          <ac:chgData name="Dhanashree Rajendra Chavan" userId="S::chavan.dh@northeastern.edu::7e0677d1-6b01-4dc2-a06d-b649edbf3b91" providerId="AD" clId="Web-{5752F80E-1FF5-4097-A848-01837228E4C2}" dt="2020-12-10T03:09:25.424" v="521"/>
          <ac:spMkLst>
            <pc:docMk/>
            <pc:sldMk cId="1091129751" sldId="273"/>
            <ac:spMk id="34" creationId="{4E4490D0-3672-446A-AC12-B4830333BDDD}"/>
          </ac:spMkLst>
        </pc:spChg>
        <pc:spChg chg="add del">
          <ac:chgData name="Dhanashree Rajendra Chavan" userId="S::chavan.dh@northeastern.edu::7e0677d1-6b01-4dc2-a06d-b649edbf3b91" providerId="AD" clId="Web-{5752F80E-1FF5-4097-A848-01837228E4C2}" dt="2020-12-10T03:09:41.456" v="523"/>
          <ac:spMkLst>
            <pc:docMk/>
            <pc:sldMk cId="1091129751" sldId="273"/>
            <ac:spMk id="35" creationId="{9549EB89-5BFB-4E1E-AEEA-87C343D80563}"/>
          </ac:spMkLst>
        </pc:spChg>
        <pc:spChg chg="add del">
          <ac:chgData name="Dhanashree Rajendra Chavan" userId="S::chavan.dh@northeastern.edu::7e0677d1-6b01-4dc2-a06d-b649edbf3b91" providerId="AD" clId="Web-{5752F80E-1FF5-4097-A848-01837228E4C2}" dt="2020-12-10T03:09:25.424" v="521"/>
          <ac:spMkLst>
            <pc:docMk/>
            <pc:sldMk cId="1091129751" sldId="273"/>
            <ac:spMk id="36" creationId="{39CB82C2-DF65-4EC1-8280-F201D50F570B}"/>
          </ac:spMkLst>
        </pc:spChg>
        <pc:spChg chg="add del">
          <ac:chgData name="Dhanashree Rajendra Chavan" userId="S::chavan.dh@northeastern.edu::7e0677d1-6b01-4dc2-a06d-b649edbf3b91" providerId="AD" clId="Web-{5752F80E-1FF5-4097-A848-01837228E4C2}" dt="2020-12-10T03:09:41.456" v="523"/>
          <ac:spMkLst>
            <pc:docMk/>
            <pc:sldMk cId="1091129751" sldId="273"/>
            <ac:spMk id="37" creationId="{3D1FA295-BDF6-44B9-90C5-FE3E2CE352AE}"/>
          </ac:spMkLst>
        </pc:spChg>
        <pc:spChg chg="add del">
          <ac:chgData name="Dhanashree Rajendra Chavan" userId="S::chavan.dh@northeastern.edu::7e0677d1-6b01-4dc2-a06d-b649edbf3b91" providerId="AD" clId="Web-{5752F80E-1FF5-4097-A848-01837228E4C2}" dt="2020-12-10T03:09:41.456" v="523"/>
          <ac:spMkLst>
            <pc:docMk/>
            <pc:sldMk cId="1091129751" sldId="273"/>
            <ac:spMk id="39" creationId="{81A36F1F-EEAE-48D1-A1FB-BD6FC8506B4E}"/>
          </ac:spMkLst>
        </pc:spChg>
        <pc:spChg chg="add del">
          <ac:chgData name="Dhanashree Rajendra Chavan" userId="S::chavan.dh@northeastern.edu::7e0677d1-6b01-4dc2-a06d-b649edbf3b91" providerId="AD" clId="Web-{5752F80E-1FF5-4097-A848-01837228E4C2}" dt="2020-12-10T03:09:25.424" v="521"/>
          <ac:spMkLst>
            <pc:docMk/>
            <pc:sldMk cId="1091129751" sldId="273"/>
            <ac:spMk id="40" creationId="{C4AAA502-5435-489E-9538-3A40E6C71461}"/>
          </ac:spMkLst>
        </pc:spChg>
        <pc:spChg chg="add del">
          <ac:chgData name="Dhanashree Rajendra Chavan" userId="S::chavan.dh@northeastern.edu::7e0677d1-6b01-4dc2-a06d-b649edbf3b91" providerId="AD" clId="Web-{5752F80E-1FF5-4097-A848-01837228E4C2}" dt="2020-12-10T03:09:50.362" v="527"/>
          <ac:spMkLst>
            <pc:docMk/>
            <pc:sldMk cId="1091129751" sldId="273"/>
            <ac:spMk id="41" creationId="{25C8D2C1-DA83-420D-9635-D52CE066B5DA}"/>
          </ac:spMkLst>
        </pc:spChg>
        <pc:spChg chg="add del">
          <ac:chgData name="Dhanashree Rajendra Chavan" userId="S::chavan.dh@northeastern.edu::7e0677d1-6b01-4dc2-a06d-b649edbf3b91" providerId="AD" clId="Web-{5752F80E-1FF5-4097-A848-01837228E4C2}" dt="2020-12-10T03:09:50.362" v="527"/>
          <ac:spMkLst>
            <pc:docMk/>
            <pc:sldMk cId="1091129751" sldId="273"/>
            <ac:spMk id="43" creationId="{434F74C9-6A0B-409E-AD1C-45B58BE91BB8}"/>
          </ac:spMkLst>
        </pc:spChg>
        <pc:spChg chg="add del">
          <ac:chgData name="Dhanashree Rajendra Chavan" userId="S::chavan.dh@northeastern.edu::7e0677d1-6b01-4dc2-a06d-b649edbf3b91" providerId="AD" clId="Web-{5752F80E-1FF5-4097-A848-01837228E4C2}" dt="2020-12-10T03:09:25.424" v="521"/>
          <ac:spMkLst>
            <pc:docMk/>
            <pc:sldMk cId="1091129751" sldId="273"/>
            <ac:spMk id="44" creationId="{DE42378B-2E28-4810-8421-7A473A40E376}"/>
          </ac:spMkLst>
        </pc:spChg>
        <pc:spChg chg="add del">
          <ac:chgData name="Dhanashree Rajendra Chavan" userId="S::chavan.dh@northeastern.edu::7e0677d1-6b01-4dc2-a06d-b649edbf3b91" providerId="AD" clId="Web-{5752F80E-1FF5-4097-A848-01837228E4C2}" dt="2020-12-10T03:09:25.424" v="521"/>
          <ac:spMkLst>
            <pc:docMk/>
            <pc:sldMk cId="1091129751" sldId="273"/>
            <ac:spMk id="46" creationId="{0D91DD17-237F-4811-BC0E-128EB1BD7CFE}"/>
          </ac:spMkLst>
        </pc:spChg>
        <pc:spChg chg="add del">
          <ac:chgData name="Dhanashree Rajendra Chavan" userId="S::chavan.dh@northeastern.edu::7e0677d1-6b01-4dc2-a06d-b649edbf3b91" providerId="AD" clId="Web-{5752F80E-1FF5-4097-A848-01837228E4C2}" dt="2020-12-10T03:09:50.362" v="527"/>
          <ac:spMkLst>
            <pc:docMk/>
            <pc:sldMk cId="1091129751" sldId="273"/>
            <ac:spMk id="47" creationId="{BE268116-E2A7-4F98-8812-192B4975E49B}"/>
          </ac:spMkLst>
        </pc:spChg>
        <pc:spChg chg="add del">
          <ac:chgData name="Dhanashree Rajendra Chavan" userId="S::chavan.dh@northeastern.edu::7e0677d1-6b01-4dc2-a06d-b649edbf3b91" providerId="AD" clId="Web-{5752F80E-1FF5-4097-A848-01837228E4C2}" dt="2020-12-10T03:09:50.362" v="527"/>
          <ac:spMkLst>
            <pc:docMk/>
            <pc:sldMk cId="1091129751" sldId="273"/>
            <ac:spMk id="49" creationId="{FBEFFA83-BC6D-4CD2-A2BA-98AD67423BF2}"/>
          </ac:spMkLst>
        </pc:spChg>
        <pc:spChg chg="add del">
          <ac:chgData name="Dhanashree Rajendra Chavan" userId="S::chavan.dh@northeastern.edu::7e0677d1-6b01-4dc2-a06d-b649edbf3b91" providerId="AD" clId="Web-{5752F80E-1FF5-4097-A848-01837228E4C2}" dt="2020-12-10T03:09:50.362" v="527"/>
          <ac:spMkLst>
            <pc:docMk/>
            <pc:sldMk cId="1091129751" sldId="273"/>
            <ac:spMk id="50" creationId="{AB5696BF-D495-4CAC-AA8A-4EBFF2C32A55}"/>
          </ac:spMkLst>
        </pc:spChg>
        <pc:picChg chg="add mod ord">
          <ac:chgData name="Dhanashree Rajendra Chavan" userId="S::chavan.dh@northeastern.edu::7e0677d1-6b01-4dc2-a06d-b649edbf3b91" providerId="AD" clId="Web-{5752F80E-1FF5-4097-A848-01837228E4C2}" dt="2020-12-10T03:09:54.159" v="530"/>
          <ac:picMkLst>
            <pc:docMk/>
            <pc:sldMk cId="1091129751" sldId="273"/>
            <ac:picMk id="2" creationId="{A2324FEC-D310-441A-A273-E5E55FC61B89}"/>
          </ac:picMkLst>
        </pc:picChg>
        <pc:cxnChg chg="add del">
          <ac:chgData name="Dhanashree Rajendra Chavan" userId="S::chavan.dh@northeastern.edu::7e0677d1-6b01-4dc2-a06d-b649edbf3b91" providerId="AD" clId="Web-{5752F80E-1FF5-4097-A848-01837228E4C2}" dt="2020-12-10T03:03:14.242" v="514"/>
          <ac:cxnSpMkLst>
            <pc:docMk/>
            <pc:sldMk cId="1091129751" sldId="273"/>
            <ac:cxnSpMk id="7" creationId="{7E1D4427-852B-4B37-8E76-0E9F1810BA2A}"/>
          </ac:cxnSpMkLst>
        </pc:cxnChg>
        <pc:cxnChg chg="add del">
          <ac:chgData name="Dhanashree Rajendra Chavan" userId="S::chavan.dh@northeastern.edu::7e0677d1-6b01-4dc2-a06d-b649edbf3b91" providerId="AD" clId="Web-{5752F80E-1FF5-4097-A848-01837228E4C2}" dt="2020-12-10T03:03:12.741" v="512"/>
          <ac:cxnSpMkLst>
            <pc:docMk/>
            <pc:sldMk cId="1091129751" sldId="273"/>
            <ac:cxnSpMk id="12" creationId="{F5486A9D-1265-4B57-91E6-68E666B978BC}"/>
          </ac:cxnSpMkLst>
        </pc:cxnChg>
        <pc:cxnChg chg="add del">
          <ac:chgData name="Dhanashree Rajendra Chavan" userId="S::chavan.dh@northeastern.edu::7e0677d1-6b01-4dc2-a06d-b649edbf3b91" providerId="AD" clId="Web-{5752F80E-1FF5-4097-A848-01837228E4C2}" dt="2020-12-10T03:08:47.079" v="516"/>
          <ac:cxnSpMkLst>
            <pc:docMk/>
            <pc:sldMk cId="1091129751" sldId="273"/>
            <ac:cxnSpMk id="19" creationId="{7E1D4427-852B-4B37-8E76-0E9F1810BA2A}"/>
          </ac:cxnSpMkLst>
        </pc:cxnChg>
        <pc:cxnChg chg="add del">
          <ac:chgData name="Dhanashree Rajendra Chavan" userId="S::chavan.dh@northeastern.edu::7e0677d1-6b01-4dc2-a06d-b649edbf3b91" providerId="AD" clId="Web-{5752F80E-1FF5-4097-A848-01837228E4C2}" dt="2020-12-10T03:08:47.079" v="516"/>
          <ac:cxnSpMkLst>
            <pc:docMk/>
            <pc:sldMk cId="1091129751" sldId="273"/>
            <ac:cxnSpMk id="22" creationId="{5C6A2BAE-B461-4B55-8E1F-0722ABDD1393}"/>
          </ac:cxnSpMkLst>
        </pc:cxnChg>
        <pc:cxnChg chg="add del">
          <ac:chgData name="Dhanashree Rajendra Chavan" userId="S::chavan.dh@northeastern.edu::7e0677d1-6b01-4dc2-a06d-b649edbf3b91" providerId="AD" clId="Web-{5752F80E-1FF5-4097-A848-01837228E4C2}" dt="2020-12-10T03:09:54.159" v="530"/>
          <ac:cxnSpMkLst>
            <pc:docMk/>
            <pc:sldMk cId="1091129751" sldId="273"/>
            <ac:cxnSpMk id="26" creationId="{7E1D4427-852B-4B37-8E76-0E9F1810BA2A}"/>
          </ac:cxnSpMkLst>
        </pc:cxnChg>
        <pc:cxnChg chg="add del">
          <ac:chgData name="Dhanashree Rajendra Chavan" userId="S::chavan.dh@northeastern.edu::7e0677d1-6b01-4dc2-a06d-b649edbf3b91" providerId="AD" clId="Web-{5752F80E-1FF5-4097-A848-01837228E4C2}" dt="2020-12-10T03:09:41.456" v="523"/>
          <ac:cxnSpMkLst>
            <pc:docMk/>
            <pc:sldMk cId="1091129751" sldId="273"/>
            <ac:cxnSpMk id="33" creationId="{F5486A9D-1265-4B57-91E6-68E666B978BC}"/>
          </ac:cxnSpMkLst>
        </pc:cxnChg>
        <pc:cxnChg chg="add del">
          <ac:chgData name="Dhanashree Rajendra Chavan" userId="S::chavan.dh@northeastern.edu::7e0677d1-6b01-4dc2-a06d-b649edbf3b91" providerId="AD" clId="Web-{5752F80E-1FF5-4097-A848-01837228E4C2}" dt="2020-12-10T03:09:25.424" v="521"/>
          <ac:cxnSpMkLst>
            <pc:docMk/>
            <pc:sldMk cId="1091129751" sldId="273"/>
            <ac:cxnSpMk id="38" creationId="{7E1D4427-852B-4B37-8E76-0E9F1810BA2A}"/>
          </ac:cxnSpMkLst>
        </pc:cxnChg>
        <pc:cxnChg chg="add del">
          <ac:chgData name="Dhanashree Rajendra Chavan" userId="S::chavan.dh@northeastern.edu::7e0677d1-6b01-4dc2-a06d-b649edbf3b91" providerId="AD" clId="Web-{5752F80E-1FF5-4097-A848-01837228E4C2}" dt="2020-12-10T03:09:25.424" v="521"/>
          <ac:cxnSpMkLst>
            <pc:docMk/>
            <pc:sldMk cId="1091129751" sldId="273"/>
            <ac:cxnSpMk id="42" creationId="{C9AC0290-4702-4519-B0F4-C2A46880997B}"/>
          </ac:cxnSpMkLst>
        </pc:cxnChg>
        <pc:cxnChg chg="add del">
          <ac:chgData name="Dhanashree Rajendra Chavan" userId="S::chavan.dh@northeastern.edu::7e0677d1-6b01-4dc2-a06d-b649edbf3b91" providerId="AD" clId="Web-{5752F80E-1FF5-4097-A848-01837228E4C2}" dt="2020-12-10T03:09:50.362" v="527"/>
          <ac:cxnSpMkLst>
            <pc:docMk/>
            <pc:sldMk cId="1091129751" sldId="273"/>
            <ac:cxnSpMk id="45" creationId="{F5486A9D-1265-4B57-91E6-68E666B978BC}"/>
          </ac:cxnSpMkLst>
        </pc:cxnChg>
        <pc:cxnChg chg="add del">
          <ac:chgData name="Dhanashree Rajendra Chavan" userId="S::chavan.dh@northeastern.edu::7e0677d1-6b01-4dc2-a06d-b649edbf3b91" providerId="AD" clId="Web-{5752F80E-1FF5-4097-A848-01837228E4C2}" dt="2020-12-10T03:09:50.362" v="527"/>
          <ac:cxnSpMkLst>
            <pc:docMk/>
            <pc:sldMk cId="1091129751" sldId="273"/>
            <ac:cxnSpMk id="48" creationId="{73D8893D-DEBE-4F67-901F-166F75E9C6E7}"/>
          </ac:cxnSpMkLst>
        </pc:cxnChg>
      </pc:sldChg>
      <pc:sldChg chg="addSp modSp new">
        <pc:chgData name="Dhanashree Rajendra Chavan" userId="S::chavan.dh@northeastern.edu::7e0677d1-6b01-4dc2-a06d-b649edbf3b91" providerId="AD" clId="Web-{5752F80E-1FF5-4097-A848-01837228E4C2}" dt="2020-12-10T02:28:40.632" v="44" actId="14100"/>
        <pc:sldMkLst>
          <pc:docMk/>
          <pc:sldMk cId="1596731866" sldId="274"/>
        </pc:sldMkLst>
        <pc:picChg chg="add mod">
          <ac:chgData name="Dhanashree Rajendra Chavan" userId="S::chavan.dh@northeastern.edu::7e0677d1-6b01-4dc2-a06d-b649edbf3b91" providerId="AD" clId="Web-{5752F80E-1FF5-4097-A848-01837228E4C2}" dt="2020-12-10T02:28:40.632" v="44" actId="14100"/>
          <ac:picMkLst>
            <pc:docMk/>
            <pc:sldMk cId="1596731866" sldId="274"/>
            <ac:picMk id="2" creationId="{CFF069F5-0F1C-4DE9-97A1-2F055693F1BC}"/>
          </ac:picMkLst>
        </pc:picChg>
      </pc:sldChg>
      <pc:sldChg chg="addSp modSp new">
        <pc:chgData name="Dhanashree Rajendra Chavan" userId="S::chavan.dh@northeastern.edu::7e0677d1-6b01-4dc2-a06d-b649edbf3b91" providerId="AD" clId="Web-{5752F80E-1FF5-4097-A848-01837228E4C2}" dt="2020-12-10T02:51:39.081" v="292" actId="20577"/>
        <pc:sldMkLst>
          <pc:docMk/>
          <pc:sldMk cId="1336792786" sldId="275"/>
        </pc:sldMkLst>
        <pc:spChg chg="add mod">
          <ac:chgData name="Dhanashree Rajendra Chavan" userId="S::chavan.dh@northeastern.edu::7e0677d1-6b01-4dc2-a06d-b649edbf3b91" providerId="AD" clId="Web-{5752F80E-1FF5-4097-A848-01837228E4C2}" dt="2020-12-10T02:51:39.081" v="292" actId="20577"/>
          <ac:spMkLst>
            <pc:docMk/>
            <pc:sldMk cId="1336792786" sldId="275"/>
            <ac:spMk id="3" creationId="{48F3E5E3-F668-4E88-8263-76EB8EF9291D}"/>
          </ac:spMkLst>
        </pc:spChg>
        <pc:picChg chg="add">
          <ac:chgData name="Dhanashree Rajendra Chavan" userId="S::chavan.dh@northeastern.edu::7e0677d1-6b01-4dc2-a06d-b649edbf3b91" providerId="AD" clId="Web-{5752F80E-1FF5-4097-A848-01837228E4C2}" dt="2020-12-10T02:50:33.188" v="283"/>
          <ac:picMkLst>
            <pc:docMk/>
            <pc:sldMk cId="1336792786" sldId="275"/>
            <ac:picMk id="5" creationId="{6FB6929F-C97C-412D-8ADF-B72DAA20284A}"/>
          </ac:picMkLst>
        </pc:picChg>
      </pc:sldChg>
    </pc:docChg>
  </pc:docChgLst>
  <pc:docChgLst>
    <pc:chgData name="Karishma Dinesh Vadher" userId="S::vadher.k@northeastern.edu::49bcc101-f1fe-43d9-9e5d-8ee009a4f338" providerId="AD" clId="Web-{B175422C-FC78-479D-B0D3-D0118C8BC52A}"/>
    <pc:docChg chg="modSld">
      <pc:chgData name="Karishma Dinesh Vadher" userId="S::vadher.k@northeastern.edu::49bcc101-f1fe-43d9-9e5d-8ee009a4f338" providerId="AD" clId="Web-{B175422C-FC78-479D-B0D3-D0118C8BC52A}" dt="2020-12-10T16:45:55.670" v="228"/>
      <pc:docMkLst>
        <pc:docMk/>
      </pc:docMkLst>
      <pc:sldChg chg="addSp delSp modSp">
        <pc:chgData name="Karishma Dinesh Vadher" userId="S::vadher.k@northeastern.edu::49bcc101-f1fe-43d9-9e5d-8ee009a4f338" providerId="AD" clId="Web-{B175422C-FC78-479D-B0D3-D0118C8BC52A}" dt="2020-12-10T16:45:55.670" v="228"/>
        <pc:sldMkLst>
          <pc:docMk/>
          <pc:sldMk cId="3297226362" sldId="269"/>
        </pc:sldMkLst>
        <pc:spChg chg="mod">
          <ac:chgData name="Karishma Dinesh Vadher" userId="S::vadher.k@northeastern.edu::49bcc101-f1fe-43d9-9e5d-8ee009a4f338" providerId="AD" clId="Web-{B175422C-FC78-479D-B0D3-D0118C8BC52A}" dt="2020-12-10T16:45:55.670" v="228"/>
          <ac:spMkLst>
            <pc:docMk/>
            <pc:sldMk cId="3297226362" sldId="269"/>
            <ac:spMk id="2" creationId="{FEDD1090-C837-45DA-B4F9-71101C9300ED}"/>
          </ac:spMkLst>
        </pc:spChg>
        <pc:spChg chg="mod ord">
          <ac:chgData name="Karishma Dinesh Vadher" userId="S::vadher.k@northeastern.edu::49bcc101-f1fe-43d9-9e5d-8ee009a4f338" providerId="AD" clId="Web-{B175422C-FC78-479D-B0D3-D0118C8BC52A}" dt="2020-12-10T16:45:55.670" v="228"/>
          <ac:spMkLst>
            <pc:docMk/>
            <pc:sldMk cId="3297226362" sldId="269"/>
            <ac:spMk id="3" creationId="{0C40FB5C-3817-45C0-B87B-621138714B7D}"/>
          </ac:spMkLst>
        </pc:spChg>
        <pc:spChg chg="add">
          <ac:chgData name="Karishma Dinesh Vadher" userId="S::vadher.k@northeastern.edu::49bcc101-f1fe-43d9-9e5d-8ee009a4f338" providerId="AD" clId="Web-{B175422C-FC78-479D-B0D3-D0118C8BC52A}" dt="2020-12-10T16:45:55.670" v="228"/>
          <ac:spMkLst>
            <pc:docMk/>
            <pc:sldMk cId="3297226362" sldId="269"/>
            <ac:spMk id="9" creationId="{5CF81D86-BDBA-477C-B7DD-8D359BB9965B}"/>
          </ac:spMkLst>
        </pc:spChg>
        <pc:spChg chg="add">
          <ac:chgData name="Karishma Dinesh Vadher" userId="S::vadher.k@northeastern.edu::49bcc101-f1fe-43d9-9e5d-8ee009a4f338" providerId="AD" clId="Web-{B175422C-FC78-479D-B0D3-D0118C8BC52A}" dt="2020-12-10T16:45:55.670" v="228"/>
          <ac:spMkLst>
            <pc:docMk/>
            <pc:sldMk cId="3297226362" sldId="269"/>
            <ac:spMk id="13" creationId="{88AA064E-5F6E-4024-BC28-EDDC3DFC70E1}"/>
          </ac:spMkLst>
        </pc:spChg>
        <pc:spChg chg="add">
          <ac:chgData name="Karishma Dinesh Vadher" userId="S::vadher.k@northeastern.edu::49bcc101-f1fe-43d9-9e5d-8ee009a4f338" providerId="AD" clId="Web-{B175422C-FC78-479D-B0D3-D0118C8BC52A}" dt="2020-12-10T16:45:55.670" v="228"/>
          <ac:spMkLst>
            <pc:docMk/>
            <pc:sldMk cId="3297226362" sldId="269"/>
            <ac:spMk id="15" creationId="{03B29638-4838-4B9B-B9DB-96E542BAF3E6}"/>
          </ac:spMkLst>
        </pc:spChg>
        <pc:spChg chg="add del">
          <ac:chgData name="Karishma Dinesh Vadher" userId="S::vadher.k@northeastern.edu::49bcc101-f1fe-43d9-9e5d-8ee009a4f338" providerId="AD" clId="Web-{B175422C-FC78-479D-B0D3-D0118C8BC52A}" dt="2020-12-10T16:45:42.404" v="223"/>
          <ac:spMkLst>
            <pc:docMk/>
            <pc:sldMk cId="3297226362" sldId="269"/>
            <ac:spMk id="71" creationId="{311973C2-EB8B-452A-A698-4A252FD3AE28}"/>
          </ac:spMkLst>
        </pc:spChg>
        <pc:spChg chg="add del">
          <ac:chgData name="Karishma Dinesh Vadher" userId="S::vadher.k@northeastern.edu::49bcc101-f1fe-43d9-9e5d-8ee009a4f338" providerId="AD" clId="Web-{B175422C-FC78-479D-B0D3-D0118C8BC52A}" dt="2020-12-10T16:45:42.404" v="223"/>
          <ac:spMkLst>
            <pc:docMk/>
            <pc:sldMk cId="3297226362" sldId="269"/>
            <ac:spMk id="73" creationId="{10162E77-11AD-44A7-84EC-40C59EEFBD2E}"/>
          </ac:spMkLst>
        </pc:spChg>
        <pc:spChg chg="add del">
          <ac:chgData name="Karishma Dinesh Vadher" userId="S::vadher.k@northeastern.edu::49bcc101-f1fe-43d9-9e5d-8ee009a4f338" providerId="AD" clId="Web-{B175422C-FC78-479D-B0D3-D0118C8BC52A}" dt="2020-12-10T16:45:42.404" v="222"/>
          <ac:spMkLst>
            <pc:docMk/>
            <pc:sldMk cId="3297226362" sldId="269"/>
            <ac:spMk id="80" creationId="{284B70D5-875B-433D-BDBD-1522A85D6C1D}"/>
          </ac:spMkLst>
        </pc:spChg>
        <pc:spChg chg="add del">
          <ac:chgData name="Karishma Dinesh Vadher" userId="S::vadher.k@northeastern.edu::49bcc101-f1fe-43d9-9e5d-8ee009a4f338" providerId="AD" clId="Web-{B175422C-FC78-479D-B0D3-D0118C8BC52A}" dt="2020-12-10T16:45:42.404" v="222"/>
          <ac:spMkLst>
            <pc:docMk/>
            <pc:sldMk cId="3297226362" sldId="269"/>
            <ac:spMk id="84" creationId="{1E299956-A9E7-4FC1-A0B1-D590CA9730E8}"/>
          </ac:spMkLst>
        </pc:spChg>
        <pc:spChg chg="add del">
          <ac:chgData name="Karishma Dinesh Vadher" userId="S::vadher.k@northeastern.edu::49bcc101-f1fe-43d9-9e5d-8ee009a4f338" providerId="AD" clId="Web-{B175422C-FC78-479D-B0D3-D0118C8BC52A}" dt="2020-12-10T16:45:42.404" v="222"/>
          <ac:spMkLst>
            <pc:docMk/>
            <pc:sldMk cId="3297226362" sldId="269"/>
            <ac:spMk id="86" creationId="{17FC539C-B783-4B03-9F9E-D13430F3F64F}"/>
          </ac:spMkLst>
        </pc:spChg>
        <pc:picChg chg="add mod">
          <ac:chgData name="Karishma Dinesh Vadher" userId="S::vadher.k@northeastern.edu::49bcc101-f1fe-43d9-9e5d-8ee009a4f338" providerId="AD" clId="Web-{B175422C-FC78-479D-B0D3-D0118C8BC52A}" dt="2020-12-10T16:45:55.670" v="228"/>
          <ac:picMkLst>
            <pc:docMk/>
            <pc:sldMk cId="3297226362" sldId="269"/>
            <ac:picMk id="4" creationId="{EF5F97A8-E64B-419C-9E23-70D5C6A7E878}"/>
          </ac:picMkLst>
        </pc:picChg>
        <pc:picChg chg="del">
          <ac:chgData name="Karishma Dinesh Vadher" userId="S::vadher.k@northeastern.edu::49bcc101-f1fe-43d9-9e5d-8ee009a4f338" providerId="AD" clId="Web-{B175422C-FC78-479D-B0D3-D0118C8BC52A}" dt="2020-12-10T16:45:21.201" v="216"/>
          <ac:picMkLst>
            <pc:docMk/>
            <pc:sldMk cId="3297226362" sldId="269"/>
            <ac:picMk id="1026" creationId="{3C50B920-EDE4-4E16-AE90-029CC0F105E5}"/>
          </ac:picMkLst>
        </pc:picChg>
        <pc:cxnChg chg="add">
          <ac:chgData name="Karishma Dinesh Vadher" userId="S::vadher.k@northeastern.edu::49bcc101-f1fe-43d9-9e5d-8ee009a4f338" providerId="AD" clId="Web-{B175422C-FC78-479D-B0D3-D0118C8BC52A}" dt="2020-12-10T16:45:55.670" v="228"/>
          <ac:cxnSpMkLst>
            <pc:docMk/>
            <pc:sldMk cId="3297226362" sldId="269"/>
            <ac:cxnSpMk id="11" creationId="{C65F3E9C-EF11-4F8F-A621-399C7A3E6401}"/>
          </ac:cxnSpMkLst>
        </pc:cxnChg>
        <pc:cxnChg chg="add del">
          <ac:chgData name="Karishma Dinesh Vadher" userId="S::vadher.k@northeastern.edu::49bcc101-f1fe-43d9-9e5d-8ee009a4f338" providerId="AD" clId="Web-{B175422C-FC78-479D-B0D3-D0118C8BC52A}" dt="2020-12-10T16:45:42.404" v="223"/>
          <ac:cxnSpMkLst>
            <pc:docMk/>
            <pc:sldMk cId="3297226362" sldId="269"/>
            <ac:cxnSpMk id="75" creationId="{5AB158E9-1B40-4CD6-95F0-95CA11DF7B7A}"/>
          </ac:cxnSpMkLst>
        </pc:cxnChg>
        <pc:cxnChg chg="add del">
          <ac:chgData name="Karishma Dinesh Vadher" userId="S::vadher.k@northeastern.edu::49bcc101-f1fe-43d9-9e5d-8ee009a4f338" providerId="AD" clId="Web-{B175422C-FC78-479D-B0D3-D0118C8BC52A}" dt="2020-12-10T16:45:42.404" v="222"/>
          <ac:cxnSpMkLst>
            <pc:docMk/>
            <pc:sldMk cId="3297226362" sldId="269"/>
            <ac:cxnSpMk id="82" creationId="{C947DF4A-614C-4B4C-8B80-E5B9D8E8CFED}"/>
          </ac:cxnSpMkLst>
        </pc:cxnChg>
      </pc:sldChg>
      <pc:sldChg chg="addSp modSp">
        <pc:chgData name="Karishma Dinesh Vadher" userId="S::vadher.k@northeastern.edu::49bcc101-f1fe-43d9-9e5d-8ee009a4f338" providerId="AD" clId="Web-{B175422C-FC78-479D-B0D3-D0118C8BC52A}" dt="2020-12-10T16:42:43.655" v="214" actId="20577"/>
        <pc:sldMkLst>
          <pc:docMk/>
          <pc:sldMk cId="2039145720" sldId="282"/>
        </pc:sldMkLst>
        <pc:spChg chg="add mod">
          <ac:chgData name="Karishma Dinesh Vadher" userId="S::vadher.k@northeastern.edu::49bcc101-f1fe-43d9-9e5d-8ee009a4f338" providerId="AD" clId="Web-{B175422C-FC78-479D-B0D3-D0118C8BC52A}" dt="2020-12-10T16:42:43.655" v="214" actId="20577"/>
          <ac:spMkLst>
            <pc:docMk/>
            <pc:sldMk cId="2039145720" sldId="282"/>
            <ac:spMk id="3" creationId="{4BD3D0E6-C59A-4FC0-BF73-BBF7B125CCA3}"/>
          </ac:spMkLst>
        </pc:spChg>
      </pc:sldChg>
    </pc:docChg>
  </pc:docChgLst>
  <pc:docChgLst>
    <pc:chgData name="Dhanashree Rajendra Chavan" userId="S::chavan.dh@northeastern.edu::7e0677d1-6b01-4dc2-a06d-b649edbf3b91" providerId="AD" clId="Web-{C5911B5D-D7C9-4A23-BBCE-FA27A517E103}"/>
    <pc:docChg chg="addSld modSld">
      <pc:chgData name="Dhanashree Rajendra Chavan" userId="S::chavan.dh@northeastern.edu::7e0677d1-6b01-4dc2-a06d-b649edbf3b91" providerId="AD" clId="Web-{C5911B5D-D7C9-4A23-BBCE-FA27A517E103}" dt="2020-12-10T03:46:05.765" v="290" actId="14100"/>
      <pc:docMkLst>
        <pc:docMk/>
      </pc:docMkLst>
      <pc:sldChg chg="addSp delSp modSp mod setBg">
        <pc:chgData name="Dhanashree Rajendra Chavan" userId="S::chavan.dh@northeastern.edu::7e0677d1-6b01-4dc2-a06d-b649edbf3b91" providerId="AD" clId="Web-{C5911B5D-D7C9-4A23-BBCE-FA27A517E103}" dt="2020-12-10T03:46:05.765" v="290" actId="14100"/>
        <pc:sldMkLst>
          <pc:docMk/>
          <pc:sldMk cId="555836821" sldId="258"/>
        </pc:sldMkLst>
        <pc:spChg chg="mod">
          <ac:chgData name="Dhanashree Rajendra Chavan" userId="S::chavan.dh@northeastern.edu::7e0677d1-6b01-4dc2-a06d-b649edbf3b91" providerId="AD" clId="Web-{C5911B5D-D7C9-4A23-BBCE-FA27A517E103}" dt="2020-12-10T03:44:26.387" v="286"/>
          <ac:spMkLst>
            <pc:docMk/>
            <pc:sldMk cId="555836821" sldId="258"/>
            <ac:spMk id="2" creationId="{8D37320F-8EAD-4B8B-B0E3-45B83B6E06F2}"/>
          </ac:spMkLst>
        </pc:spChg>
        <pc:spChg chg="del">
          <ac:chgData name="Dhanashree Rajendra Chavan" userId="S::chavan.dh@northeastern.edu::7e0677d1-6b01-4dc2-a06d-b649edbf3b91" providerId="AD" clId="Web-{C5911B5D-D7C9-4A23-BBCE-FA27A517E103}" dt="2020-12-10T03:25:37.684" v="187"/>
          <ac:spMkLst>
            <pc:docMk/>
            <pc:sldMk cId="555836821" sldId="258"/>
            <ac:spMk id="3" creationId="{701B751D-1F0F-4B1F-AE30-89EC25365FED}"/>
          </ac:spMkLst>
        </pc:spChg>
        <pc:spChg chg="add del">
          <ac:chgData name="Dhanashree Rajendra Chavan" userId="S::chavan.dh@northeastern.edu::7e0677d1-6b01-4dc2-a06d-b649edbf3b91" providerId="AD" clId="Web-{C5911B5D-D7C9-4A23-BBCE-FA27A517E103}" dt="2020-12-10T03:37:51.001" v="202"/>
          <ac:spMkLst>
            <pc:docMk/>
            <pc:sldMk cId="555836821" sldId="258"/>
            <ac:spMk id="8" creationId="{25C8D2C1-DA83-420D-9635-D52CE066B5DA}"/>
          </ac:spMkLst>
        </pc:spChg>
        <pc:spChg chg="add del">
          <ac:chgData name="Dhanashree Rajendra Chavan" userId="S::chavan.dh@northeastern.edu::7e0677d1-6b01-4dc2-a06d-b649edbf3b91" providerId="AD" clId="Web-{C5911B5D-D7C9-4A23-BBCE-FA27A517E103}" dt="2020-12-10T03:37:51.001" v="202"/>
          <ac:spMkLst>
            <pc:docMk/>
            <pc:sldMk cId="555836821" sldId="258"/>
            <ac:spMk id="9" creationId="{434F74C9-6A0B-409E-AD1C-45B58BE91BB8}"/>
          </ac:spMkLst>
        </pc:spChg>
        <pc:spChg chg="add del">
          <ac:chgData name="Dhanashree Rajendra Chavan" userId="S::chavan.dh@northeastern.edu::7e0677d1-6b01-4dc2-a06d-b649edbf3b91" providerId="AD" clId="Web-{C5911B5D-D7C9-4A23-BBCE-FA27A517E103}" dt="2020-12-10T03:37:45.672" v="200"/>
          <ac:spMkLst>
            <pc:docMk/>
            <pc:sldMk cId="555836821" sldId="258"/>
            <ac:spMk id="11" creationId="{4E4490D0-3672-446A-AC12-B4830333BDDD}"/>
          </ac:spMkLst>
        </pc:spChg>
        <pc:spChg chg="add del">
          <ac:chgData name="Dhanashree Rajendra Chavan" userId="S::chavan.dh@northeastern.edu::7e0677d1-6b01-4dc2-a06d-b649edbf3b91" providerId="AD" clId="Web-{C5911B5D-D7C9-4A23-BBCE-FA27A517E103}" dt="2020-12-10T03:37:51.001" v="202"/>
          <ac:spMkLst>
            <pc:docMk/>
            <pc:sldMk cId="555836821" sldId="258"/>
            <ac:spMk id="12" creationId="{90AA6468-80AC-4DDF-9CFB-C7A9507E203F}"/>
          </ac:spMkLst>
        </pc:spChg>
        <pc:spChg chg="add del">
          <ac:chgData name="Dhanashree Rajendra Chavan" userId="S::chavan.dh@northeastern.edu::7e0677d1-6b01-4dc2-a06d-b649edbf3b91" providerId="AD" clId="Web-{C5911B5D-D7C9-4A23-BBCE-FA27A517E103}" dt="2020-12-10T03:37:45.672" v="200"/>
          <ac:spMkLst>
            <pc:docMk/>
            <pc:sldMk cId="555836821" sldId="258"/>
            <ac:spMk id="13" creationId="{39CB82C2-DF65-4EC1-8280-F201D50F570B}"/>
          </ac:spMkLst>
        </pc:spChg>
        <pc:spChg chg="add del">
          <ac:chgData name="Dhanashree Rajendra Chavan" userId="S::chavan.dh@northeastern.edu::7e0677d1-6b01-4dc2-a06d-b649edbf3b91" providerId="AD" clId="Web-{C5911B5D-D7C9-4A23-BBCE-FA27A517E103}" dt="2020-12-10T03:37:51.001" v="202"/>
          <ac:spMkLst>
            <pc:docMk/>
            <pc:sldMk cId="555836821" sldId="258"/>
            <ac:spMk id="14" creationId="{4AB900CC-5074-4746-A1A4-AF640455BD43}"/>
          </ac:spMkLst>
        </pc:spChg>
        <pc:spChg chg="add del">
          <ac:chgData name="Dhanashree Rajendra Chavan" userId="S::chavan.dh@northeastern.edu::7e0677d1-6b01-4dc2-a06d-b649edbf3b91" providerId="AD" clId="Web-{C5911B5D-D7C9-4A23-BBCE-FA27A517E103}" dt="2020-12-10T03:41:46.257" v="282"/>
          <ac:spMkLst>
            <pc:docMk/>
            <pc:sldMk cId="555836821" sldId="258"/>
            <ac:spMk id="16" creationId="{25C8D2C1-DA83-420D-9635-D52CE066B5DA}"/>
          </ac:spMkLst>
        </pc:spChg>
        <pc:spChg chg="add del">
          <ac:chgData name="Dhanashree Rajendra Chavan" userId="S::chavan.dh@northeastern.edu::7e0677d1-6b01-4dc2-a06d-b649edbf3b91" providerId="AD" clId="Web-{C5911B5D-D7C9-4A23-BBCE-FA27A517E103}" dt="2020-12-10T03:37:45.672" v="200"/>
          <ac:spMkLst>
            <pc:docMk/>
            <pc:sldMk cId="555836821" sldId="258"/>
            <ac:spMk id="17" creationId="{FA4CD5CB-D209-4D70-8CA4-629731C59219}"/>
          </ac:spMkLst>
        </pc:spChg>
        <pc:spChg chg="add del">
          <ac:chgData name="Dhanashree Rajendra Chavan" userId="S::chavan.dh@northeastern.edu::7e0677d1-6b01-4dc2-a06d-b649edbf3b91" providerId="AD" clId="Web-{C5911B5D-D7C9-4A23-BBCE-FA27A517E103}" dt="2020-12-10T03:41:46.257" v="282"/>
          <ac:spMkLst>
            <pc:docMk/>
            <pc:sldMk cId="555836821" sldId="258"/>
            <ac:spMk id="18" creationId="{434F74C9-6A0B-409E-AD1C-45B58BE91BB8}"/>
          </ac:spMkLst>
        </pc:spChg>
        <pc:spChg chg="add del">
          <ac:chgData name="Dhanashree Rajendra Chavan" userId="S::chavan.dh@northeastern.edu::7e0677d1-6b01-4dc2-a06d-b649edbf3b91" providerId="AD" clId="Web-{C5911B5D-D7C9-4A23-BBCE-FA27A517E103}" dt="2020-12-10T03:37:45.672" v="200"/>
          <ac:spMkLst>
            <pc:docMk/>
            <pc:sldMk cId="555836821" sldId="258"/>
            <ac:spMk id="21" creationId="{B4C27B90-DF2B-4D00-BA07-18ED774CD2F1}"/>
          </ac:spMkLst>
        </pc:spChg>
        <pc:spChg chg="add del">
          <ac:chgData name="Dhanashree Rajendra Chavan" userId="S::chavan.dh@northeastern.edu::7e0677d1-6b01-4dc2-a06d-b649edbf3b91" providerId="AD" clId="Web-{C5911B5D-D7C9-4A23-BBCE-FA27A517E103}" dt="2020-12-10T03:41:46.257" v="282"/>
          <ac:spMkLst>
            <pc:docMk/>
            <pc:sldMk cId="555836821" sldId="258"/>
            <ac:spMk id="22" creationId="{F452A527-3631-41ED-858D-3777A7D1496A}"/>
          </ac:spMkLst>
        </pc:spChg>
        <pc:spChg chg="add del">
          <ac:chgData name="Dhanashree Rajendra Chavan" userId="S::chavan.dh@northeastern.edu::7e0677d1-6b01-4dc2-a06d-b649edbf3b91" providerId="AD" clId="Web-{C5911B5D-D7C9-4A23-BBCE-FA27A517E103}" dt="2020-12-10T03:37:45.672" v="200"/>
          <ac:spMkLst>
            <pc:docMk/>
            <pc:sldMk cId="555836821" sldId="258"/>
            <ac:spMk id="23" creationId="{593ACC25-C262-417A-8AA9-0641C772BDB6}"/>
          </ac:spMkLst>
        </pc:spChg>
        <pc:spChg chg="add del">
          <ac:chgData name="Dhanashree Rajendra Chavan" userId="S::chavan.dh@northeastern.edu::7e0677d1-6b01-4dc2-a06d-b649edbf3b91" providerId="AD" clId="Web-{C5911B5D-D7C9-4A23-BBCE-FA27A517E103}" dt="2020-12-10T03:44:34.747" v="289"/>
          <ac:spMkLst>
            <pc:docMk/>
            <pc:sldMk cId="555836821" sldId="258"/>
            <ac:spMk id="29" creationId="{25C8D2C1-DA83-420D-9635-D52CE066B5DA}"/>
          </ac:spMkLst>
        </pc:spChg>
        <pc:spChg chg="add del">
          <ac:chgData name="Dhanashree Rajendra Chavan" userId="S::chavan.dh@northeastern.edu::7e0677d1-6b01-4dc2-a06d-b649edbf3b91" providerId="AD" clId="Web-{C5911B5D-D7C9-4A23-BBCE-FA27A517E103}" dt="2020-12-10T03:44:34.747" v="289"/>
          <ac:spMkLst>
            <pc:docMk/>
            <pc:sldMk cId="555836821" sldId="258"/>
            <ac:spMk id="31" creationId="{434F74C9-6A0B-409E-AD1C-45B58BE91BB8}"/>
          </ac:spMkLst>
        </pc:spChg>
        <pc:spChg chg="add del">
          <ac:chgData name="Dhanashree Rajendra Chavan" userId="S::chavan.dh@northeastern.edu::7e0677d1-6b01-4dc2-a06d-b649edbf3b91" providerId="AD" clId="Web-{C5911B5D-D7C9-4A23-BBCE-FA27A517E103}" dt="2020-12-10T03:44:34.747" v="289"/>
          <ac:spMkLst>
            <pc:docMk/>
            <pc:sldMk cId="555836821" sldId="258"/>
            <ac:spMk id="35" creationId="{F452A527-3631-41ED-858D-3777A7D1496A}"/>
          </ac:spMkLst>
        </pc:spChg>
        <pc:spChg chg="add del">
          <ac:chgData name="Dhanashree Rajendra Chavan" userId="S::chavan.dh@northeastern.edu::7e0677d1-6b01-4dc2-a06d-b649edbf3b91" providerId="AD" clId="Web-{C5911B5D-D7C9-4A23-BBCE-FA27A517E103}" dt="2020-12-10T03:44:34.747" v="289"/>
          <ac:spMkLst>
            <pc:docMk/>
            <pc:sldMk cId="555836821" sldId="258"/>
            <ac:spMk id="39" creationId="{F85B92BC-678C-4E14-97E6-3227DEF86371}"/>
          </ac:spMkLst>
        </pc:spChg>
        <pc:spChg chg="add del">
          <ac:chgData name="Dhanashree Rajendra Chavan" userId="S::chavan.dh@northeastern.edu::7e0677d1-6b01-4dc2-a06d-b649edbf3b91" providerId="AD" clId="Web-{C5911B5D-D7C9-4A23-BBCE-FA27A517E103}" dt="2020-12-10T03:44:34.747" v="289"/>
          <ac:spMkLst>
            <pc:docMk/>
            <pc:sldMk cId="555836821" sldId="258"/>
            <ac:spMk id="41" creationId="{D2644120-A6B9-4D5C-8A60-E2F4CC220E77}"/>
          </ac:spMkLst>
        </pc:spChg>
        <pc:spChg chg="add del">
          <ac:chgData name="Dhanashree Rajendra Chavan" userId="S::chavan.dh@northeastern.edu::7e0677d1-6b01-4dc2-a06d-b649edbf3b91" providerId="AD" clId="Web-{C5911B5D-D7C9-4A23-BBCE-FA27A517E103}" dt="2020-12-10T03:44:26.387" v="286"/>
          <ac:spMkLst>
            <pc:docMk/>
            <pc:sldMk cId="555836821" sldId="258"/>
            <ac:spMk id="43" creationId="{4E4490D0-3672-446A-AC12-B4830333BDDD}"/>
          </ac:spMkLst>
        </pc:spChg>
        <pc:spChg chg="add del">
          <ac:chgData name="Dhanashree Rajendra Chavan" userId="S::chavan.dh@northeastern.edu::7e0677d1-6b01-4dc2-a06d-b649edbf3b91" providerId="AD" clId="Web-{C5911B5D-D7C9-4A23-BBCE-FA27A517E103}" dt="2020-12-10T03:44:26.387" v="286"/>
          <ac:spMkLst>
            <pc:docMk/>
            <pc:sldMk cId="555836821" sldId="258"/>
            <ac:spMk id="44" creationId="{39CB82C2-DF65-4EC1-8280-F201D50F570B}"/>
          </ac:spMkLst>
        </pc:spChg>
        <pc:spChg chg="add del">
          <ac:chgData name="Dhanashree Rajendra Chavan" userId="S::chavan.dh@northeastern.edu::7e0677d1-6b01-4dc2-a06d-b649edbf3b91" providerId="AD" clId="Web-{C5911B5D-D7C9-4A23-BBCE-FA27A517E103}" dt="2020-12-10T03:42:13.320" v="284"/>
          <ac:spMkLst>
            <pc:docMk/>
            <pc:sldMk cId="555836821" sldId="258"/>
            <ac:spMk id="46" creationId="{25C8D2C1-DA83-420D-9635-D52CE066B5DA}"/>
          </ac:spMkLst>
        </pc:spChg>
        <pc:spChg chg="add del">
          <ac:chgData name="Dhanashree Rajendra Chavan" userId="S::chavan.dh@northeastern.edu::7e0677d1-6b01-4dc2-a06d-b649edbf3b91" providerId="AD" clId="Web-{C5911B5D-D7C9-4A23-BBCE-FA27A517E103}" dt="2020-12-10T03:44:26.387" v="286"/>
          <ac:spMkLst>
            <pc:docMk/>
            <pc:sldMk cId="555836821" sldId="258"/>
            <ac:spMk id="47" creationId="{EB1836F0-F9E0-4D93-9BDD-7EEC6EA05F7B}"/>
          </ac:spMkLst>
        </pc:spChg>
        <pc:spChg chg="add del">
          <ac:chgData name="Dhanashree Rajendra Chavan" userId="S::chavan.dh@northeastern.edu::7e0677d1-6b01-4dc2-a06d-b649edbf3b91" providerId="AD" clId="Web-{C5911B5D-D7C9-4A23-BBCE-FA27A517E103}" dt="2020-12-10T03:42:13.320" v="284"/>
          <ac:spMkLst>
            <pc:docMk/>
            <pc:sldMk cId="555836821" sldId="258"/>
            <ac:spMk id="48" creationId="{434F74C9-6A0B-409E-AD1C-45B58BE91BB8}"/>
          </ac:spMkLst>
        </pc:spChg>
        <pc:spChg chg="add del">
          <ac:chgData name="Dhanashree Rajendra Chavan" userId="S::chavan.dh@northeastern.edu::7e0677d1-6b01-4dc2-a06d-b649edbf3b91" providerId="AD" clId="Web-{C5911B5D-D7C9-4A23-BBCE-FA27A517E103}" dt="2020-12-10T03:44:26.387" v="286"/>
          <ac:spMkLst>
            <pc:docMk/>
            <pc:sldMk cId="555836821" sldId="258"/>
            <ac:spMk id="51" creationId="{6D2F28D1-82F9-40FE-935C-85ECF7660D2D}"/>
          </ac:spMkLst>
        </pc:spChg>
        <pc:spChg chg="add del">
          <ac:chgData name="Dhanashree Rajendra Chavan" userId="S::chavan.dh@northeastern.edu::7e0677d1-6b01-4dc2-a06d-b649edbf3b91" providerId="AD" clId="Web-{C5911B5D-D7C9-4A23-BBCE-FA27A517E103}" dt="2020-12-10T03:42:13.320" v="284"/>
          <ac:spMkLst>
            <pc:docMk/>
            <pc:sldMk cId="555836821" sldId="258"/>
            <ac:spMk id="52" creationId="{F452A527-3631-41ED-858D-3777A7D1496A}"/>
          </ac:spMkLst>
        </pc:spChg>
        <pc:spChg chg="add del">
          <ac:chgData name="Dhanashree Rajendra Chavan" userId="S::chavan.dh@northeastern.edu::7e0677d1-6b01-4dc2-a06d-b649edbf3b91" providerId="AD" clId="Web-{C5911B5D-D7C9-4A23-BBCE-FA27A517E103}" dt="2020-12-10T03:44:26.387" v="286"/>
          <ac:spMkLst>
            <pc:docMk/>
            <pc:sldMk cId="555836821" sldId="258"/>
            <ac:spMk id="53" creationId="{4B670E93-2F53-48FC-AB6C-E99E22D17F31}"/>
          </ac:spMkLst>
        </pc:spChg>
        <pc:spChg chg="add del">
          <ac:chgData name="Dhanashree Rajendra Chavan" userId="S::chavan.dh@northeastern.edu::7e0677d1-6b01-4dc2-a06d-b649edbf3b91" providerId="AD" clId="Web-{C5911B5D-D7C9-4A23-BBCE-FA27A517E103}" dt="2020-12-10T03:44:34.731" v="288"/>
          <ac:spMkLst>
            <pc:docMk/>
            <pc:sldMk cId="555836821" sldId="258"/>
            <ac:spMk id="55" creationId="{25C8D2C1-DA83-420D-9635-D52CE066B5DA}"/>
          </ac:spMkLst>
        </pc:spChg>
        <pc:spChg chg="add del">
          <ac:chgData name="Dhanashree Rajendra Chavan" userId="S::chavan.dh@northeastern.edu::7e0677d1-6b01-4dc2-a06d-b649edbf3b91" providerId="AD" clId="Web-{C5911B5D-D7C9-4A23-BBCE-FA27A517E103}" dt="2020-12-10T03:42:13.320" v="284"/>
          <ac:spMkLst>
            <pc:docMk/>
            <pc:sldMk cId="555836821" sldId="258"/>
            <ac:spMk id="56" creationId="{F85B92BC-678C-4E14-97E6-3227DEF86371}"/>
          </ac:spMkLst>
        </pc:spChg>
        <pc:spChg chg="add del">
          <ac:chgData name="Dhanashree Rajendra Chavan" userId="S::chavan.dh@northeastern.edu::7e0677d1-6b01-4dc2-a06d-b649edbf3b91" providerId="AD" clId="Web-{C5911B5D-D7C9-4A23-BBCE-FA27A517E103}" dt="2020-12-10T03:44:34.731" v="288"/>
          <ac:spMkLst>
            <pc:docMk/>
            <pc:sldMk cId="555836821" sldId="258"/>
            <ac:spMk id="57" creationId="{434F74C9-6A0B-409E-AD1C-45B58BE91BB8}"/>
          </ac:spMkLst>
        </pc:spChg>
        <pc:spChg chg="add del">
          <ac:chgData name="Dhanashree Rajendra Chavan" userId="S::chavan.dh@northeastern.edu::7e0677d1-6b01-4dc2-a06d-b649edbf3b91" providerId="AD" clId="Web-{C5911B5D-D7C9-4A23-BBCE-FA27A517E103}" dt="2020-12-10T03:42:13.320" v="284"/>
          <ac:spMkLst>
            <pc:docMk/>
            <pc:sldMk cId="555836821" sldId="258"/>
            <ac:spMk id="58" creationId="{D2644120-A6B9-4D5C-8A60-E2F4CC220E77}"/>
          </ac:spMkLst>
        </pc:spChg>
        <pc:spChg chg="add del">
          <ac:chgData name="Dhanashree Rajendra Chavan" userId="S::chavan.dh@northeastern.edu::7e0677d1-6b01-4dc2-a06d-b649edbf3b91" providerId="AD" clId="Web-{C5911B5D-D7C9-4A23-BBCE-FA27A517E103}" dt="2020-12-10T03:44:34.731" v="288"/>
          <ac:spMkLst>
            <pc:docMk/>
            <pc:sldMk cId="555836821" sldId="258"/>
            <ac:spMk id="60" creationId="{F452A527-3631-41ED-858D-3777A7D1496A}"/>
          </ac:spMkLst>
        </pc:spChg>
        <pc:spChg chg="add">
          <ac:chgData name="Dhanashree Rajendra Chavan" userId="S::chavan.dh@northeastern.edu::7e0677d1-6b01-4dc2-a06d-b649edbf3b91" providerId="AD" clId="Web-{C5911B5D-D7C9-4A23-BBCE-FA27A517E103}" dt="2020-12-10T03:44:34.747" v="289"/>
          <ac:spMkLst>
            <pc:docMk/>
            <pc:sldMk cId="555836821" sldId="258"/>
            <ac:spMk id="62" creationId="{4E4490D0-3672-446A-AC12-B4830333BDDD}"/>
          </ac:spMkLst>
        </pc:spChg>
        <pc:spChg chg="add">
          <ac:chgData name="Dhanashree Rajendra Chavan" userId="S::chavan.dh@northeastern.edu::7e0677d1-6b01-4dc2-a06d-b649edbf3b91" providerId="AD" clId="Web-{C5911B5D-D7C9-4A23-BBCE-FA27A517E103}" dt="2020-12-10T03:44:34.747" v="289"/>
          <ac:spMkLst>
            <pc:docMk/>
            <pc:sldMk cId="555836821" sldId="258"/>
            <ac:spMk id="63" creationId="{39CB82C2-DF65-4EC1-8280-F201D50F570B}"/>
          </ac:spMkLst>
        </pc:spChg>
        <pc:spChg chg="add">
          <ac:chgData name="Dhanashree Rajendra Chavan" userId="S::chavan.dh@northeastern.edu::7e0677d1-6b01-4dc2-a06d-b649edbf3b91" providerId="AD" clId="Web-{C5911B5D-D7C9-4A23-BBCE-FA27A517E103}" dt="2020-12-10T03:44:34.747" v="289"/>
          <ac:spMkLst>
            <pc:docMk/>
            <pc:sldMk cId="555836821" sldId="258"/>
            <ac:spMk id="65" creationId="{5AE6C737-FF55-4064-94B7-0B21D2EB6045}"/>
          </ac:spMkLst>
        </pc:spChg>
        <pc:spChg chg="add">
          <ac:chgData name="Dhanashree Rajendra Chavan" userId="S::chavan.dh@northeastern.edu::7e0677d1-6b01-4dc2-a06d-b649edbf3b91" providerId="AD" clId="Web-{C5911B5D-D7C9-4A23-BBCE-FA27A517E103}" dt="2020-12-10T03:44:34.747" v="289"/>
          <ac:spMkLst>
            <pc:docMk/>
            <pc:sldMk cId="555836821" sldId="258"/>
            <ac:spMk id="67" creationId="{D8218D9F-38B6-4AE0-9051-5434D19A5277}"/>
          </ac:spMkLst>
        </pc:spChg>
        <pc:spChg chg="add">
          <ac:chgData name="Dhanashree Rajendra Chavan" userId="S::chavan.dh@northeastern.edu::7e0677d1-6b01-4dc2-a06d-b649edbf3b91" providerId="AD" clId="Web-{C5911B5D-D7C9-4A23-BBCE-FA27A517E103}" dt="2020-12-10T03:44:34.747" v="289"/>
          <ac:spMkLst>
            <pc:docMk/>
            <pc:sldMk cId="555836821" sldId="258"/>
            <ac:spMk id="68" creationId="{2D3DCA99-84AF-487A-BF72-91C5FA6B0B70}"/>
          </ac:spMkLst>
        </pc:spChg>
        <pc:picChg chg="add del">
          <ac:chgData name="Dhanashree Rajendra Chavan" userId="S::chavan.dh@northeastern.edu::7e0677d1-6b01-4dc2-a06d-b649edbf3b91" providerId="AD" clId="Web-{C5911B5D-D7C9-4A23-BBCE-FA27A517E103}" dt="2020-12-10T03:33:19.399" v="190"/>
          <ac:picMkLst>
            <pc:docMk/>
            <pc:sldMk cId="555836821" sldId="258"/>
            <ac:picMk id="5" creationId="{A148A253-9F69-4470-8675-A4429A97EEE8}"/>
          </ac:picMkLst>
        </pc:picChg>
        <pc:picChg chg="add mod">
          <ac:chgData name="Dhanashree Rajendra Chavan" userId="S::chavan.dh@northeastern.edu::7e0677d1-6b01-4dc2-a06d-b649edbf3b91" providerId="AD" clId="Web-{C5911B5D-D7C9-4A23-BBCE-FA27A517E103}" dt="2020-12-10T03:46:05.765" v="290" actId="14100"/>
          <ac:picMkLst>
            <pc:docMk/>
            <pc:sldMk cId="555836821" sldId="258"/>
            <ac:picMk id="6" creationId="{583847A6-3004-41A5-AE4F-C0ADA017744F}"/>
          </ac:picMkLst>
        </pc:picChg>
        <pc:cxnChg chg="add del">
          <ac:chgData name="Dhanashree Rajendra Chavan" userId="S::chavan.dh@northeastern.edu::7e0677d1-6b01-4dc2-a06d-b649edbf3b91" providerId="AD" clId="Web-{C5911B5D-D7C9-4A23-BBCE-FA27A517E103}" dt="2020-12-10T03:37:51.001" v="202"/>
          <ac:cxnSpMkLst>
            <pc:docMk/>
            <pc:sldMk cId="555836821" sldId="258"/>
            <ac:cxnSpMk id="10" creationId="{F5486A9D-1265-4B57-91E6-68E666B978BC}"/>
          </ac:cxnSpMkLst>
        </pc:cxnChg>
        <pc:cxnChg chg="add del">
          <ac:chgData name="Dhanashree Rajendra Chavan" userId="S::chavan.dh@northeastern.edu::7e0677d1-6b01-4dc2-a06d-b649edbf3b91" providerId="AD" clId="Web-{C5911B5D-D7C9-4A23-BBCE-FA27A517E103}" dt="2020-12-10T03:37:45.672" v="200"/>
          <ac:cxnSpMkLst>
            <pc:docMk/>
            <pc:sldMk cId="555836821" sldId="258"/>
            <ac:cxnSpMk id="15" creationId="{7E1D4427-852B-4B37-8E76-0E9F1810BA2A}"/>
          </ac:cxnSpMkLst>
        </pc:cxnChg>
        <pc:cxnChg chg="add del">
          <ac:chgData name="Dhanashree Rajendra Chavan" userId="S::chavan.dh@northeastern.edu::7e0677d1-6b01-4dc2-a06d-b649edbf3b91" providerId="AD" clId="Web-{C5911B5D-D7C9-4A23-BBCE-FA27A517E103}" dt="2020-12-10T03:37:45.672" v="200"/>
          <ac:cxnSpMkLst>
            <pc:docMk/>
            <pc:sldMk cId="555836821" sldId="258"/>
            <ac:cxnSpMk id="19" creationId="{5C6A2BAE-B461-4B55-8E1F-0722ABDD1393}"/>
          </ac:cxnSpMkLst>
        </pc:cxnChg>
        <pc:cxnChg chg="add del">
          <ac:chgData name="Dhanashree Rajendra Chavan" userId="S::chavan.dh@northeastern.edu::7e0677d1-6b01-4dc2-a06d-b649edbf3b91" providerId="AD" clId="Web-{C5911B5D-D7C9-4A23-BBCE-FA27A517E103}" dt="2020-12-10T03:41:46.257" v="282"/>
          <ac:cxnSpMkLst>
            <pc:docMk/>
            <pc:sldMk cId="555836821" sldId="258"/>
            <ac:cxnSpMk id="20" creationId="{F5486A9D-1265-4B57-91E6-68E666B978BC}"/>
          </ac:cxnSpMkLst>
        </pc:cxnChg>
        <pc:cxnChg chg="add del">
          <ac:chgData name="Dhanashree Rajendra Chavan" userId="S::chavan.dh@northeastern.edu::7e0677d1-6b01-4dc2-a06d-b649edbf3b91" providerId="AD" clId="Web-{C5911B5D-D7C9-4A23-BBCE-FA27A517E103}" dt="2020-12-10T03:41:46.257" v="282"/>
          <ac:cxnSpMkLst>
            <pc:docMk/>
            <pc:sldMk cId="555836821" sldId="258"/>
            <ac:cxnSpMk id="24" creationId="{D28A9C89-B313-458F-9C85-515930A51A93}"/>
          </ac:cxnSpMkLst>
        </pc:cxnChg>
        <pc:cxnChg chg="add del">
          <ac:chgData name="Dhanashree Rajendra Chavan" userId="S::chavan.dh@northeastern.edu::7e0677d1-6b01-4dc2-a06d-b649edbf3b91" providerId="AD" clId="Web-{C5911B5D-D7C9-4A23-BBCE-FA27A517E103}" dt="2020-12-10T03:44:34.747" v="289"/>
          <ac:cxnSpMkLst>
            <pc:docMk/>
            <pc:sldMk cId="555836821" sldId="258"/>
            <ac:cxnSpMk id="33" creationId="{F5486A9D-1265-4B57-91E6-68E666B978BC}"/>
          </ac:cxnSpMkLst>
        </pc:cxnChg>
        <pc:cxnChg chg="add del">
          <ac:chgData name="Dhanashree Rajendra Chavan" userId="S::chavan.dh@northeastern.edu::7e0677d1-6b01-4dc2-a06d-b649edbf3b91" providerId="AD" clId="Web-{C5911B5D-D7C9-4A23-BBCE-FA27A517E103}" dt="2020-12-10T03:44:34.747" v="289"/>
          <ac:cxnSpMkLst>
            <pc:docMk/>
            <pc:sldMk cId="555836821" sldId="258"/>
            <ac:cxnSpMk id="37" creationId="{D28A9C89-B313-458F-9C85-515930A51A93}"/>
          </ac:cxnSpMkLst>
        </pc:cxnChg>
        <pc:cxnChg chg="add del">
          <ac:chgData name="Dhanashree Rajendra Chavan" userId="S::chavan.dh@northeastern.edu::7e0677d1-6b01-4dc2-a06d-b649edbf3b91" providerId="AD" clId="Web-{C5911B5D-D7C9-4A23-BBCE-FA27A517E103}" dt="2020-12-10T03:44:26.387" v="286"/>
          <ac:cxnSpMkLst>
            <pc:docMk/>
            <pc:sldMk cId="555836821" sldId="258"/>
            <ac:cxnSpMk id="45" creationId="{7E1D4427-852B-4B37-8E76-0E9F1810BA2A}"/>
          </ac:cxnSpMkLst>
        </pc:cxnChg>
        <pc:cxnChg chg="add del">
          <ac:chgData name="Dhanashree Rajendra Chavan" userId="S::chavan.dh@northeastern.edu::7e0677d1-6b01-4dc2-a06d-b649edbf3b91" providerId="AD" clId="Web-{C5911B5D-D7C9-4A23-BBCE-FA27A517E103}" dt="2020-12-10T03:44:26.387" v="286"/>
          <ac:cxnSpMkLst>
            <pc:docMk/>
            <pc:sldMk cId="555836821" sldId="258"/>
            <ac:cxnSpMk id="49" creationId="{7A49EFD3-A806-4D59-99F1-AA9AFAE4EF71}"/>
          </ac:cxnSpMkLst>
        </pc:cxnChg>
        <pc:cxnChg chg="add del">
          <ac:chgData name="Dhanashree Rajendra Chavan" userId="S::chavan.dh@northeastern.edu::7e0677d1-6b01-4dc2-a06d-b649edbf3b91" providerId="AD" clId="Web-{C5911B5D-D7C9-4A23-BBCE-FA27A517E103}" dt="2020-12-10T03:42:13.320" v="284"/>
          <ac:cxnSpMkLst>
            <pc:docMk/>
            <pc:sldMk cId="555836821" sldId="258"/>
            <ac:cxnSpMk id="50" creationId="{F5486A9D-1265-4B57-91E6-68E666B978BC}"/>
          </ac:cxnSpMkLst>
        </pc:cxnChg>
        <pc:cxnChg chg="add del">
          <ac:chgData name="Dhanashree Rajendra Chavan" userId="S::chavan.dh@northeastern.edu::7e0677d1-6b01-4dc2-a06d-b649edbf3b91" providerId="AD" clId="Web-{C5911B5D-D7C9-4A23-BBCE-FA27A517E103}" dt="2020-12-10T03:42:13.320" v="284"/>
          <ac:cxnSpMkLst>
            <pc:docMk/>
            <pc:sldMk cId="555836821" sldId="258"/>
            <ac:cxnSpMk id="54" creationId="{D28A9C89-B313-458F-9C85-515930A51A93}"/>
          </ac:cxnSpMkLst>
        </pc:cxnChg>
        <pc:cxnChg chg="add del">
          <ac:chgData name="Dhanashree Rajendra Chavan" userId="S::chavan.dh@northeastern.edu::7e0677d1-6b01-4dc2-a06d-b649edbf3b91" providerId="AD" clId="Web-{C5911B5D-D7C9-4A23-BBCE-FA27A517E103}" dt="2020-12-10T03:44:34.731" v="288"/>
          <ac:cxnSpMkLst>
            <pc:docMk/>
            <pc:sldMk cId="555836821" sldId="258"/>
            <ac:cxnSpMk id="59" creationId="{F5486A9D-1265-4B57-91E6-68E666B978BC}"/>
          </ac:cxnSpMkLst>
        </pc:cxnChg>
        <pc:cxnChg chg="add del">
          <ac:chgData name="Dhanashree Rajendra Chavan" userId="S::chavan.dh@northeastern.edu::7e0677d1-6b01-4dc2-a06d-b649edbf3b91" providerId="AD" clId="Web-{C5911B5D-D7C9-4A23-BBCE-FA27A517E103}" dt="2020-12-10T03:44:34.731" v="288"/>
          <ac:cxnSpMkLst>
            <pc:docMk/>
            <pc:sldMk cId="555836821" sldId="258"/>
            <ac:cxnSpMk id="61" creationId="{D28A9C89-B313-458F-9C85-515930A51A93}"/>
          </ac:cxnSpMkLst>
        </pc:cxnChg>
        <pc:cxnChg chg="add">
          <ac:chgData name="Dhanashree Rajendra Chavan" userId="S::chavan.dh@northeastern.edu::7e0677d1-6b01-4dc2-a06d-b649edbf3b91" providerId="AD" clId="Web-{C5911B5D-D7C9-4A23-BBCE-FA27A517E103}" dt="2020-12-10T03:44:34.747" v="289"/>
          <ac:cxnSpMkLst>
            <pc:docMk/>
            <pc:sldMk cId="555836821" sldId="258"/>
            <ac:cxnSpMk id="64" creationId="{7E1D4427-852B-4B37-8E76-0E9F1810BA2A}"/>
          </ac:cxnSpMkLst>
        </pc:cxnChg>
        <pc:cxnChg chg="add">
          <ac:chgData name="Dhanashree Rajendra Chavan" userId="S::chavan.dh@northeastern.edu::7e0677d1-6b01-4dc2-a06d-b649edbf3b91" providerId="AD" clId="Web-{C5911B5D-D7C9-4A23-BBCE-FA27A517E103}" dt="2020-12-10T03:44:34.747" v="289"/>
          <ac:cxnSpMkLst>
            <pc:docMk/>
            <pc:sldMk cId="555836821" sldId="258"/>
            <ac:cxnSpMk id="66" creationId="{6B5B1DD8-6224-4137-8621-32982B00F9FC}"/>
          </ac:cxnSpMkLst>
        </pc:cxnChg>
      </pc:sldChg>
      <pc:sldChg chg="addSp delSp modSp">
        <pc:chgData name="Dhanashree Rajendra Chavan" userId="S::chavan.dh@northeastern.edu::7e0677d1-6b01-4dc2-a06d-b649edbf3b91" providerId="AD" clId="Web-{C5911B5D-D7C9-4A23-BBCE-FA27A517E103}" dt="2020-12-10T03:15:39.869" v="11"/>
        <pc:sldMkLst>
          <pc:docMk/>
          <pc:sldMk cId="2409088615" sldId="272"/>
        </pc:sldMkLst>
        <pc:spChg chg="mod">
          <ac:chgData name="Dhanashree Rajendra Chavan" userId="S::chavan.dh@northeastern.edu::7e0677d1-6b01-4dc2-a06d-b649edbf3b91" providerId="AD" clId="Web-{C5911B5D-D7C9-4A23-BBCE-FA27A517E103}" dt="2020-12-10T03:15:39.869" v="11"/>
          <ac:spMkLst>
            <pc:docMk/>
            <pc:sldMk cId="2409088615" sldId="272"/>
            <ac:spMk id="3" creationId="{620EE64F-10D1-4F9B-B2F0-0C20B48EA58B}"/>
          </ac:spMkLst>
        </pc:spChg>
        <pc:spChg chg="del">
          <ac:chgData name="Dhanashree Rajendra Chavan" userId="S::chavan.dh@northeastern.edu::7e0677d1-6b01-4dc2-a06d-b649edbf3b91" providerId="AD" clId="Web-{C5911B5D-D7C9-4A23-BBCE-FA27A517E103}" dt="2020-12-10T03:15:39.869" v="11"/>
          <ac:spMkLst>
            <pc:docMk/>
            <pc:sldMk cId="2409088615" sldId="272"/>
            <ac:spMk id="62" creationId="{25C8D2C1-DA83-420D-9635-D52CE066B5DA}"/>
          </ac:spMkLst>
        </pc:spChg>
        <pc:spChg chg="del">
          <ac:chgData name="Dhanashree Rajendra Chavan" userId="S::chavan.dh@northeastern.edu::7e0677d1-6b01-4dc2-a06d-b649edbf3b91" providerId="AD" clId="Web-{C5911B5D-D7C9-4A23-BBCE-FA27A517E103}" dt="2020-12-10T03:15:39.869" v="11"/>
          <ac:spMkLst>
            <pc:docMk/>
            <pc:sldMk cId="2409088615" sldId="272"/>
            <ac:spMk id="63" creationId="{434F74C9-6A0B-409E-AD1C-45B58BE91BB8}"/>
          </ac:spMkLst>
        </pc:spChg>
        <pc:spChg chg="del">
          <ac:chgData name="Dhanashree Rajendra Chavan" userId="S::chavan.dh@northeastern.edu::7e0677d1-6b01-4dc2-a06d-b649edbf3b91" providerId="AD" clId="Web-{C5911B5D-D7C9-4A23-BBCE-FA27A517E103}" dt="2020-12-10T03:15:39.869" v="11"/>
          <ac:spMkLst>
            <pc:docMk/>
            <pc:sldMk cId="2409088615" sldId="272"/>
            <ac:spMk id="65" creationId="{BE268116-E2A7-4F98-8812-192B4975E49B}"/>
          </ac:spMkLst>
        </pc:spChg>
        <pc:spChg chg="del">
          <ac:chgData name="Dhanashree Rajendra Chavan" userId="S::chavan.dh@northeastern.edu::7e0677d1-6b01-4dc2-a06d-b649edbf3b91" providerId="AD" clId="Web-{C5911B5D-D7C9-4A23-BBCE-FA27A517E103}" dt="2020-12-10T03:15:39.869" v="11"/>
          <ac:spMkLst>
            <pc:docMk/>
            <pc:sldMk cId="2409088615" sldId="272"/>
            <ac:spMk id="67" creationId="{FBEFFA83-BC6D-4CD2-A2BA-98AD67423BF2}"/>
          </ac:spMkLst>
        </pc:spChg>
        <pc:spChg chg="del">
          <ac:chgData name="Dhanashree Rajendra Chavan" userId="S::chavan.dh@northeastern.edu::7e0677d1-6b01-4dc2-a06d-b649edbf3b91" providerId="AD" clId="Web-{C5911B5D-D7C9-4A23-BBCE-FA27A517E103}" dt="2020-12-10T03:15:39.869" v="11"/>
          <ac:spMkLst>
            <pc:docMk/>
            <pc:sldMk cId="2409088615" sldId="272"/>
            <ac:spMk id="68" creationId="{AB5696BF-D495-4CAC-AA8A-4EBFF2C32A55}"/>
          </ac:spMkLst>
        </pc:spChg>
        <pc:spChg chg="add">
          <ac:chgData name="Dhanashree Rajendra Chavan" userId="S::chavan.dh@northeastern.edu::7e0677d1-6b01-4dc2-a06d-b649edbf3b91" providerId="AD" clId="Web-{C5911B5D-D7C9-4A23-BBCE-FA27A517E103}" dt="2020-12-10T03:15:39.869" v="11"/>
          <ac:spMkLst>
            <pc:docMk/>
            <pc:sldMk cId="2409088615" sldId="272"/>
            <ac:spMk id="73" creationId="{4E4490D0-3672-446A-AC12-B4830333BDDD}"/>
          </ac:spMkLst>
        </pc:spChg>
        <pc:spChg chg="add">
          <ac:chgData name="Dhanashree Rajendra Chavan" userId="S::chavan.dh@northeastern.edu::7e0677d1-6b01-4dc2-a06d-b649edbf3b91" providerId="AD" clId="Web-{C5911B5D-D7C9-4A23-BBCE-FA27A517E103}" dt="2020-12-10T03:15:39.869" v="11"/>
          <ac:spMkLst>
            <pc:docMk/>
            <pc:sldMk cId="2409088615" sldId="272"/>
            <ac:spMk id="75" creationId="{39CB82C2-DF65-4EC1-8280-F201D50F570B}"/>
          </ac:spMkLst>
        </pc:spChg>
        <pc:spChg chg="add">
          <ac:chgData name="Dhanashree Rajendra Chavan" userId="S::chavan.dh@northeastern.edu::7e0677d1-6b01-4dc2-a06d-b649edbf3b91" providerId="AD" clId="Web-{C5911B5D-D7C9-4A23-BBCE-FA27A517E103}" dt="2020-12-10T03:15:39.869" v="11"/>
          <ac:spMkLst>
            <pc:docMk/>
            <pc:sldMk cId="2409088615" sldId="272"/>
            <ac:spMk id="79" creationId="{C4AAA502-5435-489E-9538-3A40E6C71461}"/>
          </ac:spMkLst>
        </pc:spChg>
        <pc:spChg chg="add">
          <ac:chgData name="Dhanashree Rajendra Chavan" userId="S::chavan.dh@northeastern.edu::7e0677d1-6b01-4dc2-a06d-b649edbf3b91" providerId="AD" clId="Web-{C5911B5D-D7C9-4A23-BBCE-FA27A517E103}" dt="2020-12-10T03:15:39.869" v="11"/>
          <ac:spMkLst>
            <pc:docMk/>
            <pc:sldMk cId="2409088615" sldId="272"/>
            <ac:spMk id="83" creationId="{DE42378B-2E28-4810-8421-7A473A40E376}"/>
          </ac:spMkLst>
        </pc:spChg>
        <pc:spChg chg="add">
          <ac:chgData name="Dhanashree Rajendra Chavan" userId="S::chavan.dh@northeastern.edu::7e0677d1-6b01-4dc2-a06d-b649edbf3b91" providerId="AD" clId="Web-{C5911B5D-D7C9-4A23-BBCE-FA27A517E103}" dt="2020-12-10T03:15:39.869" v="11"/>
          <ac:spMkLst>
            <pc:docMk/>
            <pc:sldMk cId="2409088615" sldId="272"/>
            <ac:spMk id="85" creationId="{0D91DD17-237F-4811-BC0E-128EB1BD7CFE}"/>
          </ac:spMkLst>
        </pc:spChg>
        <pc:picChg chg="del mod">
          <ac:chgData name="Dhanashree Rajendra Chavan" userId="S::chavan.dh@northeastern.edu::7e0677d1-6b01-4dc2-a06d-b649edbf3b91" providerId="AD" clId="Web-{C5911B5D-D7C9-4A23-BBCE-FA27A517E103}" dt="2020-12-10T03:15:15.681" v="9"/>
          <ac:picMkLst>
            <pc:docMk/>
            <pc:sldMk cId="2409088615" sldId="272"/>
            <ac:picMk id="2" creationId="{211BB058-0AF6-41C6-A2DC-8634AE4DE612}"/>
          </ac:picMkLst>
        </pc:picChg>
        <pc:picChg chg="add mod">
          <ac:chgData name="Dhanashree Rajendra Chavan" userId="S::chavan.dh@northeastern.edu::7e0677d1-6b01-4dc2-a06d-b649edbf3b91" providerId="AD" clId="Web-{C5911B5D-D7C9-4A23-BBCE-FA27A517E103}" dt="2020-12-10T03:15:39.869" v="11"/>
          <ac:picMkLst>
            <pc:docMk/>
            <pc:sldMk cId="2409088615" sldId="272"/>
            <ac:picMk id="4" creationId="{7D37CE45-49ED-4FE9-B488-E5F2DD5B9619}"/>
          </ac:picMkLst>
        </pc:picChg>
        <pc:cxnChg chg="del">
          <ac:chgData name="Dhanashree Rajendra Chavan" userId="S::chavan.dh@northeastern.edu::7e0677d1-6b01-4dc2-a06d-b649edbf3b91" providerId="AD" clId="Web-{C5911B5D-D7C9-4A23-BBCE-FA27A517E103}" dt="2020-12-10T03:15:39.869" v="11"/>
          <ac:cxnSpMkLst>
            <pc:docMk/>
            <pc:sldMk cId="2409088615" sldId="272"/>
            <ac:cxnSpMk id="64" creationId="{F5486A9D-1265-4B57-91E6-68E666B978BC}"/>
          </ac:cxnSpMkLst>
        </pc:cxnChg>
        <pc:cxnChg chg="del">
          <ac:chgData name="Dhanashree Rajendra Chavan" userId="S::chavan.dh@northeastern.edu::7e0677d1-6b01-4dc2-a06d-b649edbf3b91" providerId="AD" clId="Web-{C5911B5D-D7C9-4A23-BBCE-FA27A517E103}" dt="2020-12-10T03:15:39.869" v="11"/>
          <ac:cxnSpMkLst>
            <pc:docMk/>
            <pc:sldMk cId="2409088615" sldId="272"/>
            <ac:cxnSpMk id="66" creationId="{73D8893D-DEBE-4F67-901F-166F75E9C6E7}"/>
          </ac:cxnSpMkLst>
        </pc:cxnChg>
        <pc:cxnChg chg="add">
          <ac:chgData name="Dhanashree Rajendra Chavan" userId="S::chavan.dh@northeastern.edu::7e0677d1-6b01-4dc2-a06d-b649edbf3b91" providerId="AD" clId="Web-{C5911B5D-D7C9-4A23-BBCE-FA27A517E103}" dt="2020-12-10T03:15:39.869" v="11"/>
          <ac:cxnSpMkLst>
            <pc:docMk/>
            <pc:sldMk cId="2409088615" sldId="272"/>
            <ac:cxnSpMk id="77" creationId="{7E1D4427-852B-4B37-8E76-0E9F1810BA2A}"/>
          </ac:cxnSpMkLst>
        </pc:cxnChg>
        <pc:cxnChg chg="add">
          <ac:chgData name="Dhanashree Rajendra Chavan" userId="S::chavan.dh@northeastern.edu::7e0677d1-6b01-4dc2-a06d-b649edbf3b91" providerId="AD" clId="Web-{C5911B5D-D7C9-4A23-BBCE-FA27A517E103}" dt="2020-12-10T03:15:39.869" v="11"/>
          <ac:cxnSpMkLst>
            <pc:docMk/>
            <pc:sldMk cId="2409088615" sldId="272"/>
            <ac:cxnSpMk id="81" creationId="{C9AC0290-4702-4519-B0F4-C2A46880997B}"/>
          </ac:cxnSpMkLst>
        </pc:cxnChg>
      </pc:sldChg>
      <pc:sldChg chg="addSp modSp">
        <pc:chgData name="Dhanashree Rajendra Chavan" userId="S::chavan.dh@northeastern.edu::7e0677d1-6b01-4dc2-a06d-b649edbf3b91" providerId="AD" clId="Web-{C5911B5D-D7C9-4A23-BBCE-FA27A517E103}" dt="2020-12-10T03:20:28.378" v="154" actId="14100"/>
        <pc:sldMkLst>
          <pc:docMk/>
          <pc:sldMk cId="1596731866" sldId="274"/>
        </pc:sldMkLst>
        <pc:spChg chg="add mod">
          <ac:chgData name="Dhanashree Rajendra Chavan" userId="S::chavan.dh@northeastern.edu::7e0677d1-6b01-4dc2-a06d-b649edbf3b91" providerId="AD" clId="Web-{C5911B5D-D7C9-4A23-BBCE-FA27A517E103}" dt="2020-12-10T03:20:28.378" v="154" actId="14100"/>
          <ac:spMkLst>
            <pc:docMk/>
            <pc:sldMk cId="1596731866" sldId="274"/>
            <ac:spMk id="3" creationId="{62508018-8993-49DB-ADE6-C5AD97A0B392}"/>
          </ac:spMkLst>
        </pc:spChg>
        <pc:picChg chg="mod">
          <ac:chgData name="Dhanashree Rajendra Chavan" userId="S::chavan.dh@northeastern.edu::7e0677d1-6b01-4dc2-a06d-b649edbf3b91" providerId="AD" clId="Web-{C5911B5D-D7C9-4A23-BBCE-FA27A517E103}" dt="2020-12-10T03:18:22.609" v="141" actId="1076"/>
          <ac:picMkLst>
            <pc:docMk/>
            <pc:sldMk cId="1596731866" sldId="274"/>
            <ac:picMk id="2" creationId="{CFF069F5-0F1C-4DE9-97A1-2F055693F1BC}"/>
          </ac:picMkLst>
        </pc:picChg>
      </pc:sldChg>
      <pc:sldChg chg="modSp">
        <pc:chgData name="Dhanashree Rajendra Chavan" userId="S::chavan.dh@northeastern.edu::7e0677d1-6b01-4dc2-a06d-b649edbf3b91" providerId="AD" clId="Web-{C5911B5D-D7C9-4A23-BBCE-FA27A517E103}" dt="2020-12-10T03:17:04.918" v="12" actId="1076"/>
        <pc:sldMkLst>
          <pc:docMk/>
          <pc:sldMk cId="1336792786" sldId="275"/>
        </pc:sldMkLst>
        <pc:spChg chg="mod">
          <ac:chgData name="Dhanashree Rajendra Chavan" userId="S::chavan.dh@northeastern.edu::7e0677d1-6b01-4dc2-a06d-b649edbf3b91" providerId="AD" clId="Web-{C5911B5D-D7C9-4A23-BBCE-FA27A517E103}" dt="2020-12-10T03:17:04.918" v="12" actId="1076"/>
          <ac:spMkLst>
            <pc:docMk/>
            <pc:sldMk cId="1336792786" sldId="275"/>
            <ac:spMk id="3" creationId="{48F3E5E3-F668-4E88-8263-76EB8EF9291D}"/>
          </ac:spMkLst>
        </pc:spChg>
      </pc:sldChg>
      <pc:sldChg chg="addSp delSp modSp new">
        <pc:chgData name="Dhanashree Rajendra Chavan" userId="S::chavan.dh@northeastern.edu::7e0677d1-6b01-4dc2-a06d-b649edbf3b91" providerId="AD" clId="Web-{C5911B5D-D7C9-4A23-BBCE-FA27A517E103}" dt="2020-12-10T03:41:11.084" v="256" actId="20577"/>
        <pc:sldMkLst>
          <pc:docMk/>
          <pc:sldMk cId="2039145720" sldId="282"/>
        </pc:sldMkLst>
        <pc:spChg chg="mod">
          <ac:chgData name="Dhanashree Rajendra Chavan" userId="S::chavan.dh@northeastern.edu::7e0677d1-6b01-4dc2-a06d-b649edbf3b91" providerId="AD" clId="Web-{C5911B5D-D7C9-4A23-BBCE-FA27A517E103}" dt="2020-12-10T03:39:54.223" v="204" actId="14100"/>
          <ac:spMkLst>
            <pc:docMk/>
            <pc:sldMk cId="2039145720" sldId="282"/>
            <ac:spMk id="2" creationId="{4150597B-191A-4F1C-9E2C-E8F19A4D3EA8}"/>
          </ac:spMkLst>
        </pc:spChg>
        <pc:spChg chg="mod">
          <ac:chgData name="Dhanashree Rajendra Chavan" userId="S::chavan.dh@northeastern.edu::7e0677d1-6b01-4dc2-a06d-b649edbf3b91" providerId="AD" clId="Web-{C5911B5D-D7C9-4A23-BBCE-FA27A517E103}" dt="2020-12-10T03:40:29.693" v="214" actId="1076"/>
          <ac:spMkLst>
            <pc:docMk/>
            <pc:sldMk cId="2039145720" sldId="282"/>
            <ac:spMk id="4" creationId="{B81DC165-DEB7-45DF-A345-8DAA584AB376}"/>
          </ac:spMkLst>
        </pc:spChg>
        <pc:spChg chg="add mod">
          <ac:chgData name="Dhanashree Rajendra Chavan" userId="S::chavan.dh@northeastern.edu::7e0677d1-6b01-4dc2-a06d-b649edbf3b91" providerId="AD" clId="Web-{C5911B5D-D7C9-4A23-BBCE-FA27A517E103}" dt="2020-12-10T03:41:11.084" v="256" actId="20577"/>
          <ac:spMkLst>
            <pc:docMk/>
            <pc:sldMk cId="2039145720" sldId="282"/>
            <ac:spMk id="8" creationId="{FD91EDC5-B92C-4D8C-87EE-9BD95AD3BD77}"/>
          </ac:spMkLst>
        </pc:spChg>
        <pc:spChg chg="add mod">
          <ac:chgData name="Dhanashree Rajendra Chavan" userId="S::chavan.dh@northeastern.edu::7e0677d1-6b01-4dc2-a06d-b649edbf3b91" providerId="AD" clId="Web-{C5911B5D-D7C9-4A23-BBCE-FA27A517E103}" dt="2020-12-10T03:41:02.100" v="243" actId="20577"/>
          <ac:spMkLst>
            <pc:docMk/>
            <pc:sldMk cId="2039145720" sldId="282"/>
            <ac:spMk id="9" creationId="{636C1479-378B-4913-876D-2ABA112CA935}"/>
          </ac:spMkLst>
        </pc:spChg>
        <pc:picChg chg="add del">
          <ac:chgData name="Dhanashree Rajendra Chavan" userId="S::chavan.dh@northeastern.edu::7e0677d1-6b01-4dc2-a06d-b649edbf3b91" providerId="AD" clId="Web-{C5911B5D-D7C9-4A23-BBCE-FA27A517E103}" dt="2020-12-10T03:40:05.536" v="208"/>
          <ac:picMkLst>
            <pc:docMk/>
            <pc:sldMk cId="2039145720" sldId="282"/>
            <ac:picMk id="7" creationId="{B6EA8D2B-7643-42A0-8B5E-8A72065F0CA6}"/>
          </ac:picMkLst>
        </pc:picChg>
      </pc:sldChg>
      <pc:sldChg chg="modSp new">
        <pc:chgData name="Dhanashree Rajendra Chavan" userId="S::chavan.dh@northeastern.edu::7e0677d1-6b01-4dc2-a06d-b649edbf3b91" providerId="AD" clId="Web-{C5911B5D-D7C9-4A23-BBCE-FA27A517E103}" dt="2020-12-10T03:25:15.871" v="185" actId="20577"/>
        <pc:sldMkLst>
          <pc:docMk/>
          <pc:sldMk cId="1622638722" sldId="283"/>
        </pc:sldMkLst>
        <pc:spChg chg="mod">
          <ac:chgData name="Dhanashree Rajendra Chavan" userId="S::chavan.dh@northeastern.edu::7e0677d1-6b01-4dc2-a06d-b649edbf3b91" providerId="AD" clId="Web-{C5911B5D-D7C9-4A23-BBCE-FA27A517E103}" dt="2020-12-10T03:25:15.871" v="185" actId="20577"/>
          <ac:spMkLst>
            <pc:docMk/>
            <pc:sldMk cId="1622638722" sldId="283"/>
            <ac:spMk id="2" creationId="{A032C2CF-0AB2-482D-A341-CE789F4216A9}"/>
          </ac:spMkLst>
        </pc:spChg>
      </pc:sldChg>
    </pc:docChg>
  </pc:docChgLst>
  <pc:docChgLst>
    <pc:chgData name="Dhanashree Rajendra Chavan" userId="S::chavan.dh@northeastern.edu::7e0677d1-6b01-4dc2-a06d-b649edbf3b91" providerId="AD" clId="Web-{9E10EDC3-4C21-4BF2-A40A-846A360B2076}"/>
    <pc:docChg chg="modSld">
      <pc:chgData name="Dhanashree Rajendra Chavan" userId="S::chavan.dh@northeastern.edu::7e0677d1-6b01-4dc2-a06d-b649edbf3b91" providerId="AD" clId="Web-{9E10EDC3-4C21-4BF2-A40A-846A360B2076}" dt="2020-12-10T19:27:00.928" v="20" actId="20577"/>
      <pc:docMkLst>
        <pc:docMk/>
      </pc:docMkLst>
      <pc:sldChg chg="modSp">
        <pc:chgData name="Dhanashree Rajendra Chavan" userId="S::chavan.dh@northeastern.edu::7e0677d1-6b01-4dc2-a06d-b649edbf3b91" providerId="AD" clId="Web-{9E10EDC3-4C21-4BF2-A40A-846A360B2076}" dt="2020-12-10T18:56:29.888" v="0" actId="14100"/>
        <pc:sldMkLst>
          <pc:docMk/>
          <pc:sldMk cId="3530716124" sldId="256"/>
        </pc:sldMkLst>
        <pc:picChg chg="mod">
          <ac:chgData name="Dhanashree Rajendra Chavan" userId="S::chavan.dh@northeastern.edu::7e0677d1-6b01-4dc2-a06d-b649edbf3b91" providerId="AD" clId="Web-{9E10EDC3-4C21-4BF2-A40A-846A360B2076}" dt="2020-12-10T18:56:29.888" v="0" actId="14100"/>
          <ac:picMkLst>
            <pc:docMk/>
            <pc:sldMk cId="3530716124" sldId="256"/>
            <ac:picMk id="4" creationId="{467ECA2E-01C5-48FF-A499-C169E465694F}"/>
          </ac:picMkLst>
        </pc:picChg>
      </pc:sldChg>
      <pc:sldChg chg="modSp">
        <pc:chgData name="Dhanashree Rajendra Chavan" userId="S::chavan.dh@northeastern.edu::7e0677d1-6b01-4dc2-a06d-b649edbf3b91" providerId="AD" clId="Web-{9E10EDC3-4C21-4BF2-A40A-846A360B2076}" dt="2020-12-10T19:11:13.892" v="12" actId="20577"/>
        <pc:sldMkLst>
          <pc:docMk/>
          <pc:sldMk cId="1351168605" sldId="271"/>
        </pc:sldMkLst>
        <pc:spChg chg="mod">
          <ac:chgData name="Dhanashree Rajendra Chavan" userId="S::chavan.dh@northeastern.edu::7e0677d1-6b01-4dc2-a06d-b649edbf3b91" providerId="AD" clId="Web-{9E10EDC3-4C21-4BF2-A40A-846A360B2076}" dt="2020-12-10T19:11:13.892" v="12" actId="20577"/>
          <ac:spMkLst>
            <pc:docMk/>
            <pc:sldMk cId="1351168605" sldId="271"/>
            <ac:spMk id="3" creationId="{7B949703-F1D2-4A19-B4FD-E6DF60B842F5}"/>
          </ac:spMkLst>
        </pc:spChg>
      </pc:sldChg>
      <pc:sldChg chg="modSp">
        <pc:chgData name="Dhanashree Rajendra Chavan" userId="S::chavan.dh@northeastern.edu::7e0677d1-6b01-4dc2-a06d-b649edbf3b91" providerId="AD" clId="Web-{9E10EDC3-4C21-4BF2-A40A-846A360B2076}" dt="2020-12-10T19:27:00.928" v="20" actId="20577"/>
        <pc:sldMkLst>
          <pc:docMk/>
          <pc:sldMk cId="1091129751" sldId="273"/>
        </pc:sldMkLst>
        <pc:spChg chg="mod">
          <ac:chgData name="Dhanashree Rajendra Chavan" userId="S::chavan.dh@northeastern.edu::7e0677d1-6b01-4dc2-a06d-b649edbf3b91" providerId="AD" clId="Web-{9E10EDC3-4C21-4BF2-A40A-846A360B2076}" dt="2020-12-10T19:27:00.928" v="20" actId="20577"/>
          <ac:spMkLst>
            <pc:docMk/>
            <pc:sldMk cId="1091129751" sldId="273"/>
            <ac:spMk id="3" creationId="{F1C0E357-06BE-4A52-808E-2100CACAAC9D}"/>
          </ac:spMkLst>
        </pc:spChg>
      </pc:sldChg>
    </pc:docChg>
  </pc:docChgLst>
  <pc:docChgLst>
    <pc:chgData name="Karishma Dinesh Vadher" userId="S::vadher.k@northeastern.edu::49bcc101-f1fe-43d9-9e5d-8ee009a4f338" providerId="AD" clId="Web-{99474810-3B0C-4431-A223-BB0AE0C178CB}"/>
    <pc:docChg chg="modSld">
      <pc:chgData name="Karishma Dinesh Vadher" userId="S::vadher.k@northeastern.edu::49bcc101-f1fe-43d9-9e5d-8ee009a4f338" providerId="AD" clId="Web-{99474810-3B0C-4431-A223-BB0AE0C178CB}" dt="2020-12-10T21:27:38.566" v="11" actId="20577"/>
      <pc:docMkLst>
        <pc:docMk/>
      </pc:docMkLst>
      <pc:sldChg chg="modSp">
        <pc:chgData name="Karishma Dinesh Vadher" userId="S::vadher.k@northeastern.edu::49bcc101-f1fe-43d9-9e5d-8ee009a4f338" providerId="AD" clId="Web-{99474810-3B0C-4431-A223-BB0AE0C178CB}" dt="2020-12-10T21:27:35.691" v="9" actId="20577"/>
        <pc:sldMkLst>
          <pc:docMk/>
          <pc:sldMk cId="2039145720" sldId="282"/>
        </pc:sldMkLst>
        <pc:spChg chg="mod">
          <ac:chgData name="Karishma Dinesh Vadher" userId="S::vadher.k@northeastern.edu::49bcc101-f1fe-43d9-9e5d-8ee009a4f338" providerId="AD" clId="Web-{99474810-3B0C-4431-A223-BB0AE0C178CB}" dt="2020-12-10T21:27:35.691" v="9" actId="20577"/>
          <ac:spMkLst>
            <pc:docMk/>
            <pc:sldMk cId="2039145720" sldId="282"/>
            <ac:spMk id="3" creationId="{4BD3D0E6-C59A-4FC0-BF73-BBF7B125CCA3}"/>
          </ac:spMkLst>
        </pc:spChg>
      </pc:sldChg>
    </pc:docChg>
  </pc:docChgLst>
  <pc:docChgLst>
    <pc:chgData name="Dhanashree Rajendra Chavan" userId="S::chavan.dh@northeastern.edu::7e0677d1-6b01-4dc2-a06d-b649edbf3b91" providerId="AD" clId="Web-{3AB2F212-A200-47C8-9336-5195D55F7A31}"/>
    <pc:docChg chg="addSld modSld">
      <pc:chgData name="Dhanashree Rajendra Chavan" userId="S::chavan.dh@northeastern.edu::7e0677d1-6b01-4dc2-a06d-b649edbf3b91" providerId="AD" clId="Web-{3AB2F212-A200-47C8-9336-5195D55F7A31}" dt="2020-12-10T21:51:14.410" v="370" actId="20577"/>
      <pc:docMkLst>
        <pc:docMk/>
      </pc:docMkLst>
      <pc:sldChg chg="modSp">
        <pc:chgData name="Dhanashree Rajendra Chavan" userId="S::chavan.dh@northeastern.edu::7e0677d1-6b01-4dc2-a06d-b649edbf3b91" providerId="AD" clId="Web-{3AB2F212-A200-47C8-9336-5195D55F7A31}" dt="2020-12-10T21:46:51.894" v="298" actId="20577"/>
        <pc:sldMkLst>
          <pc:docMk/>
          <pc:sldMk cId="3530716124" sldId="256"/>
        </pc:sldMkLst>
        <pc:spChg chg="mod">
          <ac:chgData name="Dhanashree Rajendra Chavan" userId="S::chavan.dh@northeastern.edu::7e0677d1-6b01-4dc2-a06d-b649edbf3b91" providerId="AD" clId="Web-{3AB2F212-A200-47C8-9336-5195D55F7A31}" dt="2020-12-10T21:46:51.894" v="298" actId="20577"/>
          <ac:spMkLst>
            <pc:docMk/>
            <pc:sldMk cId="3530716124" sldId="256"/>
            <ac:spMk id="2" creationId="{87F180BB-12ED-43F1-9918-2A7FF6EA3330}"/>
          </ac:spMkLst>
        </pc:spChg>
        <pc:spChg chg="mod">
          <ac:chgData name="Dhanashree Rajendra Chavan" userId="S::chavan.dh@northeastern.edu::7e0677d1-6b01-4dc2-a06d-b649edbf3b91" providerId="AD" clId="Web-{3AB2F212-A200-47C8-9336-5195D55F7A31}" dt="2020-12-10T21:46:50.910" v="293" actId="20577"/>
          <ac:spMkLst>
            <pc:docMk/>
            <pc:sldMk cId="3530716124" sldId="256"/>
            <ac:spMk id="3" creationId="{FC651622-F31A-4531-97EA-6C681F2EA8BB}"/>
          </ac:spMkLst>
        </pc:spChg>
      </pc:sldChg>
      <pc:sldChg chg="modSp">
        <pc:chgData name="Dhanashree Rajendra Chavan" userId="S::chavan.dh@northeastern.edu::7e0677d1-6b01-4dc2-a06d-b649edbf3b91" providerId="AD" clId="Web-{3AB2F212-A200-47C8-9336-5195D55F7A31}" dt="2020-12-10T21:47:10.224" v="299" actId="20577"/>
        <pc:sldMkLst>
          <pc:docMk/>
          <pc:sldMk cId="3701392848" sldId="257"/>
        </pc:sldMkLst>
        <pc:spChg chg="mod">
          <ac:chgData name="Dhanashree Rajendra Chavan" userId="S::chavan.dh@northeastern.edu::7e0677d1-6b01-4dc2-a06d-b649edbf3b91" providerId="AD" clId="Web-{3AB2F212-A200-47C8-9336-5195D55F7A31}" dt="2020-12-10T21:47:10.224" v="299" actId="20577"/>
          <ac:spMkLst>
            <pc:docMk/>
            <pc:sldMk cId="3701392848" sldId="257"/>
            <ac:spMk id="2" creationId="{07582486-A47D-4CDC-AF47-ACB5D583633D}"/>
          </ac:spMkLst>
        </pc:spChg>
      </pc:sldChg>
      <pc:sldChg chg="modSp">
        <pc:chgData name="Dhanashree Rajendra Chavan" userId="S::chavan.dh@northeastern.edu::7e0677d1-6b01-4dc2-a06d-b649edbf3b91" providerId="AD" clId="Web-{3AB2F212-A200-47C8-9336-5195D55F7A31}" dt="2020-12-10T21:47:30.490" v="303" actId="20577"/>
        <pc:sldMkLst>
          <pc:docMk/>
          <pc:sldMk cId="555836821" sldId="258"/>
        </pc:sldMkLst>
        <pc:spChg chg="mod">
          <ac:chgData name="Dhanashree Rajendra Chavan" userId="S::chavan.dh@northeastern.edu::7e0677d1-6b01-4dc2-a06d-b649edbf3b91" providerId="AD" clId="Web-{3AB2F212-A200-47C8-9336-5195D55F7A31}" dt="2020-12-10T21:47:30.490" v="303" actId="20577"/>
          <ac:spMkLst>
            <pc:docMk/>
            <pc:sldMk cId="555836821" sldId="258"/>
            <ac:spMk id="2" creationId="{8D37320F-8EAD-4B8B-B0E3-45B83B6E06F2}"/>
          </ac:spMkLst>
        </pc:spChg>
      </pc:sldChg>
      <pc:sldChg chg="modSp">
        <pc:chgData name="Dhanashree Rajendra Chavan" userId="S::chavan.dh@northeastern.edu::7e0677d1-6b01-4dc2-a06d-b649edbf3b91" providerId="AD" clId="Web-{3AB2F212-A200-47C8-9336-5195D55F7A31}" dt="2020-12-10T21:47:39.725" v="305" actId="20577"/>
        <pc:sldMkLst>
          <pc:docMk/>
          <pc:sldMk cId="3219253305" sldId="259"/>
        </pc:sldMkLst>
        <pc:spChg chg="mod">
          <ac:chgData name="Dhanashree Rajendra Chavan" userId="S::chavan.dh@northeastern.edu::7e0677d1-6b01-4dc2-a06d-b649edbf3b91" providerId="AD" clId="Web-{3AB2F212-A200-47C8-9336-5195D55F7A31}" dt="2020-12-10T21:47:39.725" v="305" actId="20577"/>
          <ac:spMkLst>
            <pc:docMk/>
            <pc:sldMk cId="3219253305" sldId="259"/>
            <ac:spMk id="2" creationId="{AC1EDF6A-3C97-4198-8288-CF7E7B94CC4E}"/>
          </ac:spMkLst>
        </pc:spChg>
      </pc:sldChg>
      <pc:sldChg chg="modSp">
        <pc:chgData name="Dhanashree Rajendra Chavan" userId="S::chavan.dh@northeastern.edu::7e0677d1-6b01-4dc2-a06d-b649edbf3b91" providerId="AD" clId="Web-{3AB2F212-A200-47C8-9336-5195D55F7A31}" dt="2020-12-10T21:49:15.622" v="326" actId="20577"/>
        <pc:sldMkLst>
          <pc:docMk/>
          <pc:sldMk cId="1961446382" sldId="260"/>
        </pc:sldMkLst>
        <pc:spChg chg="mod">
          <ac:chgData name="Dhanashree Rajendra Chavan" userId="S::chavan.dh@northeastern.edu::7e0677d1-6b01-4dc2-a06d-b649edbf3b91" providerId="AD" clId="Web-{3AB2F212-A200-47C8-9336-5195D55F7A31}" dt="2020-12-10T21:49:15.622" v="326" actId="20577"/>
          <ac:spMkLst>
            <pc:docMk/>
            <pc:sldMk cId="1961446382" sldId="260"/>
            <ac:spMk id="2" creationId="{670B6650-BEAA-4661-BE0A-75F053417AB3}"/>
          </ac:spMkLst>
        </pc:spChg>
      </pc:sldChg>
      <pc:sldChg chg="modSp">
        <pc:chgData name="Dhanashree Rajendra Chavan" userId="S::chavan.dh@northeastern.edu::7e0677d1-6b01-4dc2-a06d-b649edbf3b91" providerId="AD" clId="Web-{3AB2F212-A200-47C8-9336-5195D55F7A31}" dt="2020-12-10T21:49:24.466" v="329" actId="20577"/>
        <pc:sldMkLst>
          <pc:docMk/>
          <pc:sldMk cId="874457480" sldId="261"/>
        </pc:sldMkLst>
        <pc:spChg chg="mod">
          <ac:chgData name="Dhanashree Rajendra Chavan" userId="S::chavan.dh@northeastern.edu::7e0677d1-6b01-4dc2-a06d-b649edbf3b91" providerId="AD" clId="Web-{3AB2F212-A200-47C8-9336-5195D55F7A31}" dt="2020-12-10T21:49:24.466" v="329" actId="20577"/>
          <ac:spMkLst>
            <pc:docMk/>
            <pc:sldMk cId="874457480" sldId="261"/>
            <ac:spMk id="2" creationId="{EEA4623D-F592-44F4-83BE-0BC3CAEAD62E}"/>
          </ac:spMkLst>
        </pc:spChg>
      </pc:sldChg>
      <pc:sldChg chg="modSp">
        <pc:chgData name="Dhanashree Rajendra Chavan" userId="S::chavan.dh@northeastern.edu::7e0677d1-6b01-4dc2-a06d-b649edbf3b91" providerId="AD" clId="Web-{3AB2F212-A200-47C8-9336-5195D55F7A31}" dt="2020-12-10T21:49:31.982" v="332" actId="20577"/>
        <pc:sldMkLst>
          <pc:docMk/>
          <pc:sldMk cId="2677942988" sldId="263"/>
        </pc:sldMkLst>
        <pc:spChg chg="mod">
          <ac:chgData name="Dhanashree Rajendra Chavan" userId="S::chavan.dh@northeastern.edu::7e0677d1-6b01-4dc2-a06d-b649edbf3b91" providerId="AD" clId="Web-{3AB2F212-A200-47C8-9336-5195D55F7A31}" dt="2020-12-10T21:49:31.982" v="332" actId="20577"/>
          <ac:spMkLst>
            <pc:docMk/>
            <pc:sldMk cId="2677942988" sldId="263"/>
            <ac:spMk id="2" creationId="{C20D9517-7605-4027-9A54-4A24371EA713}"/>
          </ac:spMkLst>
        </pc:spChg>
      </pc:sldChg>
      <pc:sldChg chg="modSp">
        <pc:chgData name="Dhanashree Rajendra Chavan" userId="S::chavan.dh@northeastern.edu::7e0677d1-6b01-4dc2-a06d-b649edbf3b91" providerId="AD" clId="Web-{3AB2F212-A200-47C8-9336-5195D55F7A31}" dt="2020-12-10T21:49:49.530" v="338" actId="20577"/>
        <pc:sldMkLst>
          <pc:docMk/>
          <pc:sldMk cId="3179139933" sldId="264"/>
        </pc:sldMkLst>
        <pc:spChg chg="mod">
          <ac:chgData name="Dhanashree Rajendra Chavan" userId="S::chavan.dh@northeastern.edu::7e0677d1-6b01-4dc2-a06d-b649edbf3b91" providerId="AD" clId="Web-{3AB2F212-A200-47C8-9336-5195D55F7A31}" dt="2020-12-10T21:49:49.530" v="338" actId="20577"/>
          <ac:spMkLst>
            <pc:docMk/>
            <pc:sldMk cId="3179139933" sldId="264"/>
            <ac:spMk id="2" creationId="{2082525C-9AE4-4F16-87FA-DE118E781E1C}"/>
          </ac:spMkLst>
        </pc:spChg>
      </pc:sldChg>
      <pc:sldChg chg="modSp">
        <pc:chgData name="Dhanashree Rajendra Chavan" userId="S::chavan.dh@northeastern.edu::7e0677d1-6b01-4dc2-a06d-b649edbf3b91" providerId="AD" clId="Web-{3AB2F212-A200-47C8-9336-5195D55F7A31}" dt="2020-12-10T21:49:40.436" v="335" actId="20577"/>
        <pc:sldMkLst>
          <pc:docMk/>
          <pc:sldMk cId="2265099887" sldId="265"/>
        </pc:sldMkLst>
        <pc:spChg chg="mod">
          <ac:chgData name="Dhanashree Rajendra Chavan" userId="S::chavan.dh@northeastern.edu::7e0677d1-6b01-4dc2-a06d-b649edbf3b91" providerId="AD" clId="Web-{3AB2F212-A200-47C8-9336-5195D55F7A31}" dt="2020-12-10T21:49:40.436" v="335" actId="20577"/>
          <ac:spMkLst>
            <pc:docMk/>
            <pc:sldMk cId="2265099887" sldId="265"/>
            <ac:spMk id="2" creationId="{DF66F58E-0433-41E6-9504-72A46E0B0E2E}"/>
          </ac:spMkLst>
        </pc:spChg>
      </pc:sldChg>
      <pc:sldChg chg="modSp">
        <pc:chgData name="Dhanashree Rajendra Chavan" userId="S::chavan.dh@northeastern.edu::7e0677d1-6b01-4dc2-a06d-b649edbf3b91" providerId="AD" clId="Web-{3AB2F212-A200-47C8-9336-5195D55F7A31}" dt="2020-12-10T21:49:55.687" v="341" actId="20577"/>
        <pc:sldMkLst>
          <pc:docMk/>
          <pc:sldMk cId="1936355998" sldId="266"/>
        </pc:sldMkLst>
        <pc:spChg chg="mod">
          <ac:chgData name="Dhanashree Rajendra Chavan" userId="S::chavan.dh@northeastern.edu::7e0677d1-6b01-4dc2-a06d-b649edbf3b91" providerId="AD" clId="Web-{3AB2F212-A200-47C8-9336-5195D55F7A31}" dt="2020-12-10T21:49:55.687" v="341" actId="20577"/>
          <ac:spMkLst>
            <pc:docMk/>
            <pc:sldMk cId="1936355998" sldId="266"/>
            <ac:spMk id="2" creationId="{FBCD9996-8907-484D-984E-FD0ED0A3E32C}"/>
          </ac:spMkLst>
        </pc:spChg>
      </pc:sldChg>
      <pc:sldChg chg="modSp">
        <pc:chgData name="Dhanashree Rajendra Chavan" userId="S::chavan.dh@northeastern.edu::7e0677d1-6b01-4dc2-a06d-b649edbf3b91" providerId="AD" clId="Web-{3AB2F212-A200-47C8-9336-5195D55F7A31}" dt="2020-12-10T21:48:14.837" v="312" actId="20577"/>
        <pc:sldMkLst>
          <pc:docMk/>
          <pc:sldMk cId="1351168605" sldId="271"/>
        </pc:sldMkLst>
        <pc:spChg chg="mod">
          <ac:chgData name="Dhanashree Rajendra Chavan" userId="S::chavan.dh@northeastern.edu::7e0677d1-6b01-4dc2-a06d-b649edbf3b91" providerId="AD" clId="Web-{3AB2F212-A200-47C8-9336-5195D55F7A31}" dt="2020-12-10T21:48:14.837" v="312" actId="20577"/>
          <ac:spMkLst>
            <pc:docMk/>
            <pc:sldMk cId="1351168605" sldId="271"/>
            <ac:spMk id="3" creationId="{7B949703-F1D2-4A19-B4FD-E6DF60B842F5}"/>
          </ac:spMkLst>
        </pc:spChg>
      </pc:sldChg>
      <pc:sldChg chg="modSp">
        <pc:chgData name="Dhanashree Rajendra Chavan" userId="S::chavan.dh@northeastern.edu::7e0677d1-6b01-4dc2-a06d-b649edbf3b91" providerId="AD" clId="Web-{3AB2F212-A200-47C8-9336-5195D55F7A31}" dt="2020-12-10T21:48:32.041" v="315" actId="20577"/>
        <pc:sldMkLst>
          <pc:docMk/>
          <pc:sldMk cId="2409088615" sldId="272"/>
        </pc:sldMkLst>
        <pc:spChg chg="mod">
          <ac:chgData name="Dhanashree Rajendra Chavan" userId="S::chavan.dh@northeastern.edu::7e0677d1-6b01-4dc2-a06d-b649edbf3b91" providerId="AD" clId="Web-{3AB2F212-A200-47C8-9336-5195D55F7A31}" dt="2020-12-10T21:48:32.041" v="315" actId="20577"/>
          <ac:spMkLst>
            <pc:docMk/>
            <pc:sldMk cId="2409088615" sldId="272"/>
            <ac:spMk id="3" creationId="{620EE64F-10D1-4F9B-B2F0-0C20B48EA58B}"/>
          </ac:spMkLst>
        </pc:spChg>
      </pc:sldChg>
      <pc:sldChg chg="modSp">
        <pc:chgData name="Dhanashree Rajendra Chavan" userId="S::chavan.dh@northeastern.edu::7e0677d1-6b01-4dc2-a06d-b649edbf3b91" providerId="AD" clId="Web-{3AB2F212-A200-47C8-9336-5195D55F7A31}" dt="2020-12-10T21:48:51.120" v="321" actId="14100"/>
        <pc:sldMkLst>
          <pc:docMk/>
          <pc:sldMk cId="1091129751" sldId="273"/>
        </pc:sldMkLst>
        <pc:spChg chg="mod">
          <ac:chgData name="Dhanashree Rajendra Chavan" userId="S::chavan.dh@northeastern.edu::7e0677d1-6b01-4dc2-a06d-b649edbf3b91" providerId="AD" clId="Web-{3AB2F212-A200-47C8-9336-5195D55F7A31}" dt="2020-12-10T21:48:51.120" v="321" actId="14100"/>
          <ac:spMkLst>
            <pc:docMk/>
            <pc:sldMk cId="1091129751" sldId="273"/>
            <ac:spMk id="3" creationId="{F1C0E357-06BE-4A52-808E-2100CACAAC9D}"/>
          </ac:spMkLst>
        </pc:spChg>
      </pc:sldChg>
      <pc:sldChg chg="modSp">
        <pc:chgData name="Dhanashree Rajendra Chavan" userId="S::chavan.dh@northeastern.edu::7e0677d1-6b01-4dc2-a06d-b649edbf3b91" providerId="AD" clId="Web-{3AB2F212-A200-47C8-9336-5195D55F7A31}" dt="2020-12-10T21:49:03.934" v="325" actId="14100"/>
        <pc:sldMkLst>
          <pc:docMk/>
          <pc:sldMk cId="1596731866" sldId="274"/>
        </pc:sldMkLst>
        <pc:spChg chg="mod">
          <ac:chgData name="Dhanashree Rajendra Chavan" userId="S::chavan.dh@northeastern.edu::7e0677d1-6b01-4dc2-a06d-b649edbf3b91" providerId="AD" clId="Web-{3AB2F212-A200-47C8-9336-5195D55F7A31}" dt="2020-12-10T21:49:03.934" v="325" actId="14100"/>
          <ac:spMkLst>
            <pc:docMk/>
            <pc:sldMk cId="1596731866" sldId="274"/>
            <ac:spMk id="3" creationId="{62508018-8993-49DB-ADE6-C5AD97A0B392}"/>
          </ac:spMkLst>
        </pc:spChg>
      </pc:sldChg>
      <pc:sldChg chg="modSp">
        <pc:chgData name="Dhanashree Rajendra Chavan" userId="S::chavan.dh@northeastern.edu::7e0677d1-6b01-4dc2-a06d-b649edbf3b91" providerId="AD" clId="Web-{3AB2F212-A200-47C8-9336-5195D55F7A31}" dt="2020-12-10T21:47:46.663" v="308" actId="20577"/>
        <pc:sldMkLst>
          <pc:docMk/>
          <pc:sldMk cId="1336792786" sldId="275"/>
        </pc:sldMkLst>
        <pc:spChg chg="mod">
          <ac:chgData name="Dhanashree Rajendra Chavan" userId="S::chavan.dh@northeastern.edu::7e0677d1-6b01-4dc2-a06d-b649edbf3b91" providerId="AD" clId="Web-{3AB2F212-A200-47C8-9336-5195D55F7A31}" dt="2020-12-10T21:47:46.663" v="308" actId="20577"/>
          <ac:spMkLst>
            <pc:docMk/>
            <pc:sldMk cId="1336792786" sldId="275"/>
            <ac:spMk id="3" creationId="{48F3E5E3-F668-4E88-8263-76EB8EF9291D}"/>
          </ac:spMkLst>
        </pc:spChg>
      </pc:sldChg>
      <pc:sldChg chg="modSp">
        <pc:chgData name="Dhanashree Rajendra Chavan" userId="S::chavan.dh@northeastern.edu::7e0677d1-6b01-4dc2-a06d-b649edbf3b91" providerId="AD" clId="Web-{3AB2F212-A200-47C8-9336-5195D55F7A31}" dt="2020-12-10T21:50:05.641" v="344" actId="20577"/>
        <pc:sldMkLst>
          <pc:docMk/>
          <pc:sldMk cId="3613642708" sldId="276"/>
        </pc:sldMkLst>
        <pc:spChg chg="mod">
          <ac:chgData name="Dhanashree Rajendra Chavan" userId="S::chavan.dh@northeastern.edu::7e0677d1-6b01-4dc2-a06d-b649edbf3b91" providerId="AD" clId="Web-{3AB2F212-A200-47C8-9336-5195D55F7A31}" dt="2020-12-10T21:50:05.641" v="344" actId="20577"/>
          <ac:spMkLst>
            <pc:docMk/>
            <pc:sldMk cId="3613642708" sldId="276"/>
            <ac:spMk id="2" creationId="{670B6650-BEAA-4661-BE0A-75F053417AB3}"/>
          </ac:spMkLst>
        </pc:spChg>
      </pc:sldChg>
      <pc:sldChg chg="modSp">
        <pc:chgData name="Dhanashree Rajendra Chavan" userId="S::chavan.dh@northeastern.edu::7e0677d1-6b01-4dc2-a06d-b649edbf3b91" providerId="AD" clId="Web-{3AB2F212-A200-47C8-9336-5195D55F7A31}" dt="2020-12-10T21:50:29.626" v="350" actId="20577"/>
        <pc:sldMkLst>
          <pc:docMk/>
          <pc:sldMk cId="4236042135" sldId="278"/>
        </pc:sldMkLst>
        <pc:spChg chg="mod">
          <ac:chgData name="Dhanashree Rajendra Chavan" userId="S::chavan.dh@northeastern.edu::7e0677d1-6b01-4dc2-a06d-b649edbf3b91" providerId="AD" clId="Web-{3AB2F212-A200-47C8-9336-5195D55F7A31}" dt="2020-12-10T21:50:23.751" v="347" actId="20577"/>
          <ac:spMkLst>
            <pc:docMk/>
            <pc:sldMk cId="4236042135" sldId="278"/>
            <ac:spMk id="2" creationId="{DA6BA916-D276-41A9-845C-1451978B869A}"/>
          </ac:spMkLst>
        </pc:spChg>
        <pc:spChg chg="mod">
          <ac:chgData name="Dhanashree Rajendra Chavan" userId="S::chavan.dh@northeastern.edu::7e0677d1-6b01-4dc2-a06d-b649edbf3b91" providerId="AD" clId="Web-{3AB2F212-A200-47C8-9336-5195D55F7A31}" dt="2020-12-10T21:50:29.626" v="350" actId="20577"/>
          <ac:spMkLst>
            <pc:docMk/>
            <pc:sldMk cId="4236042135" sldId="278"/>
            <ac:spMk id="10" creationId="{BEC3689A-381A-40CD-B6DF-41ABB46770DE}"/>
          </ac:spMkLst>
        </pc:spChg>
      </pc:sldChg>
      <pc:sldChg chg="modSp">
        <pc:chgData name="Dhanashree Rajendra Chavan" userId="S::chavan.dh@northeastern.edu::7e0677d1-6b01-4dc2-a06d-b649edbf3b91" providerId="AD" clId="Web-{3AB2F212-A200-47C8-9336-5195D55F7A31}" dt="2020-12-10T21:50:35.986" v="353" actId="20577"/>
        <pc:sldMkLst>
          <pc:docMk/>
          <pc:sldMk cId="4064715117" sldId="279"/>
        </pc:sldMkLst>
        <pc:spChg chg="mod">
          <ac:chgData name="Dhanashree Rajendra Chavan" userId="S::chavan.dh@northeastern.edu::7e0677d1-6b01-4dc2-a06d-b649edbf3b91" providerId="AD" clId="Web-{3AB2F212-A200-47C8-9336-5195D55F7A31}" dt="2020-12-10T21:50:35.986" v="353" actId="20577"/>
          <ac:spMkLst>
            <pc:docMk/>
            <pc:sldMk cId="4064715117" sldId="279"/>
            <ac:spMk id="2" creationId="{EEA4623D-F592-44F4-83BE-0BC3CAEAD62E}"/>
          </ac:spMkLst>
        </pc:spChg>
      </pc:sldChg>
      <pc:sldChg chg="modSp">
        <pc:chgData name="Dhanashree Rajendra Chavan" userId="S::chavan.dh@northeastern.edu::7e0677d1-6b01-4dc2-a06d-b649edbf3b91" providerId="AD" clId="Web-{3AB2F212-A200-47C8-9336-5195D55F7A31}" dt="2020-12-10T21:50:45.534" v="356" actId="20577"/>
        <pc:sldMkLst>
          <pc:docMk/>
          <pc:sldMk cId="3037693434" sldId="280"/>
        </pc:sldMkLst>
        <pc:spChg chg="mod">
          <ac:chgData name="Dhanashree Rajendra Chavan" userId="S::chavan.dh@northeastern.edu::7e0677d1-6b01-4dc2-a06d-b649edbf3b91" providerId="AD" clId="Web-{3AB2F212-A200-47C8-9336-5195D55F7A31}" dt="2020-12-10T21:50:45.534" v="356" actId="20577"/>
          <ac:spMkLst>
            <pc:docMk/>
            <pc:sldMk cId="3037693434" sldId="280"/>
            <ac:spMk id="2" creationId="{EEA4623D-F592-44F4-83BE-0BC3CAEAD62E}"/>
          </ac:spMkLst>
        </pc:spChg>
      </pc:sldChg>
      <pc:sldChg chg="modSp">
        <pc:chgData name="Dhanashree Rajendra Chavan" userId="S::chavan.dh@northeastern.edu::7e0677d1-6b01-4dc2-a06d-b649edbf3b91" providerId="AD" clId="Web-{3AB2F212-A200-47C8-9336-5195D55F7A31}" dt="2020-12-10T21:50:52.972" v="359" actId="20577"/>
        <pc:sldMkLst>
          <pc:docMk/>
          <pc:sldMk cId="2495105443" sldId="281"/>
        </pc:sldMkLst>
        <pc:spChg chg="mod">
          <ac:chgData name="Dhanashree Rajendra Chavan" userId="S::chavan.dh@northeastern.edu::7e0677d1-6b01-4dc2-a06d-b649edbf3b91" providerId="AD" clId="Web-{3AB2F212-A200-47C8-9336-5195D55F7A31}" dt="2020-12-10T21:50:52.972" v="359" actId="20577"/>
          <ac:spMkLst>
            <pc:docMk/>
            <pc:sldMk cId="2495105443" sldId="281"/>
            <ac:spMk id="2" creationId="{EEA4623D-F592-44F4-83BE-0BC3CAEAD62E}"/>
          </ac:spMkLst>
        </pc:spChg>
      </pc:sldChg>
      <pc:sldChg chg="addSp modSp">
        <pc:chgData name="Dhanashree Rajendra Chavan" userId="S::chavan.dh@northeastern.edu::7e0677d1-6b01-4dc2-a06d-b649edbf3b91" providerId="AD" clId="Web-{3AB2F212-A200-47C8-9336-5195D55F7A31}" dt="2020-12-10T21:51:14.410" v="370" actId="20577"/>
        <pc:sldMkLst>
          <pc:docMk/>
          <pc:sldMk cId="2039145720" sldId="282"/>
        </pc:sldMkLst>
        <pc:spChg chg="mod">
          <ac:chgData name="Dhanashree Rajendra Chavan" userId="S::chavan.dh@northeastern.edu::7e0677d1-6b01-4dc2-a06d-b649edbf3b91" providerId="AD" clId="Web-{3AB2F212-A200-47C8-9336-5195D55F7A31}" dt="2020-12-10T21:24:34.843" v="82" actId="20577"/>
          <ac:spMkLst>
            <pc:docMk/>
            <pc:sldMk cId="2039145720" sldId="282"/>
            <ac:spMk id="3" creationId="{4BD3D0E6-C59A-4FC0-BF73-BBF7B125CCA3}"/>
          </ac:spMkLst>
        </pc:spChg>
        <pc:spChg chg="mod">
          <ac:chgData name="Dhanashree Rajendra Chavan" userId="S::chavan.dh@northeastern.edu::7e0677d1-6b01-4dc2-a06d-b649edbf3b91" providerId="AD" clId="Web-{3AB2F212-A200-47C8-9336-5195D55F7A31}" dt="2020-12-10T21:25:20.909" v="90" actId="14100"/>
          <ac:spMkLst>
            <pc:docMk/>
            <pc:sldMk cId="2039145720" sldId="282"/>
            <ac:spMk id="4" creationId="{B81DC165-DEB7-45DF-A345-8DAA584AB376}"/>
          </ac:spMkLst>
        </pc:spChg>
        <pc:spChg chg="add mod">
          <ac:chgData name="Dhanashree Rajendra Chavan" userId="S::chavan.dh@northeastern.edu::7e0677d1-6b01-4dc2-a06d-b649edbf3b91" providerId="AD" clId="Web-{3AB2F212-A200-47C8-9336-5195D55F7A31}" dt="2020-12-10T21:51:14.410" v="370" actId="20577"/>
          <ac:spMkLst>
            <pc:docMk/>
            <pc:sldMk cId="2039145720" sldId="282"/>
            <ac:spMk id="5" creationId="{A4AAB5F9-1A38-4699-8BC8-AC7BAC79E755}"/>
          </ac:spMkLst>
        </pc:spChg>
        <pc:spChg chg="mod">
          <ac:chgData name="Dhanashree Rajendra Chavan" userId="S::chavan.dh@northeastern.edu::7e0677d1-6b01-4dc2-a06d-b649edbf3b91" providerId="AD" clId="Web-{3AB2F212-A200-47C8-9336-5195D55F7A31}" dt="2020-12-10T21:27:58.184" v="189" actId="1076"/>
          <ac:spMkLst>
            <pc:docMk/>
            <pc:sldMk cId="2039145720" sldId="282"/>
            <ac:spMk id="8" creationId="{FD91EDC5-B92C-4D8C-87EE-9BD95AD3BD77}"/>
          </ac:spMkLst>
        </pc:spChg>
        <pc:spChg chg="mod">
          <ac:chgData name="Dhanashree Rajendra Chavan" userId="S::chavan.dh@northeastern.edu::7e0677d1-6b01-4dc2-a06d-b649edbf3b91" providerId="AD" clId="Web-{3AB2F212-A200-47C8-9336-5195D55F7A31}" dt="2020-12-10T21:27:41.823" v="183" actId="1076"/>
          <ac:spMkLst>
            <pc:docMk/>
            <pc:sldMk cId="2039145720" sldId="282"/>
            <ac:spMk id="9" creationId="{636C1479-378B-4913-876D-2ABA112CA935}"/>
          </ac:spMkLst>
        </pc:spChg>
        <pc:spChg chg="add mod">
          <ac:chgData name="Dhanashree Rajendra Chavan" userId="S::chavan.dh@northeastern.edu::7e0677d1-6b01-4dc2-a06d-b649edbf3b91" providerId="AD" clId="Web-{3AB2F212-A200-47C8-9336-5195D55F7A31}" dt="2020-12-10T21:29:01.610" v="268" actId="14100"/>
          <ac:spMkLst>
            <pc:docMk/>
            <pc:sldMk cId="2039145720" sldId="282"/>
            <ac:spMk id="10" creationId="{5389520E-9A1B-4129-9D45-AFA182DD8112}"/>
          </ac:spMkLst>
        </pc:spChg>
      </pc:sldChg>
      <pc:sldChg chg="modSp">
        <pc:chgData name="Dhanashree Rajendra Chavan" userId="S::chavan.dh@northeastern.edu::7e0677d1-6b01-4dc2-a06d-b649edbf3b91" providerId="AD" clId="Web-{3AB2F212-A200-47C8-9336-5195D55F7A31}" dt="2020-12-10T21:19:04.385" v="39" actId="14100"/>
        <pc:sldMkLst>
          <pc:docMk/>
          <pc:sldMk cId="1622638722" sldId="283"/>
        </pc:sldMkLst>
        <pc:spChg chg="mod">
          <ac:chgData name="Dhanashree Rajendra Chavan" userId="S::chavan.dh@northeastern.edu::7e0677d1-6b01-4dc2-a06d-b649edbf3b91" providerId="AD" clId="Web-{3AB2F212-A200-47C8-9336-5195D55F7A31}" dt="2020-12-10T21:19:04.385" v="39" actId="14100"/>
          <ac:spMkLst>
            <pc:docMk/>
            <pc:sldMk cId="1622638722" sldId="283"/>
            <ac:spMk id="3" creationId="{90ACD0E8-F31C-46FA-AA53-59E46EF73B9E}"/>
          </ac:spMkLst>
        </pc:spChg>
      </pc:sldChg>
      <pc:sldChg chg="modSp">
        <pc:chgData name="Dhanashree Rajendra Chavan" userId="S::chavan.dh@northeastern.edu::7e0677d1-6b01-4dc2-a06d-b649edbf3b91" providerId="AD" clId="Web-{3AB2F212-A200-47C8-9336-5195D55F7A31}" dt="2020-12-10T21:50:59.503" v="362" actId="20577"/>
        <pc:sldMkLst>
          <pc:docMk/>
          <pc:sldMk cId="2711547901" sldId="284"/>
        </pc:sldMkLst>
        <pc:spChg chg="mod">
          <ac:chgData name="Dhanashree Rajendra Chavan" userId="S::chavan.dh@northeastern.edu::7e0677d1-6b01-4dc2-a06d-b649edbf3b91" providerId="AD" clId="Web-{3AB2F212-A200-47C8-9336-5195D55F7A31}" dt="2020-12-10T21:50:59.503" v="362" actId="20577"/>
          <ac:spMkLst>
            <pc:docMk/>
            <pc:sldMk cId="2711547901" sldId="284"/>
            <ac:spMk id="2" creationId="{EEA4623D-F592-44F4-83BE-0BC3CAEAD62E}"/>
          </ac:spMkLst>
        </pc:spChg>
      </pc:sldChg>
      <pc:sldChg chg="addSp modSp new mod setBg">
        <pc:chgData name="Dhanashree Rajendra Chavan" userId="S::chavan.dh@northeastern.edu::7e0677d1-6b01-4dc2-a06d-b649edbf3b91" providerId="AD" clId="Web-{3AB2F212-A200-47C8-9336-5195D55F7A31}" dt="2020-12-10T21:39:04.272" v="282"/>
        <pc:sldMkLst>
          <pc:docMk/>
          <pc:sldMk cId="3723649644" sldId="285"/>
        </pc:sldMkLst>
        <pc:spChg chg="mod">
          <ac:chgData name="Dhanashree Rajendra Chavan" userId="S::chavan.dh@northeastern.edu::7e0677d1-6b01-4dc2-a06d-b649edbf3b91" providerId="AD" clId="Web-{3AB2F212-A200-47C8-9336-5195D55F7A31}" dt="2020-12-10T21:39:04.272" v="282"/>
          <ac:spMkLst>
            <pc:docMk/>
            <pc:sldMk cId="3723649644" sldId="285"/>
            <ac:spMk id="2" creationId="{85F958E3-2901-4BD6-ABEA-E94B84116FFF}"/>
          </ac:spMkLst>
        </pc:spChg>
        <pc:spChg chg="add">
          <ac:chgData name="Dhanashree Rajendra Chavan" userId="S::chavan.dh@northeastern.edu::7e0677d1-6b01-4dc2-a06d-b649edbf3b91" providerId="AD" clId="Web-{3AB2F212-A200-47C8-9336-5195D55F7A31}" dt="2020-12-10T21:39:04.272" v="282"/>
          <ac:spMkLst>
            <pc:docMk/>
            <pc:sldMk cId="3723649644" sldId="285"/>
            <ac:spMk id="7" creationId="{52C0B2E1-0268-42EC-ABD3-94F81A05BCBD}"/>
          </ac:spMkLst>
        </pc:spChg>
        <pc:spChg chg="add">
          <ac:chgData name="Dhanashree Rajendra Chavan" userId="S::chavan.dh@northeastern.edu::7e0677d1-6b01-4dc2-a06d-b649edbf3b91" providerId="AD" clId="Web-{3AB2F212-A200-47C8-9336-5195D55F7A31}" dt="2020-12-10T21:39:04.272" v="282"/>
          <ac:spMkLst>
            <pc:docMk/>
            <pc:sldMk cId="3723649644" sldId="285"/>
            <ac:spMk id="9" creationId="{7D2256B4-48EA-40FC-BBC0-AA1EE6E0080C}"/>
          </ac:spMkLst>
        </pc:spChg>
        <pc:spChg chg="add">
          <ac:chgData name="Dhanashree Rajendra Chavan" userId="S::chavan.dh@northeastern.edu::7e0677d1-6b01-4dc2-a06d-b649edbf3b91" providerId="AD" clId="Web-{3AB2F212-A200-47C8-9336-5195D55F7A31}" dt="2020-12-10T21:39:04.272" v="282"/>
          <ac:spMkLst>
            <pc:docMk/>
            <pc:sldMk cId="3723649644" sldId="285"/>
            <ac:spMk id="13" creationId="{FBDCECDC-EEE3-4128-AA5E-82A8C08796E8}"/>
          </ac:spMkLst>
        </pc:spChg>
        <pc:spChg chg="add">
          <ac:chgData name="Dhanashree Rajendra Chavan" userId="S::chavan.dh@northeastern.edu::7e0677d1-6b01-4dc2-a06d-b649edbf3b91" providerId="AD" clId="Web-{3AB2F212-A200-47C8-9336-5195D55F7A31}" dt="2020-12-10T21:39:04.272" v="282"/>
          <ac:spMkLst>
            <pc:docMk/>
            <pc:sldMk cId="3723649644" sldId="285"/>
            <ac:spMk id="15" creationId="{4260EDE0-989C-4E16-AF94-F652294D828E}"/>
          </ac:spMkLst>
        </pc:spChg>
        <pc:spChg chg="add">
          <ac:chgData name="Dhanashree Rajendra Chavan" userId="S::chavan.dh@northeastern.edu::7e0677d1-6b01-4dc2-a06d-b649edbf3b91" providerId="AD" clId="Web-{3AB2F212-A200-47C8-9336-5195D55F7A31}" dt="2020-12-10T21:39:04.272" v="282"/>
          <ac:spMkLst>
            <pc:docMk/>
            <pc:sldMk cId="3723649644" sldId="285"/>
            <ac:spMk id="17" creationId="{1F3985C0-E548-44D2-B30E-F3E42DADE133}"/>
          </ac:spMkLst>
        </pc:spChg>
        <pc:cxnChg chg="add">
          <ac:chgData name="Dhanashree Rajendra Chavan" userId="S::chavan.dh@northeastern.edu::7e0677d1-6b01-4dc2-a06d-b649edbf3b91" providerId="AD" clId="Web-{3AB2F212-A200-47C8-9336-5195D55F7A31}" dt="2020-12-10T21:39:04.272" v="282"/>
          <ac:cxnSpMkLst>
            <pc:docMk/>
            <pc:sldMk cId="3723649644" sldId="285"/>
            <ac:cxnSpMk id="11" creationId="{3D44BCCA-102D-4A9D-B1E4-2450CAF0B05E}"/>
          </ac:cxnSpMkLst>
        </pc:cxnChg>
      </pc:sldChg>
    </pc:docChg>
  </pc:docChgLst>
  <pc:docChgLst>
    <pc:chgData name="Venkata Ramya Poondla" userId="S::poondla.v@northeastern.edu::b5f4ff71-5440-4d62-87a1-d602fbfeff56" providerId="AD" clId="Web-{397AA1C8-27C8-4342-913D-B8D377754D3E}"/>
    <pc:docChg chg="modSld">
      <pc:chgData name="Venkata Ramya Poondla" userId="S::poondla.v@northeastern.edu::b5f4ff71-5440-4d62-87a1-d602fbfeff56" providerId="AD" clId="Web-{397AA1C8-27C8-4342-913D-B8D377754D3E}" dt="2020-12-10T03:39:44.997" v="13"/>
      <pc:docMkLst>
        <pc:docMk/>
      </pc:docMkLst>
      <pc:sldChg chg="addSp delSp modSp">
        <pc:chgData name="Venkata Ramya Poondla" userId="S::poondla.v@northeastern.edu::b5f4ff71-5440-4d62-87a1-d602fbfeff56" providerId="AD" clId="Web-{397AA1C8-27C8-4342-913D-B8D377754D3E}" dt="2020-12-10T03:39:44.997" v="13"/>
        <pc:sldMkLst>
          <pc:docMk/>
          <pc:sldMk cId="2039145720" sldId="282"/>
        </pc:sldMkLst>
        <pc:spChg chg="del mod">
          <ac:chgData name="Venkata Ramya Poondla" userId="S::poondla.v@northeastern.edu::b5f4ff71-5440-4d62-87a1-d602fbfeff56" providerId="AD" clId="Web-{397AA1C8-27C8-4342-913D-B8D377754D3E}" dt="2020-12-10T03:39:44.997" v="13"/>
          <ac:spMkLst>
            <pc:docMk/>
            <pc:sldMk cId="2039145720" sldId="282"/>
            <ac:spMk id="3" creationId="{3CEF809D-E59F-4619-8089-D6AA6CEFE803}"/>
          </ac:spMkLst>
        </pc:spChg>
        <pc:spChg chg="add mod">
          <ac:chgData name="Venkata Ramya Poondla" userId="S::poondla.v@northeastern.edu::b5f4ff71-5440-4d62-87a1-d602fbfeff56" providerId="AD" clId="Web-{397AA1C8-27C8-4342-913D-B8D377754D3E}" dt="2020-12-10T03:39:35.716" v="9" actId="1076"/>
          <ac:spMkLst>
            <pc:docMk/>
            <pc:sldMk cId="2039145720" sldId="282"/>
            <ac:spMk id="4" creationId="{B81DC165-DEB7-45DF-A345-8DAA584AB376}"/>
          </ac:spMkLst>
        </pc:spChg>
        <pc:picChg chg="add del mod">
          <ac:chgData name="Venkata Ramya Poondla" userId="S::poondla.v@northeastern.edu::b5f4ff71-5440-4d62-87a1-d602fbfeff56" providerId="AD" clId="Web-{397AA1C8-27C8-4342-913D-B8D377754D3E}" dt="2020-12-10T03:39:30.200" v="8"/>
          <ac:picMkLst>
            <pc:docMk/>
            <pc:sldMk cId="2039145720" sldId="282"/>
            <ac:picMk id="5" creationId="{95CB6627-5892-4C74-85E9-908B3386739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DB64B46E-F399-452B-BA6E-6598F6CB1D2D}"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74E20-DD76-4C61-A912-484CB8D5A2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85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64B46E-F399-452B-BA6E-6598F6CB1D2D}"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74E20-DD76-4C61-A912-484CB8D5A22F}" type="slidenum">
              <a:rPr lang="en-US" smtClean="0"/>
              <a:t>‹#›</a:t>
            </a:fld>
            <a:endParaRPr lang="en-US"/>
          </a:p>
        </p:txBody>
      </p:sp>
    </p:spTree>
    <p:extLst>
      <p:ext uri="{BB962C8B-B14F-4D97-AF65-F5344CB8AC3E}">
        <p14:creationId xmlns:p14="http://schemas.microsoft.com/office/powerpoint/2010/main" val="383198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64B46E-F399-452B-BA6E-6598F6CB1D2D}"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74E20-DD76-4C61-A912-484CB8D5A22F}" type="slidenum">
              <a:rPr lang="en-US" smtClean="0"/>
              <a:t>‹#›</a:t>
            </a:fld>
            <a:endParaRPr lang="en-US"/>
          </a:p>
        </p:txBody>
      </p:sp>
    </p:spTree>
    <p:extLst>
      <p:ext uri="{BB962C8B-B14F-4D97-AF65-F5344CB8AC3E}">
        <p14:creationId xmlns:p14="http://schemas.microsoft.com/office/powerpoint/2010/main" val="121702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64B46E-F399-452B-BA6E-6598F6CB1D2D}"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74E20-DD76-4C61-A912-484CB8D5A22F}" type="slidenum">
              <a:rPr lang="en-US" smtClean="0"/>
              <a:t>‹#›</a:t>
            </a:fld>
            <a:endParaRPr lang="en-US"/>
          </a:p>
        </p:txBody>
      </p:sp>
    </p:spTree>
    <p:extLst>
      <p:ext uri="{BB962C8B-B14F-4D97-AF65-F5344CB8AC3E}">
        <p14:creationId xmlns:p14="http://schemas.microsoft.com/office/powerpoint/2010/main" val="396348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4B46E-F399-452B-BA6E-6598F6CB1D2D}"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74E20-DD76-4C61-A912-484CB8D5A2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02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64B46E-F399-452B-BA6E-6598F6CB1D2D}"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74E20-DD76-4C61-A912-484CB8D5A22F}" type="slidenum">
              <a:rPr lang="en-US" smtClean="0"/>
              <a:t>‹#›</a:t>
            </a:fld>
            <a:endParaRPr lang="en-US"/>
          </a:p>
        </p:txBody>
      </p:sp>
    </p:spTree>
    <p:extLst>
      <p:ext uri="{BB962C8B-B14F-4D97-AF65-F5344CB8AC3E}">
        <p14:creationId xmlns:p14="http://schemas.microsoft.com/office/powerpoint/2010/main" val="269531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64B46E-F399-452B-BA6E-6598F6CB1D2D}"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74E20-DD76-4C61-A912-484CB8D5A22F}" type="slidenum">
              <a:rPr lang="en-US" smtClean="0"/>
              <a:t>‹#›</a:t>
            </a:fld>
            <a:endParaRPr lang="en-US"/>
          </a:p>
        </p:txBody>
      </p:sp>
    </p:spTree>
    <p:extLst>
      <p:ext uri="{BB962C8B-B14F-4D97-AF65-F5344CB8AC3E}">
        <p14:creationId xmlns:p14="http://schemas.microsoft.com/office/powerpoint/2010/main" val="2907192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64B46E-F399-452B-BA6E-6598F6CB1D2D}"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74E20-DD76-4C61-A912-484CB8D5A22F}" type="slidenum">
              <a:rPr lang="en-US" smtClean="0"/>
              <a:t>‹#›</a:t>
            </a:fld>
            <a:endParaRPr lang="en-US"/>
          </a:p>
        </p:txBody>
      </p:sp>
    </p:spTree>
    <p:extLst>
      <p:ext uri="{BB962C8B-B14F-4D97-AF65-F5344CB8AC3E}">
        <p14:creationId xmlns:p14="http://schemas.microsoft.com/office/powerpoint/2010/main" val="120854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64B46E-F399-452B-BA6E-6598F6CB1D2D}" type="datetimeFigureOut">
              <a:rPr lang="en-US" smtClean="0"/>
              <a:t>12/10/2020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F474E20-DD76-4C61-A912-484CB8D5A22F}" type="slidenum">
              <a:rPr lang="en-US" smtClean="0"/>
              <a:t>‹#›</a:t>
            </a:fld>
            <a:endParaRPr lang="en-US"/>
          </a:p>
        </p:txBody>
      </p:sp>
    </p:spTree>
    <p:extLst>
      <p:ext uri="{BB962C8B-B14F-4D97-AF65-F5344CB8AC3E}">
        <p14:creationId xmlns:p14="http://schemas.microsoft.com/office/powerpoint/2010/main" val="20318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64B46E-F399-452B-BA6E-6598F6CB1D2D}" type="datetimeFigureOut">
              <a:rPr lang="en-US" smtClean="0"/>
              <a:t>12/10/2020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474E20-DD76-4C61-A912-484CB8D5A22F}" type="slidenum">
              <a:rPr lang="en-US" smtClean="0"/>
              <a:t>‹#›</a:t>
            </a:fld>
            <a:endParaRPr lang="en-US"/>
          </a:p>
        </p:txBody>
      </p:sp>
    </p:spTree>
    <p:extLst>
      <p:ext uri="{BB962C8B-B14F-4D97-AF65-F5344CB8AC3E}">
        <p14:creationId xmlns:p14="http://schemas.microsoft.com/office/powerpoint/2010/main" val="4152785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4B46E-F399-452B-BA6E-6598F6CB1D2D}"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74E20-DD76-4C61-A912-484CB8D5A22F}" type="slidenum">
              <a:rPr lang="en-US" smtClean="0"/>
              <a:t>‹#›</a:t>
            </a:fld>
            <a:endParaRPr lang="en-US"/>
          </a:p>
        </p:txBody>
      </p:sp>
    </p:spTree>
    <p:extLst>
      <p:ext uri="{BB962C8B-B14F-4D97-AF65-F5344CB8AC3E}">
        <p14:creationId xmlns:p14="http://schemas.microsoft.com/office/powerpoint/2010/main" val="182067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64B46E-F399-452B-BA6E-6598F6CB1D2D}" type="datetimeFigureOut">
              <a:rPr lang="en-US" smtClean="0"/>
              <a:t>12/10/2020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474E20-DD76-4C61-A912-484CB8D5A22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087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kimjihoo/ds4c-what-is-this-dataset-detailed-description" TargetMode="External"/><Relationship Id="rId2" Type="http://schemas.openxmlformats.org/officeDocument/2006/relationships/hyperlink" Target="https://www.kaggle.com/kimjihoo/coronavirusdatas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80BB-12ED-43F1-9918-2A7FF6EA3330}"/>
              </a:ext>
            </a:extLst>
          </p:cNvPr>
          <p:cNvSpPr>
            <a:spLocks noGrp="1"/>
          </p:cNvSpPr>
          <p:nvPr>
            <p:ph type="ctrTitle"/>
          </p:nvPr>
        </p:nvSpPr>
        <p:spPr>
          <a:xfrm>
            <a:off x="213360" y="837438"/>
            <a:ext cx="7101840" cy="3039619"/>
          </a:xfrm>
        </p:spPr>
        <p:txBody>
          <a:bodyPr anchor="b">
            <a:normAutofit/>
          </a:bodyPr>
          <a:lstStyle/>
          <a:p>
            <a:r>
              <a:rPr lang="en-US" sz="2800" b="1">
                <a:latin typeface="Times New Roman" panose="02020603050405020304" pitchFamily="18" charset="0"/>
                <a:cs typeface="Times New Roman" panose="02020603050405020304" pitchFamily="18" charset="0"/>
              </a:rPr>
              <a:t>ALY 6110 Data Management and Big Data</a:t>
            </a:r>
            <a:br>
              <a:rPr lang="en-US" sz="2800" b="1">
                <a:latin typeface="Times New Roman" panose="02020603050405020304" pitchFamily="18" charset="0"/>
                <a:cs typeface="Times New Roman" panose="02020603050405020304" pitchFamily="18" charset="0"/>
              </a:rPr>
            </a:b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Final Project</a:t>
            </a:r>
            <a:br>
              <a:rPr lang="en-US" sz="2800" b="1">
                <a:latin typeface="Times New Roman" panose="02020603050405020304" pitchFamily="18" charset="0"/>
                <a:cs typeface="Times New Roman" panose="02020603050405020304" pitchFamily="18" charset="0"/>
              </a:rPr>
            </a:br>
            <a:br>
              <a:rPr lang="en-US" sz="2800" b="1">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Instructor: Mako Jonas</a:t>
            </a:r>
            <a:br>
              <a:rPr lang="en-US"/>
            </a:br>
            <a:endParaRPr lang="en-US" sz="30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C651622-F31A-4531-97EA-6C681F2EA8BB}"/>
              </a:ext>
            </a:extLst>
          </p:cNvPr>
          <p:cNvSpPr>
            <a:spLocks noGrp="1"/>
          </p:cNvSpPr>
          <p:nvPr>
            <p:ph type="subTitle" idx="1"/>
          </p:nvPr>
        </p:nvSpPr>
        <p:spPr>
          <a:xfrm>
            <a:off x="206155" y="4611710"/>
            <a:ext cx="4443663" cy="1572768"/>
          </a:xfrm>
        </p:spPr>
        <p:txBody>
          <a:bodyPr vert="horz" lIns="91440" tIns="45720" rIns="91440" bIns="45720" rtlCol="0" anchor="t">
            <a:normAutofit fontScale="92500" lnSpcReduction="10000"/>
          </a:bodyPr>
          <a:lstStyle/>
          <a:p>
            <a:endParaRPr lang="en-US" b="1">
              <a:latin typeface="Times New Roman" panose="02020603050405020304" pitchFamily="18" charset="0"/>
              <a:ea typeface="+mj-ea"/>
              <a:cs typeface="Times New Roman" panose="02020603050405020304" pitchFamily="18" charset="0"/>
            </a:endParaRPr>
          </a:p>
          <a:p>
            <a:r>
              <a:rPr lang="en-US" sz="1800" b="1">
                <a:solidFill>
                  <a:schemeClr val="tx1"/>
                </a:solidFill>
                <a:latin typeface="Times New Roman"/>
                <a:cs typeface="Times New Roman"/>
              </a:rPr>
              <a:t>Dhanashree Chavan</a:t>
            </a:r>
          </a:p>
          <a:p>
            <a:pPr algn="l"/>
            <a:r>
              <a:rPr lang="en-US" sz="1800" b="1">
                <a:solidFill>
                  <a:schemeClr val="tx1"/>
                </a:solidFill>
                <a:latin typeface="Times New Roman"/>
                <a:ea typeface="+mj-ea"/>
                <a:cs typeface="Times New Roman"/>
              </a:rPr>
              <a:t>Karishma Dinesh </a:t>
            </a:r>
            <a:r>
              <a:rPr lang="en-US" sz="1800" b="1" err="1">
                <a:solidFill>
                  <a:schemeClr val="tx1"/>
                </a:solidFill>
                <a:latin typeface="Times New Roman"/>
                <a:ea typeface="+mj-ea"/>
                <a:cs typeface="Times New Roman"/>
              </a:rPr>
              <a:t>Vadher</a:t>
            </a:r>
            <a:endParaRPr lang="en-US" sz="1800" b="1">
              <a:solidFill>
                <a:schemeClr val="tx1"/>
              </a:solidFill>
              <a:latin typeface="Times New Roman"/>
              <a:ea typeface="+mj-ea"/>
              <a:cs typeface="Times New Roman"/>
            </a:endParaRPr>
          </a:p>
          <a:p>
            <a:pPr algn="l"/>
            <a:r>
              <a:rPr lang="en-US" sz="1800" b="1">
                <a:solidFill>
                  <a:schemeClr val="tx1"/>
                </a:solidFill>
                <a:latin typeface="Times New Roman"/>
                <a:ea typeface="+mj-ea"/>
                <a:cs typeface="Times New Roman"/>
              </a:rPr>
              <a:t>Venkata Ramya </a:t>
            </a:r>
            <a:r>
              <a:rPr lang="en-US" sz="1800" b="1" err="1">
                <a:solidFill>
                  <a:schemeClr val="tx1"/>
                </a:solidFill>
                <a:latin typeface="Times New Roman"/>
                <a:ea typeface="+mj-ea"/>
                <a:cs typeface="Times New Roman"/>
              </a:rPr>
              <a:t>Poondla</a:t>
            </a:r>
            <a:endParaRPr lang="en-US" sz="1800" b="1">
              <a:solidFill>
                <a:schemeClr val="tx1"/>
              </a:solidFill>
              <a:latin typeface="Times New Roman"/>
              <a:ea typeface="+mj-ea"/>
              <a:cs typeface="Times New Roman"/>
            </a:endParaRPr>
          </a:p>
          <a:p>
            <a:pPr algn="l"/>
            <a:endParaRPr lang="en-US"/>
          </a:p>
        </p:txBody>
      </p:sp>
      <p:pic>
        <p:nvPicPr>
          <p:cNvPr id="4" name="image42.jpg">
            <a:extLst>
              <a:ext uri="{FF2B5EF4-FFF2-40B4-BE49-F238E27FC236}">
                <a16:creationId xmlns:a16="http://schemas.microsoft.com/office/drawing/2014/main" id="{467ECA2E-01C5-48FF-A499-C169E465694F}"/>
              </a:ext>
            </a:extLst>
          </p:cNvPr>
          <p:cNvPicPr/>
          <p:nvPr/>
        </p:nvPicPr>
        <p:blipFill rotWithShape="1">
          <a:blip r:embed="rId2"/>
          <a:srcRect r="-1" b="2046"/>
          <a:stretch/>
        </p:blipFill>
        <p:spPr>
          <a:xfrm>
            <a:off x="7188268" y="929645"/>
            <a:ext cx="3901107" cy="374146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53071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6650-BEAA-4661-BE0A-75F053417AB3}"/>
              </a:ext>
            </a:extLst>
          </p:cNvPr>
          <p:cNvSpPr>
            <a:spLocks noGrp="1"/>
          </p:cNvSpPr>
          <p:nvPr>
            <p:ph type="title"/>
          </p:nvPr>
        </p:nvSpPr>
        <p:spPr>
          <a:xfrm>
            <a:off x="640080" y="4777739"/>
            <a:ext cx="3418990" cy="1412119"/>
          </a:xfrm>
        </p:spPr>
        <p:txBody>
          <a:bodyPr>
            <a:normAutofit/>
          </a:bodyPr>
          <a:lstStyle/>
          <a:p>
            <a:r>
              <a:rPr lang="en-US" sz="4800">
                <a:latin typeface="Times New Roman"/>
                <a:cs typeface="Times New Roman"/>
              </a:rPr>
              <a:t>Patient Analysis</a:t>
            </a:r>
          </a:p>
        </p:txBody>
      </p:sp>
      <p:pic>
        <p:nvPicPr>
          <p:cNvPr id="6" name="Picture 4">
            <a:extLst>
              <a:ext uri="{FF2B5EF4-FFF2-40B4-BE49-F238E27FC236}">
                <a16:creationId xmlns:a16="http://schemas.microsoft.com/office/drawing/2014/main" id="{11F15421-8704-40BE-86CA-6CD24454C56A}"/>
              </a:ext>
            </a:extLst>
          </p:cNvPr>
          <p:cNvPicPr>
            <a:picLocks noChangeAspect="1"/>
          </p:cNvPicPr>
          <p:nvPr/>
        </p:nvPicPr>
        <p:blipFill rotWithShape="1">
          <a:blip r:embed="rId2"/>
          <a:srcRect t="21993" b="21994"/>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Tree>
    <p:extLst>
      <p:ext uri="{BB962C8B-B14F-4D97-AF65-F5344CB8AC3E}">
        <p14:creationId xmlns:p14="http://schemas.microsoft.com/office/powerpoint/2010/main" val="196144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C2B70A-0683-4966-AAEA-13EA81435D3D}"/>
              </a:ext>
            </a:extLst>
          </p:cNvPr>
          <p:cNvPicPr>
            <a:picLocks noChangeAspect="1"/>
          </p:cNvPicPr>
          <p:nvPr/>
        </p:nvPicPr>
        <p:blipFill>
          <a:blip r:embed="rId2"/>
          <a:stretch>
            <a:fillRect/>
          </a:stretch>
        </p:blipFill>
        <p:spPr>
          <a:xfrm>
            <a:off x="1464310" y="92575"/>
            <a:ext cx="9067165" cy="962025"/>
          </a:xfrm>
          <a:prstGeom prst="rect">
            <a:avLst/>
          </a:prstGeom>
        </p:spPr>
      </p:pic>
      <p:pic>
        <p:nvPicPr>
          <p:cNvPr id="4" name="Picture 3">
            <a:extLst>
              <a:ext uri="{FF2B5EF4-FFF2-40B4-BE49-F238E27FC236}">
                <a16:creationId xmlns:a16="http://schemas.microsoft.com/office/drawing/2014/main" id="{590282AD-EC38-4DDD-9414-9E02C6A6D433}"/>
              </a:ext>
            </a:extLst>
          </p:cNvPr>
          <p:cNvPicPr>
            <a:picLocks noChangeAspect="1"/>
          </p:cNvPicPr>
          <p:nvPr/>
        </p:nvPicPr>
        <p:blipFill>
          <a:blip r:embed="rId3"/>
          <a:stretch>
            <a:fillRect/>
          </a:stretch>
        </p:blipFill>
        <p:spPr>
          <a:xfrm>
            <a:off x="1516697" y="2076489"/>
            <a:ext cx="4800600" cy="685800"/>
          </a:xfrm>
          <a:prstGeom prst="rect">
            <a:avLst/>
          </a:prstGeom>
        </p:spPr>
      </p:pic>
      <p:pic>
        <p:nvPicPr>
          <p:cNvPr id="5" name="Picture 4">
            <a:extLst>
              <a:ext uri="{FF2B5EF4-FFF2-40B4-BE49-F238E27FC236}">
                <a16:creationId xmlns:a16="http://schemas.microsoft.com/office/drawing/2014/main" id="{BEC4DBFA-79F3-4434-92B4-647E43E19329}"/>
              </a:ext>
            </a:extLst>
          </p:cNvPr>
          <p:cNvPicPr>
            <a:picLocks noChangeAspect="1"/>
          </p:cNvPicPr>
          <p:nvPr/>
        </p:nvPicPr>
        <p:blipFill>
          <a:blip r:embed="rId4"/>
          <a:stretch>
            <a:fillRect/>
          </a:stretch>
        </p:blipFill>
        <p:spPr>
          <a:xfrm>
            <a:off x="1464310" y="2935644"/>
            <a:ext cx="8401050" cy="952500"/>
          </a:xfrm>
          <a:prstGeom prst="rect">
            <a:avLst/>
          </a:prstGeom>
        </p:spPr>
      </p:pic>
      <p:pic>
        <p:nvPicPr>
          <p:cNvPr id="6" name="Picture 5">
            <a:extLst>
              <a:ext uri="{FF2B5EF4-FFF2-40B4-BE49-F238E27FC236}">
                <a16:creationId xmlns:a16="http://schemas.microsoft.com/office/drawing/2014/main" id="{49B518AA-5036-4256-9100-1D465314ABCB}"/>
              </a:ext>
            </a:extLst>
          </p:cNvPr>
          <p:cNvPicPr>
            <a:picLocks noChangeAspect="1"/>
          </p:cNvPicPr>
          <p:nvPr/>
        </p:nvPicPr>
        <p:blipFill>
          <a:blip r:embed="rId5"/>
          <a:stretch>
            <a:fillRect/>
          </a:stretch>
        </p:blipFill>
        <p:spPr>
          <a:xfrm>
            <a:off x="1464310" y="3948543"/>
            <a:ext cx="9382125" cy="933450"/>
          </a:xfrm>
          <a:prstGeom prst="rect">
            <a:avLst/>
          </a:prstGeom>
        </p:spPr>
      </p:pic>
      <p:pic>
        <p:nvPicPr>
          <p:cNvPr id="7" name="Picture 6">
            <a:extLst>
              <a:ext uri="{FF2B5EF4-FFF2-40B4-BE49-F238E27FC236}">
                <a16:creationId xmlns:a16="http://schemas.microsoft.com/office/drawing/2014/main" id="{B276AA8E-958C-4BE8-8C1D-F6C928DE974A}"/>
              </a:ext>
            </a:extLst>
          </p:cNvPr>
          <p:cNvPicPr>
            <a:picLocks noChangeAspect="1"/>
          </p:cNvPicPr>
          <p:nvPr/>
        </p:nvPicPr>
        <p:blipFill>
          <a:blip r:embed="rId6"/>
          <a:stretch>
            <a:fillRect/>
          </a:stretch>
        </p:blipFill>
        <p:spPr>
          <a:xfrm>
            <a:off x="1464310" y="4961700"/>
            <a:ext cx="8296275" cy="1371600"/>
          </a:xfrm>
          <a:prstGeom prst="rect">
            <a:avLst/>
          </a:prstGeom>
        </p:spPr>
      </p:pic>
      <p:pic>
        <p:nvPicPr>
          <p:cNvPr id="8" name="Picture 7">
            <a:extLst>
              <a:ext uri="{FF2B5EF4-FFF2-40B4-BE49-F238E27FC236}">
                <a16:creationId xmlns:a16="http://schemas.microsoft.com/office/drawing/2014/main" id="{D97D2FDD-D008-4880-A66A-83DDA2486530}"/>
              </a:ext>
            </a:extLst>
          </p:cNvPr>
          <p:cNvPicPr>
            <a:picLocks noChangeAspect="1"/>
          </p:cNvPicPr>
          <p:nvPr/>
        </p:nvPicPr>
        <p:blipFill>
          <a:blip r:embed="rId7"/>
          <a:stretch>
            <a:fillRect/>
          </a:stretch>
        </p:blipFill>
        <p:spPr>
          <a:xfrm>
            <a:off x="1516697" y="1188774"/>
            <a:ext cx="2562225" cy="771525"/>
          </a:xfrm>
          <a:prstGeom prst="rect">
            <a:avLst/>
          </a:prstGeom>
        </p:spPr>
      </p:pic>
      <p:sp>
        <p:nvSpPr>
          <p:cNvPr id="9" name="Rectangle 8">
            <a:extLst>
              <a:ext uri="{FF2B5EF4-FFF2-40B4-BE49-F238E27FC236}">
                <a16:creationId xmlns:a16="http://schemas.microsoft.com/office/drawing/2014/main" id="{255370B4-3BEA-4A89-900B-CCF9EF4D3584}"/>
              </a:ext>
            </a:extLst>
          </p:cNvPr>
          <p:cNvSpPr/>
          <p:nvPr/>
        </p:nvSpPr>
        <p:spPr>
          <a:xfrm>
            <a:off x="-234926" y="365254"/>
            <a:ext cx="2129686" cy="400110"/>
          </a:xfrm>
          <a:prstGeom prst="rect">
            <a:avLst/>
          </a:prstGeom>
          <a:noFill/>
        </p:spPr>
        <p:txBody>
          <a:bodyPr wrap="square" lIns="91440" tIns="45720" rIns="91440" bIns="45720">
            <a:spAutoFit/>
          </a:bodyPr>
          <a:lstStyle/>
          <a:p>
            <a:pPr algn="ctr"/>
            <a:r>
              <a:rPr lang="en-US" sz="20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Step : 1</a:t>
            </a:r>
          </a:p>
        </p:txBody>
      </p:sp>
      <p:sp>
        <p:nvSpPr>
          <p:cNvPr id="10" name="Rectangle 9">
            <a:extLst>
              <a:ext uri="{FF2B5EF4-FFF2-40B4-BE49-F238E27FC236}">
                <a16:creationId xmlns:a16="http://schemas.microsoft.com/office/drawing/2014/main" id="{CF4D316F-A4EE-4F85-9BA5-CA8068CD523D}"/>
              </a:ext>
            </a:extLst>
          </p:cNvPr>
          <p:cNvSpPr/>
          <p:nvPr/>
        </p:nvSpPr>
        <p:spPr>
          <a:xfrm>
            <a:off x="384924" y="1406631"/>
            <a:ext cx="889988" cy="369332"/>
          </a:xfrm>
          <a:prstGeom prst="rect">
            <a:avLst/>
          </a:prstGeom>
        </p:spPr>
        <p:txBody>
          <a:bodyPr wrap="none">
            <a:spAutoFit/>
          </a:bodyPr>
          <a:lstStyle/>
          <a:p>
            <a:pPr algn="ctr"/>
            <a:r>
              <a:rPr lang="en-US">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Step : 2</a:t>
            </a:r>
          </a:p>
        </p:txBody>
      </p:sp>
      <p:sp>
        <p:nvSpPr>
          <p:cNvPr id="11" name="Rectangle 10">
            <a:extLst>
              <a:ext uri="{FF2B5EF4-FFF2-40B4-BE49-F238E27FC236}">
                <a16:creationId xmlns:a16="http://schemas.microsoft.com/office/drawing/2014/main" id="{CAD71A61-D932-4A17-8B2E-4B0F4E8DE196}"/>
              </a:ext>
            </a:extLst>
          </p:cNvPr>
          <p:cNvSpPr/>
          <p:nvPr/>
        </p:nvSpPr>
        <p:spPr>
          <a:xfrm>
            <a:off x="335789" y="2204750"/>
            <a:ext cx="889988" cy="369332"/>
          </a:xfrm>
          <a:prstGeom prst="rect">
            <a:avLst/>
          </a:prstGeom>
        </p:spPr>
        <p:txBody>
          <a:bodyPr wrap="none">
            <a:spAutoFit/>
          </a:bodyPr>
          <a:lstStyle/>
          <a:p>
            <a:pPr algn="ctr"/>
            <a:r>
              <a:rPr lang="en-US">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Step : 3</a:t>
            </a:r>
          </a:p>
        </p:txBody>
      </p:sp>
      <p:sp>
        <p:nvSpPr>
          <p:cNvPr id="12" name="Rectangle 11">
            <a:extLst>
              <a:ext uri="{FF2B5EF4-FFF2-40B4-BE49-F238E27FC236}">
                <a16:creationId xmlns:a16="http://schemas.microsoft.com/office/drawing/2014/main" id="{2D6F9C91-7B52-45B2-A9B6-C703693011C6}"/>
              </a:ext>
            </a:extLst>
          </p:cNvPr>
          <p:cNvSpPr/>
          <p:nvPr/>
        </p:nvSpPr>
        <p:spPr>
          <a:xfrm>
            <a:off x="384924" y="3088653"/>
            <a:ext cx="889988" cy="369332"/>
          </a:xfrm>
          <a:prstGeom prst="rect">
            <a:avLst/>
          </a:prstGeom>
        </p:spPr>
        <p:txBody>
          <a:bodyPr wrap="none">
            <a:spAutoFit/>
          </a:bodyPr>
          <a:lstStyle/>
          <a:p>
            <a:pPr algn="ctr"/>
            <a:r>
              <a:rPr lang="en-US">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Step : 4</a:t>
            </a:r>
          </a:p>
        </p:txBody>
      </p:sp>
      <p:sp>
        <p:nvSpPr>
          <p:cNvPr id="13" name="Rectangle 12">
            <a:extLst>
              <a:ext uri="{FF2B5EF4-FFF2-40B4-BE49-F238E27FC236}">
                <a16:creationId xmlns:a16="http://schemas.microsoft.com/office/drawing/2014/main" id="{8381771B-19E4-4407-AC78-78EEC941B824}"/>
              </a:ext>
            </a:extLst>
          </p:cNvPr>
          <p:cNvSpPr/>
          <p:nvPr/>
        </p:nvSpPr>
        <p:spPr>
          <a:xfrm rot="10800000" flipH="1" flipV="1">
            <a:off x="143139" y="4073023"/>
            <a:ext cx="1373558" cy="369332"/>
          </a:xfrm>
          <a:prstGeom prst="rect">
            <a:avLst/>
          </a:prstGeom>
        </p:spPr>
        <p:txBody>
          <a:bodyPr wrap="square">
            <a:spAutoFit/>
          </a:bodyPr>
          <a:lstStyle/>
          <a:p>
            <a:pPr algn="ctr"/>
            <a:r>
              <a:rPr lang="en-US">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Step : 5</a:t>
            </a:r>
          </a:p>
        </p:txBody>
      </p:sp>
      <p:sp>
        <p:nvSpPr>
          <p:cNvPr id="14" name="Rectangle 13">
            <a:extLst>
              <a:ext uri="{FF2B5EF4-FFF2-40B4-BE49-F238E27FC236}">
                <a16:creationId xmlns:a16="http://schemas.microsoft.com/office/drawing/2014/main" id="{6DDE9A4B-CBCD-495F-8020-0ECD88A4165C}"/>
              </a:ext>
            </a:extLst>
          </p:cNvPr>
          <p:cNvSpPr/>
          <p:nvPr/>
        </p:nvSpPr>
        <p:spPr>
          <a:xfrm>
            <a:off x="384923" y="5385713"/>
            <a:ext cx="889987" cy="369332"/>
          </a:xfrm>
          <a:prstGeom prst="rect">
            <a:avLst/>
          </a:prstGeom>
        </p:spPr>
        <p:txBody>
          <a:bodyPr wrap="none">
            <a:spAutoFit/>
          </a:bodyPr>
          <a:lstStyle/>
          <a:p>
            <a:pPr algn="ctr"/>
            <a:r>
              <a:rPr lang="en-US">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Step : 6</a:t>
            </a:r>
          </a:p>
        </p:txBody>
      </p:sp>
    </p:spTree>
    <p:extLst>
      <p:ext uri="{BB962C8B-B14F-4D97-AF65-F5344CB8AC3E}">
        <p14:creationId xmlns:p14="http://schemas.microsoft.com/office/powerpoint/2010/main" val="337400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D1090-C837-45DA-B4F9-71101C9300ED}"/>
              </a:ext>
            </a:extLst>
          </p:cNvPr>
          <p:cNvSpPr>
            <a:spLocks noGrp="1"/>
          </p:cNvSpPr>
          <p:nvPr>
            <p:ph type="title"/>
          </p:nvPr>
        </p:nvSpPr>
        <p:spPr>
          <a:xfrm>
            <a:off x="4974771" y="634946"/>
            <a:ext cx="6574972" cy="1450757"/>
          </a:xfrm>
        </p:spPr>
        <p:txBody>
          <a:bodyPr>
            <a:normAutofit/>
          </a:bodyPr>
          <a:lstStyle/>
          <a:p>
            <a:r>
              <a:rPr lang="en-US">
                <a:latin typeface="Times New Roman" panose="02020603050405020304" pitchFamily="18" charset="0"/>
                <a:cs typeface="Times New Roman" panose="02020603050405020304" pitchFamily="18" charset="0"/>
              </a:rPr>
              <a:t>Business Questions</a:t>
            </a:r>
          </a:p>
        </p:txBody>
      </p:sp>
      <p:pic>
        <p:nvPicPr>
          <p:cNvPr id="4" name="Picture 4" descr="Diagram&#10;&#10;Description automatically generated">
            <a:extLst>
              <a:ext uri="{FF2B5EF4-FFF2-40B4-BE49-F238E27FC236}">
                <a16:creationId xmlns:a16="http://schemas.microsoft.com/office/drawing/2014/main" id="{EF5F97A8-E64B-419C-9E23-70D5C6A7E878}"/>
              </a:ext>
            </a:extLst>
          </p:cNvPr>
          <p:cNvPicPr>
            <a:picLocks noChangeAspect="1"/>
          </p:cNvPicPr>
          <p:nvPr/>
        </p:nvPicPr>
        <p:blipFill rotWithShape="1">
          <a:blip r:embed="rId2"/>
          <a:srcRect l="30436" r="27213" b="2"/>
          <a:stretch/>
        </p:blipFill>
        <p:spPr>
          <a:xfrm>
            <a:off x="633999" y="640081"/>
            <a:ext cx="4001315" cy="5314406"/>
          </a:xfrm>
          <a:prstGeom prst="rect">
            <a:avLst/>
          </a:prstGeom>
        </p:spPr>
      </p:pic>
      <p:cxnSp>
        <p:nvCxnSpPr>
          <p:cNvPr id="11" name="Straight Connector 10">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40FB5C-3817-45C0-B87B-621138714B7D}"/>
              </a:ext>
            </a:extLst>
          </p:cNvPr>
          <p:cNvSpPr>
            <a:spLocks noGrp="1"/>
          </p:cNvSpPr>
          <p:nvPr>
            <p:ph idx="1"/>
          </p:nvPr>
        </p:nvSpPr>
        <p:spPr>
          <a:xfrm>
            <a:off x="4974769" y="2198914"/>
            <a:ext cx="6574973" cy="3670180"/>
          </a:xfrm>
        </p:spPr>
        <p:txBody>
          <a:bodyPr>
            <a:normAutofit/>
          </a:bodyPr>
          <a:lstStyle/>
          <a:p>
            <a:pPr lvl="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Mortality rate in respect to gender?</a:t>
            </a:r>
          </a:p>
          <a:p>
            <a:pPr lvl="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Age of patients who are more vulnerable to COVID virus?</a:t>
            </a:r>
          </a:p>
          <a:p>
            <a:pPr lvl="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What is the median age of patient in respect to different countries?</a:t>
            </a:r>
          </a:p>
          <a:p>
            <a:pPr lvl="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What is the average time span of a patient staying in hospital?</a:t>
            </a:r>
          </a:p>
          <a:p>
            <a:pPr>
              <a:buFont typeface="Wingdings" panose="05000000000000000000" pitchFamily="2" charset="2"/>
              <a:buChar char="§"/>
            </a:pP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22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623D-F592-44F4-83BE-0BC3CAEAD62E}"/>
              </a:ext>
            </a:extLst>
          </p:cNvPr>
          <p:cNvSpPr>
            <a:spLocks noGrp="1"/>
          </p:cNvSpPr>
          <p:nvPr>
            <p:ph type="title"/>
          </p:nvPr>
        </p:nvSpPr>
        <p:spPr>
          <a:xfrm>
            <a:off x="1198181" y="2951485"/>
            <a:ext cx="3795840" cy="2786218"/>
          </a:xfrm>
        </p:spPr>
        <p:txBody>
          <a:bodyPr vert="horz" lIns="91440" tIns="45720" rIns="91440" bIns="45720" rtlCol="0" anchor="t">
            <a:normAutofit/>
          </a:bodyPr>
          <a:lstStyle/>
          <a:p>
            <a:r>
              <a:rPr lang="en-US" sz="4800">
                <a:latin typeface="Times New Roman"/>
                <a:cs typeface="Times New Roman"/>
              </a:rPr>
              <a:t>Age Distribution Plot</a:t>
            </a:r>
          </a:p>
        </p:txBody>
      </p:sp>
      <p:pic>
        <p:nvPicPr>
          <p:cNvPr id="4" name="Content Placeholder 3">
            <a:extLst>
              <a:ext uri="{FF2B5EF4-FFF2-40B4-BE49-F238E27FC236}">
                <a16:creationId xmlns:a16="http://schemas.microsoft.com/office/drawing/2014/main" id="{D4048F73-0A69-47A4-A93A-63805429FBFE}"/>
              </a:ext>
            </a:extLst>
          </p:cNvPr>
          <p:cNvPicPr>
            <a:picLocks noGrp="1" noChangeAspect="1"/>
          </p:cNvPicPr>
          <p:nvPr>
            <p:ph idx="1"/>
          </p:nvPr>
        </p:nvPicPr>
        <p:blipFill rotWithShape="1">
          <a:blip r:embed="rId2"/>
          <a:srcRect l="8410" r="21560" b="1"/>
          <a:stretch/>
        </p:blipFill>
        <p:spPr>
          <a:xfrm>
            <a:off x="5359151" y="895610"/>
            <a:ext cx="6107166" cy="5058020"/>
          </a:xfrm>
          <a:prstGeom prst="rect">
            <a:avLst/>
          </a:prstGeom>
        </p:spPr>
      </p:pic>
    </p:spTree>
    <p:extLst>
      <p:ext uri="{BB962C8B-B14F-4D97-AF65-F5344CB8AC3E}">
        <p14:creationId xmlns:p14="http://schemas.microsoft.com/office/powerpoint/2010/main" val="87445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9517-7605-4027-9A54-4A24371EA713}"/>
              </a:ext>
            </a:extLst>
          </p:cNvPr>
          <p:cNvSpPr>
            <a:spLocks noGrp="1"/>
          </p:cNvSpPr>
          <p:nvPr>
            <p:ph type="title"/>
          </p:nvPr>
        </p:nvSpPr>
        <p:spPr>
          <a:xfrm>
            <a:off x="1198181" y="2951485"/>
            <a:ext cx="3795840" cy="2786218"/>
          </a:xfrm>
        </p:spPr>
        <p:txBody>
          <a:bodyPr vert="horz" lIns="91440" tIns="45720" rIns="91440" bIns="45720" rtlCol="0" anchor="t">
            <a:normAutofit fontScale="90000"/>
          </a:bodyPr>
          <a:lstStyle/>
          <a:p>
            <a:r>
              <a:rPr lang="en-US">
                <a:latin typeface="Times New Roman"/>
                <a:cs typeface="Times New Roman"/>
              </a:rPr>
              <a:t>Average number of days patient spent in hospital</a:t>
            </a:r>
          </a:p>
        </p:txBody>
      </p:sp>
      <p:pic>
        <p:nvPicPr>
          <p:cNvPr id="4" name="Content Placeholder 3">
            <a:extLst>
              <a:ext uri="{FF2B5EF4-FFF2-40B4-BE49-F238E27FC236}">
                <a16:creationId xmlns:a16="http://schemas.microsoft.com/office/drawing/2014/main" id="{71DE97EA-0786-4796-A05D-5E86AECEF4E6}"/>
              </a:ext>
            </a:extLst>
          </p:cNvPr>
          <p:cNvPicPr>
            <a:picLocks noGrp="1" noChangeAspect="1"/>
          </p:cNvPicPr>
          <p:nvPr>
            <p:ph idx="1"/>
          </p:nvPr>
        </p:nvPicPr>
        <p:blipFill rotWithShape="1">
          <a:blip r:embed="rId2"/>
          <a:srcRect l="1238" r="6698" b="2"/>
          <a:stretch/>
        </p:blipFill>
        <p:spPr>
          <a:xfrm>
            <a:off x="5359151" y="895610"/>
            <a:ext cx="6107166" cy="5058020"/>
          </a:xfrm>
          <a:prstGeom prst="rect">
            <a:avLst/>
          </a:prstGeom>
        </p:spPr>
      </p:pic>
    </p:spTree>
    <p:extLst>
      <p:ext uri="{BB962C8B-B14F-4D97-AF65-F5344CB8AC3E}">
        <p14:creationId xmlns:p14="http://schemas.microsoft.com/office/powerpoint/2010/main" val="267794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F58E-0433-41E6-9504-72A46E0B0E2E}"/>
              </a:ext>
            </a:extLst>
          </p:cNvPr>
          <p:cNvSpPr>
            <a:spLocks noGrp="1"/>
          </p:cNvSpPr>
          <p:nvPr>
            <p:ph type="title"/>
          </p:nvPr>
        </p:nvSpPr>
        <p:spPr>
          <a:xfrm>
            <a:off x="1198181" y="2951485"/>
            <a:ext cx="3795840" cy="2786218"/>
          </a:xfrm>
        </p:spPr>
        <p:txBody>
          <a:bodyPr vert="horz" lIns="91440" tIns="45720" rIns="91440" bIns="45720" rtlCol="0" anchor="t">
            <a:normAutofit/>
          </a:bodyPr>
          <a:lstStyle/>
          <a:p>
            <a:r>
              <a:rPr lang="en-US" sz="4800">
                <a:latin typeface="Times New Roman"/>
                <a:cs typeface="Times New Roman"/>
              </a:rPr>
              <a:t>Number of days spent in hospital in respect to age</a:t>
            </a:r>
          </a:p>
        </p:txBody>
      </p:sp>
      <p:pic>
        <p:nvPicPr>
          <p:cNvPr id="2050" name="Picture 2">
            <a:extLst>
              <a:ext uri="{FF2B5EF4-FFF2-40B4-BE49-F238E27FC236}">
                <a16:creationId xmlns:a16="http://schemas.microsoft.com/office/drawing/2014/main" id="{22FB14A1-4993-4587-864E-FCB3048C96F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93"/>
          <a:stretch/>
        </p:blipFill>
        <p:spPr bwMode="auto">
          <a:xfrm>
            <a:off x="5359151" y="895610"/>
            <a:ext cx="6107166" cy="505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09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525C-9AE4-4F16-87FA-DE118E781E1C}"/>
              </a:ext>
            </a:extLst>
          </p:cNvPr>
          <p:cNvSpPr>
            <a:spLocks noGrp="1"/>
          </p:cNvSpPr>
          <p:nvPr>
            <p:ph type="title"/>
          </p:nvPr>
        </p:nvSpPr>
        <p:spPr>
          <a:xfrm>
            <a:off x="1198181" y="2951485"/>
            <a:ext cx="3795840" cy="2786218"/>
          </a:xfrm>
        </p:spPr>
        <p:txBody>
          <a:bodyPr vert="horz" lIns="91440" tIns="45720" rIns="91440" bIns="45720" rtlCol="0" anchor="t">
            <a:normAutofit/>
          </a:bodyPr>
          <a:lstStyle/>
          <a:p>
            <a:r>
              <a:rPr lang="en-US" sz="4800">
                <a:latin typeface="Times New Roman"/>
                <a:cs typeface="Times New Roman"/>
              </a:rPr>
              <a:t>Median age of patient in respect to countries</a:t>
            </a:r>
          </a:p>
        </p:txBody>
      </p:sp>
      <p:pic>
        <p:nvPicPr>
          <p:cNvPr id="4" name="Content Placeholder 3">
            <a:extLst>
              <a:ext uri="{FF2B5EF4-FFF2-40B4-BE49-F238E27FC236}">
                <a16:creationId xmlns:a16="http://schemas.microsoft.com/office/drawing/2014/main" id="{13AEA796-B774-47DB-8102-503790CF43EB}"/>
              </a:ext>
            </a:extLst>
          </p:cNvPr>
          <p:cNvPicPr>
            <a:picLocks noGrp="1" noChangeAspect="1"/>
          </p:cNvPicPr>
          <p:nvPr>
            <p:ph idx="1"/>
          </p:nvPr>
        </p:nvPicPr>
        <p:blipFill rotWithShape="1">
          <a:blip r:embed="rId2"/>
          <a:srcRect r="16687" b="-1"/>
          <a:stretch/>
        </p:blipFill>
        <p:spPr>
          <a:xfrm>
            <a:off x="5359151" y="895610"/>
            <a:ext cx="6107166" cy="5058020"/>
          </a:xfrm>
          <a:prstGeom prst="rect">
            <a:avLst/>
          </a:prstGeom>
        </p:spPr>
      </p:pic>
    </p:spTree>
    <p:extLst>
      <p:ext uri="{BB962C8B-B14F-4D97-AF65-F5344CB8AC3E}">
        <p14:creationId xmlns:p14="http://schemas.microsoft.com/office/powerpoint/2010/main" val="3179139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9996-8907-484D-984E-FD0ED0A3E32C}"/>
              </a:ext>
            </a:extLst>
          </p:cNvPr>
          <p:cNvSpPr>
            <a:spLocks noGrp="1"/>
          </p:cNvSpPr>
          <p:nvPr>
            <p:ph type="title"/>
          </p:nvPr>
        </p:nvSpPr>
        <p:spPr>
          <a:xfrm>
            <a:off x="1188720" y="2951485"/>
            <a:ext cx="3805301" cy="2786218"/>
          </a:xfrm>
        </p:spPr>
        <p:txBody>
          <a:bodyPr vert="horz" lIns="91440" tIns="45720" rIns="91440" bIns="45720" rtlCol="0" anchor="t">
            <a:normAutofit/>
          </a:bodyPr>
          <a:lstStyle/>
          <a:p>
            <a:r>
              <a:rPr lang="en-US" sz="4800">
                <a:latin typeface="Times New Roman"/>
                <a:cs typeface="Times New Roman"/>
              </a:rPr>
              <a:t>Patient ratio in respect to gender</a:t>
            </a:r>
          </a:p>
        </p:txBody>
      </p:sp>
      <p:pic>
        <p:nvPicPr>
          <p:cNvPr id="4" name="Content Placeholder 3">
            <a:extLst>
              <a:ext uri="{FF2B5EF4-FFF2-40B4-BE49-F238E27FC236}">
                <a16:creationId xmlns:a16="http://schemas.microsoft.com/office/drawing/2014/main" id="{D9688932-3564-4D8B-A809-4E0C66C2E779}"/>
              </a:ext>
            </a:extLst>
          </p:cNvPr>
          <p:cNvPicPr>
            <a:picLocks noGrp="1" noChangeAspect="1"/>
          </p:cNvPicPr>
          <p:nvPr>
            <p:ph idx="1"/>
          </p:nvPr>
        </p:nvPicPr>
        <p:blipFill rotWithShape="1">
          <a:blip r:embed="rId2"/>
          <a:srcRect l="9647" r="11265" b="-2"/>
          <a:stretch/>
        </p:blipFill>
        <p:spPr>
          <a:xfrm>
            <a:off x="5359151" y="895610"/>
            <a:ext cx="6107166" cy="5058020"/>
          </a:xfrm>
          <a:prstGeom prst="rect">
            <a:avLst/>
          </a:prstGeom>
        </p:spPr>
      </p:pic>
    </p:spTree>
    <p:extLst>
      <p:ext uri="{BB962C8B-B14F-4D97-AF65-F5344CB8AC3E}">
        <p14:creationId xmlns:p14="http://schemas.microsoft.com/office/powerpoint/2010/main" val="1936355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3">
            <a:extLst>
              <a:ext uri="{FF2B5EF4-FFF2-40B4-BE49-F238E27FC236}">
                <a16:creationId xmlns:a16="http://schemas.microsoft.com/office/drawing/2014/main" id="{BE268116-E2A7-4F98-8812-192B4975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B6650-BEAA-4661-BE0A-75F053417AB3}"/>
              </a:ext>
            </a:extLst>
          </p:cNvPr>
          <p:cNvSpPr>
            <a:spLocks noGrp="1"/>
          </p:cNvSpPr>
          <p:nvPr>
            <p:ph type="title"/>
          </p:nvPr>
        </p:nvSpPr>
        <p:spPr>
          <a:xfrm>
            <a:off x="633999" y="4550229"/>
            <a:ext cx="10909073" cy="1057655"/>
          </a:xfrm>
        </p:spPr>
        <p:txBody>
          <a:bodyPr vert="horz" lIns="91440" tIns="45720" rIns="91440" bIns="45720" rtlCol="0" anchor="b">
            <a:normAutofit fontScale="90000"/>
          </a:bodyPr>
          <a:lstStyle/>
          <a:p>
            <a:br>
              <a:rPr lang="en-US" sz="1500">
                <a:latin typeface="Times New Roman"/>
              </a:rPr>
            </a:br>
            <a:br>
              <a:rPr lang="en-US" sz="1500">
                <a:latin typeface="Times New Roman"/>
              </a:rPr>
            </a:br>
            <a:br>
              <a:rPr lang="en-US" sz="1500">
                <a:latin typeface="Times New Roman"/>
              </a:rPr>
            </a:br>
            <a:br>
              <a:rPr lang="en-US" sz="1500">
                <a:latin typeface="Times New Roman"/>
              </a:rPr>
            </a:br>
            <a:br>
              <a:rPr lang="en-US" sz="1500">
                <a:latin typeface="Times New Roman"/>
              </a:rPr>
            </a:br>
            <a:br>
              <a:rPr lang="en-US" sz="1500">
                <a:latin typeface="Times New Roman"/>
              </a:rPr>
            </a:br>
            <a:br>
              <a:rPr lang="en-US" sz="1500">
                <a:latin typeface="Times New Roman"/>
              </a:rPr>
            </a:br>
            <a:br>
              <a:rPr lang="en-US" sz="1500">
                <a:latin typeface="Times New Roman"/>
              </a:rPr>
            </a:br>
            <a:r>
              <a:rPr lang="en-US" sz="5300">
                <a:latin typeface="Times New Roman"/>
                <a:cs typeface="Times New Roman"/>
              </a:rPr>
              <a:t>Time series Analysis  </a:t>
            </a:r>
          </a:p>
          <a:p>
            <a:endParaRPr lang="en-US" sz="1500">
              <a:solidFill>
                <a:schemeClr val="tx1">
                  <a:lumMod val="85000"/>
                  <a:lumOff val="15000"/>
                </a:schemeClr>
              </a:solidFill>
            </a:endParaRPr>
          </a:p>
        </p:txBody>
      </p:sp>
      <p:pic>
        <p:nvPicPr>
          <p:cNvPr id="3" name="Picture 3" descr="Chart&#10;&#10;Description automatically generated">
            <a:extLst>
              <a:ext uri="{FF2B5EF4-FFF2-40B4-BE49-F238E27FC236}">
                <a16:creationId xmlns:a16="http://schemas.microsoft.com/office/drawing/2014/main" id="{59831D12-344F-408B-A81D-5E1C9979E06E}"/>
              </a:ext>
            </a:extLst>
          </p:cNvPr>
          <p:cNvPicPr>
            <a:picLocks noChangeAspect="1"/>
          </p:cNvPicPr>
          <p:nvPr/>
        </p:nvPicPr>
        <p:blipFill rotWithShape="1">
          <a:blip r:embed="rId2"/>
          <a:srcRect r="-1" b="31244"/>
          <a:stretch/>
        </p:blipFill>
        <p:spPr>
          <a:xfrm>
            <a:off x="635457" y="640080"/>
            <a:ext cx="10916463" cy="3602736"/>
          </a:xfrm>
          <a:prstGeom prst="rect">
            <a:avLst/>
          </a:prstGeom>
        </p:spPr>
      </p:pic>
      <p:cxnSp>
        <p:nvCxnSpPr>
          <p:cNvPr id="22" name="Straight Connector 15">
            <a:extLst>
              <a:ext uri="{FF2B5EF4-FFF2-40B4-BE49-F238E27FC236}">
                <a16:creationId xmlns:a16="http://schemas.microsoft.com/office/drawing/2014/main" id="{73D8893D-DEBE-4F67-901F-166F75E9C6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17">
            <a:extLst>
              <a:ext uri="{FF2B5EF4-FFF2-40B4-BE49-F238E27FC236}">
                <a16:creationId xmlns:a16="http://schemas.microsoft.com/office/drawing/2014/main" id="{FBEFFA83-BC6D-4CD2-A2BA-98AD67423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9">
            <a:extLst>
              <a:ext uri="{FF2B5EF4-FFF2-40B4-BE49-F238E27FC236}">
                <a16:creationId xmlns:a16="http://schemas.microsoft.com/office/drawing/2014/main" id="{AB5696BF-D495-4CAC-AA8A-4EBFF2C32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3642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79">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D1090-C837-45DA-B4F9-71101C9300ED}"/>
              </a:ext>
            </a:extLst>
          </p:cNvPr>
          <p:cNvSpPr>
            <a:spLocks noGrp="1"/>
          </p:cNvSpPr>
          <p:nvPr>
            <p:ph type="title"/>
          </p:nvPr>
        </p:nvSpPr>
        <p:spPr>
          <a:xfrm>
            <a:off x="4974771" y="634946"/>
            <a:ext cx="6574972" cy="1450757"/>
          </a:xfrm>
        </p:spPr>
        <p:txBody>
          <a:bodyPr>
            <a:normAutofit/>
          </a:bodyPr>
          <a:lstStyle/>
          <a:p>
            <a:r>
              <a:rPr lang="en-US">
                <a:latin typeface="Times New Roman" panose="02020603050405020304" pitchFamily="18" charset="0"/>
                <a:cs typeface="Times New Roman" panose="02020603050405020304" pitchFamily="18" charset="0"/>
              </a:rPr>
              <a:t>Business Questions</a:t>
            </a:r>
          </a:p>
        </p:txBody>
      </p:sp>
      <p:pic>
        <p:nvPicPr>
          <p:cNvPr id="4" name="Picture 4" descr="A picture containing refrigerator&#10;&#10;Description automatically generated">
            <a:extLst>
              <a:ext uri="{FF2B5EF4-FFF2-40B4-BE49-F238E27FC236}">
                <a16:creationId xmlns:a16="http://schemas.microsoft.com/office/drawing/2014/main" id="{8C912E0C-D903-49C8-973A-F4D11E799355}"/>
              </a:ext>
            </a:extLst>
          </p:cNvPr>
          <p:cNvPicPr>
            <a:picLocks noChangeAspect="1"/>
          </p:cNvPicPr>
          <p:nvPr/>
        </p:nvPicPr>
        <p:blipFill rotWithShape="1">
          <a:blip r:embed="rId2"/>
          <a:srcRect l="33527" r="28262" b="-1"/>
          <a:stretch/>
        </p:blipFill>
        <p:spPr>
          <a:xfrm>
            <a:off x="633999" y="640081"/>
            <a:ext cx="4001315" cy="5314406"/>
          </a:xfrm>
          <a:prstGeom prst="rect">
            <a:avLst/>
          </a:prstGeom>
        </p:spPr>
      </p:pic>
      <p:cxnSp>
        <p:nvCxnSpPr>
          <p:cNvPr id="85" name="Straight Connector 81">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40FB5C-3817-45C0-B87B-621138714B7D}"/>
              </a:ext>
            </a:extLst>
          </p:cNvPr>
          <p:cNvSpPr>
            <a:spLocks noGrp="1"/>
          </p:cNvSpPr>
          <p:nvPr>
            <p:ph idx="1"/>
          </p:nvPr>
        </p:nvSpPr>
        <p:spPr>
          <a:xfrm>
            <a:off x="4974769" y="2198914"/>
            <a:ext cx="6574973" cy="3670180"/>
          </a:xfrm>
        </p:spPr>
        <p:txBody>
          <a:bodyPr vert="horz" lIns="0" tIns="45720" rIns="0" bIns="45720" rtlCol="0" anchor="t">
            <a:normAutofit/>
          </a:bodyPr>
          <a:lstStyle/>
          <a:p>
            <a:pPr>
              <a:buFont typeface="Calibri" panose="05000000000000000000" pitchFamily="2" charset="2"/>
              <a:buChar char=" "/>
            </a:pPr>
            <a:endParaRPr lang="en-US">
              <a:latin typeface="Calibri"/>
              <a:cs typeface="Calibri"/>
            </a:endParaRPr>
          </a:p>
          <a:p>
            <a:pPr>
              <a:buFont typeface="Wingdings" panose="05000000000000000000" pitchFamily="2" charset="2"/>
              <a:buChar char="Ø"/>
            </a:pPr>
            <a:r>
              <a:rPr lang="en-US">
                <a:latin typeface="Times New Roman"/>
                <a:cs typeface="Times New Roman"/>
              </a:rPr>
              <a:t>What is the death </a:t>
            </a:r>
            <a:r>
              <a:rPr lang="en-US">
                <a:latin typeface="Calibri"/>
                <a:cs typeface="Calibri"/>
              </a:rPr>
              <a:t>rate with respect to gender?</a:t>
            </a:r>
            <a:endParaRPr lang="en-US">
              <a:latin typeface="Times New Roman"/>
              <a:cs typeface="Times New Roman"/>
            </a:endParaRPr>
          </a:p>
          <a:p>
            <a:pPr marL="0" indent="0">
              <a:buNone/>
            </a:pPr>
            <a:endParaRPr lang="en-US">
              <a:latin typeface="Calibri"/>
              <a:cs typeface="Calibri"/>
            </a:endParaRPr>
          </a:p>
          <a:p>
            <a:pPr>
              <a:buFont typeface="Wingdings" panose="05000000000000000000" pitchFamily="2" charset="2"/>
              <a:buChar char="Ø"/>
            </a:pPr>
            <a:r>
              <a:rPr lang="en-US">
                <a:latin typeface="Times New Roman"/>
                <a:cs typeface="Times New Roman"/>
              </a:rPr>
              <a:t>What is the death rate with respect to age group?</a:t>
            </a:r>
            <a:endParaRPr lang="en-US">
              <a:latin typeface="Calibri"/>
              <a:cs typeface="Calibri"/>
            </a:endParaRPr>
          </a:p>
          <a:p>
            <a:pPr marL="0" indent="0">
              <a:buNone/>
            </a:pPr>
            <a:endParaRPr lang="en-US">
              <a:latin typeface="Times New Roman"/>
              <a:cs typeface="Times New Roman"/>
            </a:endParaRPr>
          </a:p>
          <a:p>
            <a:pPr>
              <a:buFont typeface="Wingdings" panose="05000000000000000000" pitchFamily="2" charset="2"/>
              <a:buChar char="Ø"/>
            </a:pPr>
            <a:r>
              <a:rPr lang="en-US">
                <a:latin typeface="Times New Roman"/>
                <a:cs typeface="Times New Roman"/>
              </a:rPr>
              <a:t>Which gender is more vulnerable to COVID?</a:t>
            </a:r>
          </a:p>
          <a:p>
            <a:pPr>
              <a:buFont typeface="Wingdings" panose="05000000000000000000" pitchFamily="2" charset="2"/>
              <a:buChar char="§"/>
            </a:pPr>
            <a:endParaRPr lang="en-US">
              <a:latin typeface="Times New Roman" panose="02020603050405020304" pitchFamily="18" charset="0"/>
              <a:cs typeface="Times New Roman" panose="02020603050405020304" pitchFamily="18" charset="0"/>
            </a:endParaRPr>
          </a:p>
        </p:txBody>
      </p:sp>
      <p:sp>
        <p:nvSpPr>
          <p:cNvPr id="87" name="Rectangle 83">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5">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573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2486-A47D-4CDC-AF47-ACB5D583633D}"/>
              </a:ext>
            </a:extLst>
          </p:cNvPr>
          <p:cNvSpPr>
            <a:spLocks noGrp="1"/>
          </p:cNvSpPr>
          <p:nvPr>
            <p:ph type="title"/>
          </p:nvPr>
        </p:nvSpPr>
        <p:spPr>
          <a:xfrm>
            <a:off x="640080" y="325369"/>
            <a:ext cx="4368602" cy="1956841"/>
          </a:xfrm>
        </p:spPr>
        <p:txBody>
          <a:bodyPr anchor="b">
            <a:normAutofit/>
          </a:bodyPr>
          <a:lstStyle/>
          <a:p>
            <a:r>
              <a:rPr lang="en-US" sz="5400" b="1">
                <a:latin typeface="Times New Roman"/>
                <a:cs typeface="Times New Roman"/>
              </a:rPr>
              <a:t>Introduction </a:t>
            </a:r>
            <a:br>
              <a:rPr lang="en-US" sz="5400" b="1">
                <a:latin typeface="Times New Roman"/>
              </a:rPr>
            </a:br>
            <a:endParaRPr lang="en-US" sz="5400">
              <a:latin typeface="Times New Roman"/>
              <a:cs typeface="Times New Roman"/>
            </a:endParaRPr>
          </a:p>
        </p:txBody>
      </p:sp>
      <p:sp>
        <p:nvSpPr>
          <p:cNvPr id="3" name="Content Placeholder 2">
            <a:extLst>
              <a:ext uri="{FF2B5EF4-FFF2-40B4-BE49-F238E27FC236}">
                <a16:creationId xmlns:a16="http://schemas.microsoft.com/office/drawing/2014/main" id="{6D9327FA-1114-4D9F-93AD-8F7052C6FBFA}"/>
              </a:ext>
            </a:extLst>
          </p:cNvPr>
          <p:cNvSpPr>
            <a:spLocks noGrp="1"/>
          </p:cNvSpPr>
          <p:nvPr>
            <p:ph idx="1"/>
          </p:nvPr>
        </p:nvSpPr>
        <p:spPr>
          <a:xfrm>
            <a:off x="702586" y="1797562"/>
            <a:ext cx="4243589" cy="4379718"/>
          </a:xfrm>
        </p:spPr>
        <p:txBody>
          <a:bodyPr vert="horz" lIns="0" tIns="45720" rIns="0" bIns="45720" rtlCol="0" anchor="t">
            <a:normAutofit fontScale="70000" lnSpcReduction="20000"/>
          </a:bodyPr>
          <a:lstStyle/>
          <a:p>
            <a:pPr>
              <a:buFont typeface="Wingdings" panose="05000000000000000000" pitchFamily="2" charset="2"/>
              <a:buChar char="v"/>
            </a:pPr>
            <a:r>
              <a:rPr lang="en-US" sz="1400" b="1">
                <a:latin typeface="Times New Roman"/>
                <a:cs typeface="Times New Roman"/>
              </a:rPr>
              <a:t> </a:t>
            </a:r>
            <a:r>
              <a:rPr lang="en-US" sz="2400" b="1">
                <a:latin typeface="Times New Roman"/>
                <a:cs typeface="Times New Roman"/>
              </a:rPr>
              <a:t>Topic Introduction</a:t>
            </a:r>
          </a:p>
          <a:p>
            <a:pPr marL="0" indent="0">
              <a:buNone/>
            </a:pP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Corona Virus origin</a:t>
            </a:r>
          </a:p>
          <a:p>
            <a:r>
              <a:rPr lang="en-US" sz="2400">
                <a:latin typeface="Times New Roman" panose="02020603050405020304" pitchFamily="18" charset="0"/>
                <a:cs typeface="Times New Roman" panose="02020603050405020304" pitchFamily="18" charset="0"/>
              </a:rPr>
              <a:t>Spread</a:t>
            </a:r>
          </a:p>
          <a:p>
            <a:r>
              <a:rPr lang="en-US" sz="2400">
                <a:latin typeface="Times New Roman" panose="02020603050405020304" pitchFamily="18" charset="0"/>
                <a:cs typeface="Times New Roman" panose="02020603050405020304" pitchFamily="18" charset="0"/>
              </a:rPr>
              <a:t>Effects</a:t>
            </a:r>
          </a:p>
          <a:p>
            <a:pPr>
              <a:buFont typeface="Wingdings" panose="05000000000000000000" pitchFamily="2" charset="2"/>
              <a:buChar char="v"/>
            </a:pPr>
            <a:r>
              <a:rPr lang="en-US" sz="2400" b="1">
                <a:cs typeface="Calibri" panose="020F0502020204030204"/>
              </a:rPr>
              <a:t> </a:t>
            </a:r>
            <a:r>
              <a:rPr lang="en-US" sz="2400" b="1">
                <a:latin typeface="Times New Roman"/>
                <a:cs typeface="Times New Roman"/>
              </a:rPr>
              <a:t>Data Set Introduction</a:t>
            </a:r>
          </a:p>
          <a:p>
            <a:pPr>
              <a:buFont typeface="Calibri"/>
              <a:buChar char=" "/>
            </a:pPr>
            <a:r>
              <a:rPr lang="en-US" sz="2400">
                <a:latin typeface="Times New Roman"/>
                <a:cs typeface="Times New Roman"/>
              </a:rPr>
              <a:t>Case data</a:t>
            </a:r>
            <a:endParaRPr lang="en-US" sz="2400">
              <a:ea typeface="+mn-lt"/>
              <a:cs typeface="+mn-lt"/>
            </a:endParaRPr>
          </a:p>
          <a:p>
            <a:pPr>
              <a:buFont typeface="Calibri"/>
              <a:buChar char=" "/>
            </a:pPr>
            <a:r>
              <a:rPr lang="en-US" sz="2400">
                <a:latin typeface="Times New Roman"/>
                <a:cs typeface="Times New Roman"/>
              </a:rPr>
              <a:t>Patient data</a:t>
            </a:r>
            <a:endParaRPr lang="en-US" sz="2400">
              <a:ea typeface="+mn-lt"/>
              <a:cs typeface="+mn-lt"/>
            </a:endParaRPr>
          </a:p>
          <a:p>
            <a:pPr>
              <a:buFont typeface="Calibri"/>
              <a:buChar char=" "/>
            </a:pPr>
            <a:r>
              <a:rPr lang="en-US" sz="2400">
                <a:latin typeface="Times New Roman"/>
                <a:cs typeface="Times New Roman"/>
              </a:rPr>
              <a:t>Time series data</a:t>
            </a:r>
            <a:endParaRPr lang="en-US"/>
          </a:p>
          <a:p>
            <a:pPr>
              <a:buFont typeface="Wingdings" panose="05000000000000000000" pitchFamily="2" charset="2"/>
              <a:buChar char="v"/>
            </a:pPr>
            <a:r>
              <a:rPr lang="en-US" sz="2400" b="1">
                <a:latin typeface="Calibri"/>
                <a:cs typeface="Calibri"/>
              </a:rPr>
              <a:t> </a:t>
            </a:r>
            <a:r>
              <a:rPr lang="en-US" sz="2400" b="1">
                <a:latin typeface="Times New Roman"/>
                <a:cs typeface="Times New Roman"/>
              </a:rPr>
              <a:t>Methodolgy</a:t>
            </a:r>
          </a:p>
          <a:p>
            <a:pPr marL="0" indent="0">
              <a:buNone/>
            </a:pPr>
            <a:r>
              <a:rPr lang="en-US" sz="2400">
                <a:latin typeface="Times New Roman"/>
                <a:cs typeface="Times New Roman"/>
              </a:rPr>
              <a:t>Python</a:t>
            </a:r>
          </a:p>
          <a:p>
            <a:pPr marL="0" indent="0">
              <a:buNone/>
            </a:pPr>
            <a:r>
              <a:rPr lang="en-US" sz="2400">
                <a:latin typeface="Times New Roman"/>
                <a:cs typeface="Times New Roman"/>
              </a:rPr>
              <a:t>Tableau</a:t>
            </a:r>
          </a:p>
          <a:p>
            <a:endParaRPr lang="en-US" sz="2400">
              <a:latin typeface="Times New Roman" panose="02020603050405020304" pitchFamily="18" charset="0"/>
              <a:cs typeface="Times New Roman" panose="02020603050405020304" pitchFamily="18" charset="0"/>
            </a:endParaRPr>
          </a:p>
          <a:p>
            <a:endParaRPr lang="en-US" sz="2400" b="1">
              <a:latin typeface="Times New Roman"/>
              <a:cs typeface="Times New Roman"/>
            </a:endParaRPr>
          </a:p>
          <a:p>
            <a:endParaRPr lang="en-US" sz="2400" b="1">
              <a:latin typeface="Times New Roman"/>
              <a:cs typeface="Times New Roman"/>
            </a:endParaRPr>
          </a:p>
          <a:p>
            <a:endParaRPr lang="en-US" sz="900">
              <a:cs typeface="Calibri" panose="020F0502020204030204"/>
            </a:endParaRPr>
          </a:p>
        </p:txBody>
      </p:sp>
      <p:pic>
        <p:nvPicPr>
          <p:cNvPr id="4" name="Picture 4" descr="Talking about coronavirus with younger children | UNICEF Latin America and  Caribbean">
            <a:extLst>
              <a:ext uri="{FF2B5EF4-FFF2-40B4-BE49-F238E27FC236}">
                <a16:creationId xmlns:a16="http://schemas.microsoft.com/office/drawing/2014/main" id="{4D85680D-52F9-4B7E-AF41-AE8C3EC0C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92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A916-D276-41A9-845C-1451978B869A}"/>
              </a:ext>
            </a:extLst>
          </p:cNvPr>
          <p:cNvSpPr>
            <a:spLocks noGrp="1"/>
          </p:cNvSpPr>
          <p:nvPr>
            <p:ph type="title"/>
          </p:nvPr>
        </p:nvSpPr>
        <p:spPr/>
        <p:txBody>
          <a:bodyPr/>
          <a:lstStyle/>
          <a:p>
            <a:r>
              <a:rPr lang="en-US">
                <a:solidFill>
                  <a:schemeClr val="tx1"/>
                </a:solidFill>
                <a:latin typeface="Times New Roman"/>
                <a:cs typeface="Calibri Light"/>
              </a:rPr>
              <a:t>Data Pre-processing Stage</a:t>
            </a:r>
          </a:p>
        </p:txBody>
      </p:sp>
      <p:sp>
        <p:nvSpPr>
          <p:cNvPr id="10" name="Content Placeholder 9">
            <a:extLst>
              <a:ext uri="{FF2B5EF4-FFF2-40B4-BE49-F238E27FC236}">
                <a16:creationId xmlns:a16="http://schemas.microsoft.com/office/drawing/2014/main" id="{BEC3689A-381A-40CD-B6DF-41ABB46770DE}"/>
              </a:ext>
            </a:extLst>
          </p:cNvPr>
          <p:cNvSpPr>
            <a:spLocks noGrp="1"/>
          </p:cNvSpPr>
          <p:nvPr>
            <p:ph idx="1"/>
          </p:nvPr>
        </p:nvSpPr>
        <p:spPr/>
        <p:txBody>
          <a:bodyPr vert="horz" lIns="0" tIns="45720" rIns="0" bIns="45720" rtlCol="0" anchor="t">
            <a:normAutofit/>
          </a:bodyPr>
          <a:lstStyle/>
          <a:p>
            <a:r>
              <a:rPr lang="en-US" sz="2800">
                <a:solidFill>
                  <a:schemeClr val="tx1"/>
                </a:solidFill>
                <a:latin typeface="Times New Roman"/>
                <a:ea typeface="+mn-lt"/>
                <a:cs typeface="+mn-lt"/>
              </a:rPr>
              <a:t>1.Understanding the dataset</a:t>
            </a:r>
            <a:endParaRPr lang="en-US" sz="2800">
              <a:solidFill>
                <a:schemeClr val="tx1"/>
              </a:solidFill>
              <a:latin typeface="Times New Roman"/>
              <a:cs typeface="Calibri" panose="020F0502020204030204"/>
            </a:endParaRPr>
          </a:p>
          <a:p>
            <a:r>
              <a:rPr lang="en-US" sz="2800">
                <a:solidFill>
                  <a:schemeClr val="tx1"/>
                </a:solidFill>
                <a:latin typeface="Times New Roman"/>
                <a:ea typeface="+mn-lt"/>
                <a:cs typeface="+mn-lt"/>
              </a:rPr>
              <a:t>2.Pre-processing the data to fill in the missing value</a:t>
            </a:r>
          </a:p>
          <a:p>
            <a:pPr marL="200660" lvl="1" indent="0">
              <a:buNone/>
            </a:pPr>
            <a:r>
              <a:rPr lang="en-US" sz="2400">
                <a:solidFill>
                  <a:schemeClr val="tx1"/>
                </a:solidFill>
                <a:latin typeface="Times New Roman"/>
                <a:ea typeface="+mn-lt"/>
                <a:cs typeface="+mn-lt"/>
              </a:rPr>
              <a:t>•Identifying the duplicate records</a:t>
            </a:r>
            <a:endParaRPr lang="en-US" sz="2400">
              <a:solidFill>
                <a:schemeClr val="tx1"/>
              </a:solidFill>
              <a:latin typeface="Times New Roman"/>
              <a:cs typeface="Calibri"/>
            </a:endParaRPr>
          </a:p>
          <a:p>
            <a:pPr marL="200660" lvl="1" indent="0">
              <a:buNone/>
            </a:pPr>
            <a:r>
              <a:rPr lang="en-US" sz="2400">
                <a:solidFill>
                  <a:schemeClr val="tx1"/>
                </a:solidFill>
                <a:latin typeface="Times New Roman"/>
                <a:ea typeface="+mn-lt"/>
                <a:cs typeface="+mn-lt"/>
              </a:rPr>
              <a:t>•Dropping the non-value-added columns</a:t>
            </a:r>
            <a:endParaRPr lang="en-US" sz="2400">
              <a:solidFill>
                <a:schemeClr val="tx1"/>
              </a:solidFill>
              <a:latin typeface="Times New Roman"/>
              <a:cs typeface="Calibri"/>
            </a:endParaRPr>
          </a:p>
          <a:p>
            <a:pPr marL="200660" lvl="1" indent="0">
              <a:buNone/>
            </a:pPr>
            <a:r>
              <a:rPr lang="en-US" sz="2400">
                <a:solidFill>
                  <a:schemeClr val="tx1"/>
                </a:solidFill>
                <a:latin typeface="Times New Roman"/>
                <a:ea typeface="+mn-lt"/>
                <a:cs typeface="+mn-lt"/>
              </a:rPr>
              <a:t>•Removing the symbols for “s” and “,”</a:t>
            </a:r>
            <a:endParaRPr lang="en-US" sz="2400">
              <a:solidFill>
                <a:schemeClr val="tx1"/>
              </a:solidFill>
              <a:latin typeface="Times New Roman"/>
              <a:cs typeface="Calibri"/>
            </a:endParaRPr>
          </a:p>
          <a:p>
            <a:pPr marL="200660" lvl="1" indent="0">
              <a:buNone/>
            </a:pPr>
            <a:r>
              <a:rPr lang="en-US" sz="2400">
                <a:solidFill>
                  <a:schemeClr val="tx1"/>
                </a:solidFill>
                <a:latin typeface="Times New Roman"/>
                <a:ea typeface="+mn-lt"/>
                <a:cs typeface="+mn-lt"/>
              </a:rPr>
              <a:t>•Performed one-hot encoding for categorical variables </a:t>
            </a:r>
            <a:endParaRPr lang="en-US" sz="2400">
              <a:solidFill>
                <a:schemeClr val="tx1"/>
              </a:solidFill>
              <a:latin typeface="Times New Roman"/>
              <a:cs typeface="Calibri"/>
            </a:endParaRPr>
          </a:p>
          <a:p>
            <a:endParaRPr lang="en-US">
              <a:cs typeface="Calibri"/>
            </a:endParaRPr>
          </a:p>
        </p:txBody>
      </p:sp>
    </p:spTree>
    <p:extLst>
      <p:ext uri="{BB962C8B-B14F-4D97-AF65-F5344CB8AC3E}">
        <p14:creationId xmlns:p14="http://schemas.microsoft.com/office/powerpoint/2010/main" val="423604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4623D-F592-44F4-83BE-0BC3CAEAD62E}"/>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3100">
                <a:solidFill>
                  <a:schemeClr val="tx1">
                    <a:lumMod val="85000"/>
                    <a:lumOff val="15000"/>
                  </a:schemeClr>
                </a:solidFill>
                <a:latin typeface="Times New Roman"/>
                <a:cs typeface="Times New Roman"/>
              </a:rPr>
              <a:t>Confirmed COVID cases by Age Group Distribution Plot</a:t>
            </a:r>
          </a:p>
        </p:txBody>
      </p:sp>
      <p:pic>
        <p:nvPicPr>
          <p:cNvPr id="6" name="Picture 6" descr="Chart, box and whisker chart&#10;&#10;Description automatically generated">
            <a:extLst>
              <a:ext uri="{FF2B5EF4-FFF2-40B4-BE49-F238E27FC236}">
                <a16:creationId xmlns:a16="http://schemas.microsoft.com/office/drawing/2014/main" id="{18AFB9D1-8DE0-4D96-903C-094271D59FE6}"/>
              </a:ext>
            </a:extLst>
          </p:cNvPr>
          <p:cNvPicPr>
            <a:picLocks noGrp="1" noChangeAspect="1"/>
          </p:cNvPicPr>
          <p:nvPr>
            <p:ph idx="1"/>
          </p:nvPr>
        </p:nvPicPr>
        <p:blipFill>
          <a:blip r:embed="rId2"/>
          <a:stretch>
            <a:fillRect/>
          </a:stretch>
        </p:blipFill>
        <p:spPr>
          <a:xfrm>
            <a:off x="206210" y="965186"/>
            <a:ext cx="7834637" cy="4444050"/>
          </a:xfrm>
          <a:prstGeom prst="rect">
            <a:avLst/>
          </a:prstGeom>
        </p:spPr>
      </p:pic>
      <p:cxnSp>
        <p:nvCxnSpPr>
          <p:cNvPr id="14" name="Straight Connector 1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6" name="Rectangle 2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2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4715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4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4623D-F592-44F4-83BE-0BC3CAEAD62E}"/>
              </a:ext>
            </a:extLst>
          </p:cNvPr>
          <p:cNvSpPr>
            <a:spLocks noGrp="1"/>
          </p:cNvSpPr>
          <p:nvPr>
            <p:ph type="title"/>
          </p:nvPr>
        </p:nvSpPr>
        <p:spPr>
          <a:xfrm>
            <a:off x="8729319" y="879728"/>
            <a:ext cx="2813752" cy="3458752"/>
          </a:xfrm>
        </p:spPr>
        <p:txBody>
          <a:bodyPr vert="horz" lIns="91440" tIns="45720" rIns="91440" bIns="45720" rtlCol="0" anchor="b">
            <a:normAutofit/>
          </a:bodyPr>
          <a:lstStyle/>
          <a:p>
            <a:r>
              <a:rPr lang="en-US" sz="3200">
                <a:solidFill>
                  <a:schemeClr val="tx1">
                    <a:lumMod val="85000"/>
                    <a:lumOff val="15000"/>
                  </a:schemeClr>
                </a:solidFill>
                <a:latin typeface="Times New Roman"/>
                <a:cs typeface="Times New Roman"/>
              </a:rPr>
              <a:t>Deceased patients based on Gender</a:t>
            </a:r>
          </a:p>
        </p:txBody>
      </p:sp>
      <p:pic>
        <p:nvPicPr>
          <p:cNvPr id="5" name="Picture 5" descr="Chart, line chart&#10;&#10;Description automatically generated">
            <a:extLst>
              <a:ext uri="{FF2B5EF4-FFF2-40B4-BE49-F238E27FC236}">
                <a16:creationId xmlns:a16="http://schemas.microsoft.com/office/drawing/2014/main" id="{89E98942-5145-4462-B70F-07D7890AF6BC}"/>
              </a:ext>
            </a:extLst>
          </p:cNvPr>
          <p:cNvPicPr>
            <a:picLocks noGrp="1" noChangeAspect="1"/>
          </p:cNvPicPr>
          <p:nvPr>
            <p:ph idx="1"/>
          </p:nvPr>
        </p:nvPicPr>
        <p:blipFill>
          <a:blip r:embed="rId2"/>
          <a:stretch>
            <a:fillRect/>
          </a:stretch>
        </p:blipFill>
        <p:spPr>
          <a:xfrm>
            <a:off x="125999" y="881712"/>
            <a:ext cx="8529795" cy="4570894"/>
          </a:xfrm>
          <a:prstGeom prst="rect">
            <a:avLst/>
          </a:prstGeom>
        </p:spPr>
      </p:pic>
      <p:cxnSp>
        <p:nvCxnSpPr>
          <p:cNvPr id="48" name="Straight Connector 4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5105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1" name="Straight Connector 60">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3" name="Rectangle 62">
            <a:extLst>
              <a:ext uri="{FF2B5EF4-FFF2-40B4-BE49-F238E27FC236}">
                <a16:creationId xmlns:a16="http://schemas.microsoft.com/office/drawing/2014/main" id="{BE268116-E2A7-4F98-8812-192B4975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4623D-F592-44F4-83BE-0BC3CAEAD62E}"/>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5600">
                <a:solidFill>
                  <a:schemeClr val="tx1">
                    <a:lumMod val="85000"/>
                    <a:lumOff val="15000"/>
                  </a:schemeClr>
                </a:solidFill>
                <a:latin typeface="Times New Roman"/>
                <a:cs typeface="Times New Roman"/>
              </a:rPr>
              <a:t>Deceased patients based on Gender</a:t>
            </a:r>
          </a:p>
        </p:txBody>
      </p:sp>
      <p:cxnSp>
        <p:nvCxnSpPr>
          <p:cNvPr id="65" name="Straight Connector 64">
            <a:extLst>
              <a:ext uri="{FF2B5EF4-FFF2-40B4-BE49-F238E27FC236}">
                <a16:creationId xmlns:a16="http://schemas.microsoft.com/office/drawing/2014/main" id="{73D8893D-DEBE-4F67-901F-166F75E9C6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BEFFA83-BC6D-4CD2-A2BA-98AD67423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68">
            <a:extLst>
              <a:ext uri="{FF2B5EF4-FFF2-40B4-BE49-F238E27FC236}">
                <a16:creationId xmlns:a16="http://schemas.microsoft.com/office/drawing/2014/main" id="{AB5696BF-D495-4CAC-AA8A-4EBFF2C32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10" descr="Chart, line chart&#10;&#10;Description automatically generated">
            <a:extLst>
              <a:ext uri="{FF2B5EF4-FFF2-40B4-BE49-F238E27FC236}">
                <a16:creationId xmlns:a16="http://schemas.microsoft.com/office/drawing/2014/main" id="{CAB432BB-1654-4F48-AF69-C578B545ECF7}"/>
              </a:ext>
            </a:extLst>
          </p:cNvPr>
          <p:cNvPicPr>
            <a:picLocks noGrp="1" noChangeAspect="1"/>
          </p:cNvPicPr>
          <p:nvPr>
            <p:ph idx="1"/>
          </p:nvPr>
        </p:nvPicPr>
        <p:blipFill>
          <a:blip r:embed="rId2"/>
          <a:stretch>
            <a:fillRect/>
          </a:stretch>
        </p:blipFill>
        <p:spPr>
          <a:xfrm>
            <a:off x="947554" y="365332"/>
            <a:ext cx="9408693" cy="4377320"/>
          </a:xfrm>
        </p:spPr>
      </p:pic>
    </p:spTree>
    <p:extLst>
      <p:ext uri="{BB962C8B-B14F-4D97-AF65-F5344CB8AC3E}">
        <p14:creationId xmlns:p14="http://schemas.microsoft.com/office/powerpoint/2010/main" val="2711547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597B-191A-4F1C-9E2C-E8F19A4D3EA8}"/>
              </a:ext>
            </a:extLst>
          </p:cNvPr>
          <p:cNvSpPr>
            <a:spLocks noGrp="1"/>
          </p:cNvSpPr>
          <p:nvPr>
            <p:ph type="ctrTitle"/>
          </p:nvPr>
        </p:nvSpPr>
        <p:spPr>
          <a:xfrm>
            <a:off x="1097280" y="758952"/>
            <a:ext cx="10058400" cy="963859"/>
          </a:xfrm>
        </p:spPr>
        <p:txBody>
          <a:bodyPr>
            <a:normAutofit fontScale="90000"/>
          </a:bodyPr>
          <a:lstStyle/>
          <a:p>
            <a:r>
              <a:rPr lang="en-GB">
                <a:cs typeface="Calibri Light"/>
              </a:rPr>
              <a:t>Conclusion</a:t>
            </a:r>
            <a:endParaRPr lang="en-GB"/>
          </a:p>
        </p:txBody>
      </p:sp>
      <p:sp>
        <p:nvSpPr>
          <p:cNvPr id="4" name="TextBox 3">
            <a:extLst>
              <a:ext uri="{FF2B5EF4-FFF2-40B4-BE49-F238E27FC236}">
                <a16:creationId xmlns:a16="http://schemas.microsoft.com/office/drawing/2014/main" id="{B81DC165-DEB7-45DF-A345-8DAA584AB376}"/>
              </a:ext>
            </a:extLst>
          </p:cNvPr>
          <p:cNvSpPr txBox="1"/>
          <p:nvPr/>
        </p:nvSpPr>
        <p:spPr>
          <a:xfrm>
            <a:off x="8069027" y="2272682"/>
            <a:ext cx="365341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Light"/>
                <a:cs typeface="Times New Roman"/>
              </a:rPr>
              <a:t>We found out that the number of cases reported with contacted patients is higher than the overseas inflow. Also, women are more highly susceptible to COVID. The deaths are higher for the age group between 20 to 30.   </a:t>
            </a:r>
            <a:endParaRPr lang="en-US">
              <a:latin typeface="Times New Roman"/>
              <a:cs typeface="Times New Roman"/>
            </a:endParaRPr>
          </a:p>
        </p:txBody>
      </p:sp>
      <p:sp>
        <p:nvSpPr>
          <p:cNvPr id="8" name="TextBox 7">
            <a:extLst>
              <a:ext uri="{FF2B5EF4-FFF2-40B4-BE49-F238E27FC236}">
                <a16:creationId xmlns:a16="http://schemas.microsoft.com/office/drawing/2014/main" id="{FD91EDC5-B92C-4D8C-87EE-9BD95AD3BD77}"/>
              </a:ext>
            </a:extLst>
          </p:cNvPr>
          <p:cNvSpPr txBox="1"/>
          <p:nvPr/>
        </p:nvSpPr>
        <p:spPr>
          <a:xfrm>
            <a:off x="4904951" y="2061673"/>
            <a:ext cx="229750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cs typeface="Times New Roman"/>
              </a:rPr>
              <a:t>PATIENT ANALYSIS</a:t>
            </a:r>
            <a:endParaRPr lang="en-US" sz="1400" b="1">
              <a:cs typeface="Calibri"/>
            </a:endParaRPr>
          </a:p>
        </p:txBody>
      </p:sp>
      <p:sp>
        <p:nvSpPr>
          <p:cNvPr id="9" name="TextBox 8">
            <a:extLst>
              <a:ext uri="{FF2B5EF4-FFF2-40B4-BE49-F238E27FC236}">
                <a16:creationId xmlns:a16="http://schemas.microsoft.com/office/drawing/2014/main" id="{636C1479-378B-4913-876D-2ABA112CA935}"/>
              </a:ext>
            </a:extLst>
          </p:cNvPr>
          <p:cNvSpPr txBox="1"/>
          <p:nvPr/>
        </p:nvSpPr>
        <p:spPr>
          <a:xfrm>
            <a:off x="1362835" y="2059770"/>
            <a:ext cx="229750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cs typeface="Times New Roman"/>
              </a:rPr>
              <a:t>CASE ANALYSIS</a:t>
            </a:r>
            <a:endParaRPr lang="en-US" sz="1400" b="1">
              <a:cs typeface="Calibri"/>
            </a:endParaRPr>
          </a:p>
        </p:txBody>
      </p:sp>
      <p:sp>
        <p:nvSpPr>
          <p:cNvPr id="3" name="TextBox 2">
            <a:extLst>
              <a:ext uri="{FF2B5EF4-FFF2-40B4-BE49-F238E27FC236}">
                <a16:creationId xmlns:a16="http://schemas.microsoft.com/office/drawing/2014/main" id="{4BD3D0E6-C59A-4FC0-BF73-BBF7B125CCA3}"/>
              </a:ext>
            </a:extLst>
          </p:cNvPr>
          <p:cNvSpPr txBox="1"/>
          <p:nvPr/>
        </p:nvSpPr>
        <p:spPr>
          <a:xfrm>
            <a:off x="4550780" y="2486627"/>
            <a:ext cx="27431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Light"/>
                <a:cs typeface="Calibri"/>
              </a:rPr>
              <a:t>Overall,  we conclude that older people are more vulnerable to this virus and it take more recovery time for them as compared to younger crowd.</a:t>
            </a:r>
          </a:p>
        </p:txBody>
      </p:sp>
      <p:sp>
        <p:nvSpPr>
          <p:cNvPr id="5" name="TextBox 4">
            <a:extLst>
              <a:ext uri="{FF2B5EF4-FFF2-40B4-BE49-F238E27FC236}">
                <a16:creationId xmlns:a16="http://schemas.microsoft.com/office/drawing/2014/main" id="{A4AAB5F9-1A38-4699-8BC8-AC7BAC79E755}"/>
              </a:ext>
            </a:extLst>
          </p:cNvPr>
          <p:cNvSpPr txBox="1"/>
          <p:nvPr/>
        </p:nvSpPr>
        <p:spPr>
          <a:xfrm>
            <a:off x="1149723" y="2415988"/>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Light"/>
                <a:cs typeface="Calibri Light"/>
              </a:rPr>
              <a:t>We found that infections are increasing more group gatherings as compared to other factors especially at churches. Daegu province has the highest number of infections in South Korea.</a:t>
            </a:r>
            <a:endParaRPr lang="en-US">
              <a:latin typeface="Calibri Light"/>
              <a:cs typeface="Calibri Light"/>
            </a:endParaRPr>
          </a:p>
        </p:txBody>
      </p:sp>
      <p:sp>
        <p:nvSpPr>
          <p:cNvPr id="10" name="TextBox 9">
            <a:extLst>
              <a:ext uri="{FF2B5EF4-FFF2-40B4-BE49-F238E27FC236}">
                <a16:creationId xmlns:a16="http://schemas.microsoft.com/office/drawing/2014/main" id="{5389520E-9A1B-4129-9D45-AFA182DD8112}"/>
              </a:ext>
            </a:extLst>
          </p:cNvPr>
          <p:cNvSpPr txBox="1"/>
          <p:nvPr/>
        </p:nvSpPr>
        <p:spPr>
          <a:xfrm>
            <a:off x="8355306" y="1970122"/>
            <a:ext cx="292503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cs typeface="Times New Roman"/>
              </a:rPr>
              <a:t>AGE AND GENDER ANALYSIS</a:t>
            </a:r>
            <a:endParaRPr lang="en-US" sz="1400" b="1">
              <a:cs typeface="Calibri"/>
            </a:endParaRPr>
          </a:p>
        </p:txBody>
      </p:sp>
    </p:spTree>
    <p:extLst>
      <p:ext uri="{BB962C8B-B14F-4D97-AF65-F5344CB8AC3E}">
        <p14:creationId xmlns:p14="http://schemas.microsoft.com/office/powerpoint/2010/main" val="2039145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C2CF-0AB2-482D-A341-CE789F4216A9}"/>
              </a:ext>
            </a:extLst>
          </p:cNvPr>
          <p:cNvSpPr>
            <a:spLocks noGrp="1"/>
          </p:cNvSpPr>
          <p:nvPr>
            <p:ph type="title"/>
          </p:nvPr>
        </p:nvSpPr>
        <p:spPr/>
        <p:txBody>
          <a:bodyPr/>
          <a:lstStyle/>
          <a:p>
            <a:r>
              <a:rPr lang="en-GB">
                <a:cs typeface="Calibri Light"/>
              </a:rPr>
              <a:t>References</a:t>
            </a:r>
            <a:endParaRPr lang="en-US"/>
          </a:p>
        </p:txBody>
      </p:sp>
      <p:sp>
        <p:nvSpPr>
          <p:cNvPr id="3" name="Content Placeholder 2">
            <a:extLst>
              <a:ext uri="{FF2B5EF4-FFF2-40B4-BE49-F238E27FC236}">
                <a16:creationId xmlns:a16="http://schemas.microsoft.com/office/drawing/2014/main" id="{90ACD0E8-F31C-46FA-AA53-59E46EF73B9E}"/>
              </a:ext>
            </a:extLst>
          </p:cNvPr>
          <p:cNvSpPr>
            <a:spLocks noGrp="1"/>
          </p:cNvSpPr>
          <p:nvPr>
            <p:ph idx="1"/>
          </p:nvPr>
        </p:nvSpPr>
        <p:spPr>
          <a:xfrm>
            <a:off x="1097280" y="1845734"/>
            <a:ext cx="10058400" cy="2476949"/>
          </a:xfrm>
        </p:spPr>
        <p:txBody>
          <a:bodyPr vert="horz" lIns="0" tIns="45720" rIns="0" bIns="45720" rtlCol="0" anchor="t">
            <a:normAutofit/>
          </a:bodyPr>
          <a:lstStyle/>
          <a:p>
            <a:r>
              <a:rPr lang="en-US" i="1">
                <a:ea typeface="+mn-lt"/>
                <a:cs typeface="+mn-lt"/>
              </a:rPr>
              <a:t>DS4C: Data Science for COVID-19 in South Korea</a:t>
            </a:r>
            <a:r>
              <a:rPr lang="en-US">
                <a:ea typeface="+mn-lt"/>
                <a:cs typeface="+mn-lt"/>
              </a:rPr>
              <a:t>. Retrieved from. </a:t>
            </a:r>
            <a:r>
              <a:rPr lang="en-US">
                <a:ea typeface="+mn-lt"/>
                <a:cs typeface="+mn-lt"/>
                <a:hlinkClick r:id="rId2"/>
              </a:rPr>
              <a:t>https://www.kaggle.com/kimjihoo/coronavirusdataset</a:t>
            </a:r>
            <a:endParaRPr lang="en-GB">
              <a:cs typeface="Calibri" panose="020F0502020204030204"/>
            </a:endParaRPr>
          </a:p>
          <a:p>
            <a:r>
              <a:rPr lang="en-US" err="1">
                <a:ea typeface="+mn-lt"/>
                <a:cs typeface="+mn-lt"/>
              </a:rPr>
              <a:t>Kimjihoo</a:t>
            </a:r>
            <a:r>
              <a:rPr lang="en-US">
                <a:ea typeface="+mn-lt"/>
                <a:cs typeface="+mn-lt"/>
              </a:rPr>
              <a:t>.</a:t>
            </a:r>
            <a:r>
              <a:rPr lang="en-US" i="1">
                <a:ea typeface="+mn-lt"/>
                <a:cs typeface="+mn-lt"/>
              </a:rPr>
              <a:t> [DS4C] What is this dataset (Detailed Description)</a:t>
            </a:r>
            <a:r>
              <a:rPr lang="en-US">
                <a:ea typeface="+mn-lt"/>
                <a:cs typeface="+mn-lt"/>
              </a:rPr>
              <a:t>. Retrieved from. </a:t>
            </a:r>
            <a:r>
              <a:rPr lang="en-US">
                <a:ea typeface="+mn-lt"/>
                <a:cs typeface="+mn-lt"/>
                <a:hlinkClick r:id="rId3"/>
              </a:rPr>
              <a:t>https://www.kaggle.com/kimjihoo/ds4c-what-is-this-dataset-detailed-description</a:t>
            </a:r>
            <a:endParaRPr lang="en-GB"/>
          </a:p>
        </p:txBody>
      </p:sp>
    </p:spTree>
    <p:extLst>
      <p:ext uri="{BB962C8B-B14F-4D97-AF65-F5344CB8AC3E}">
        <p14:creationId xmlns:p14="http://schemas.microsoft.com/office/powerpoint/2010/main" val="1622638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958E3-2901-4BD6-ABEA-E94B84116FFF}"/>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THANK YOU</a:t>
            </a:r>
          </a:p>
        </p:txBody>
      </p:sp>
      <p:pic>
        <p:nvPicPr>
          <p:cNvPr id="21" name="Graphic 20" descr="Smiling Face with No Fill">
            <a:extLst>
              <a:ext uri="{FF2B5EF4-FFF2-40B4-BE49-F238E27FC236}">
                <a16:creationId xmlns:a16="http://schemas.microsoft.com/office/drawing/2014/main" id="{8821BA62-3775-42BA-A2CD-CA23F44C13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32" name="Straight Connector 31">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364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4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4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4" name="Straight Connector 4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5" name="Rectangle 51">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7320F-8EAD-4B8B-B0E3-45B83B6E06F2}"/>
              </a:ext>
            </a:extLst>
          </p:cNvPr>
          <p:cNvSpPr>
            <a:spLocks noGrp="1"/>
          </p:cNvSpPr>
          <p:nvPr>
            <p:ph type="title"/>
          </p:nvPr>
        </p:nvSpPr>
        <p:spPr>
          <a:xfrm>
            <a:off x="6730000" y="639097"/>
            <a:ext cx="4813072" cy="3686015"/>
          </a:xfrm>
        </p:spPr>
        <p:txBody>
          <a:bodyPr vert="horz" lIns="91440" tIns="45720" rIns="91440" bIns="45720" rtlCol="0" anchor="b">
            <a:normAutofit fontScale="90000"/>
          </a:bodyPr>
          <a:lstStyle/>
          <a:p>
            <a:r>
              <a:rPr lang="en-US" sz="8000">
                <a:solidFill>
                  <a:schemeClr val="tx1">
                    <a:lumMod val="85000"/>
                    <a:lumOff val="15000"/>
                  </a:schemeClr>
                </a:solidFill>
                <a:latin typeface="Times New Roman"/>
                <a:cs typeface="Times New Roman"/>
              </a:rPr>
              <a:t>Case Analysis By Province</a:t>
            </a:r>
            <a:r>
              <a:rPr lang="en-US" sz="8000">
                <a:solidFill>
                  <a:schemeClr val="tx1">
                    <a:lumMod val="85000"/>
                    <a:lumOff val="15000"/>
                  </a:schemeClr>
                </a:solidFill>
              </a:rPr>
              <a:t> </a:t>
            </a:r>
          </a:p>
        </p:txBody>
      </p:sp>
      <p:pic>
        <p:nvPicPr>
          <p:cNvPr id="6" name="Picture 6" descr="Diagram&#10;&#10;Description automatically generated">
            <a:extLst>
              <a:ext uri="{FF2B5EF4-FFF2-40B4-BE49-F238E27FC236}">
                <a16:creationId xmlns:a16="http://schemas.microsoft.com/office/drawing/2014/main" id="{583847A6-3004-41A5-AE4F-C0ADA017744F}"/>
              </a:ext>
            </a:extLst>
          </p:cNvPr>
          <p:cNvPicPr>
            <a:picLocks noChangeAspect="1"/>
          </p:cNvPicPr>
          <p:nvPr/>
        </p:nvPicPr>
        <p:blipFill rotWithShape="1">
          <a:blip r:embed="rId2"/>
          <a:srcRect l="8965" r="9982" b="-1"/>
          <a:stretch/>
        </p:blipFill>
        <p:spPr>
          <a:xfrm>
            <a:off x="633999" y="640081"/>
            <a:ext cx="5965208" cy="5528608"/>
          </a:xfrm>
          <a:prstGeom prst="rect">
            <a:avLst/>
          </a:prstGeom>
        </p:spPr>
      </p:pic>
      <p:cxnSp>
        <p:nvCxnSpPr>
          <p:cNvPr id="66" name="Straight Connector 53">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7" name="Rectangle 55">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57">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583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8">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10">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 name="Straight Connector 12">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14">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EDF6A-3C97-4198-8288-CF7E7B94CC4E}"/>
              </a:ext>
            </a:extLst>
          </p:cNvPr>
          <p:cNvSpPr>
            <a:spLocks noGrp="1"/>
          </p:cNvSpPr>
          <p:nvPr>
            <p:ph type="title"/>
          </p:nvPr>
        </p:nvSpPr>
        <p:spPr>
          <a:xfrm>
            <a:off x="4457186" y="634946"/>
            <a:ext cx="6574972" cy="1450757"/>
          </a:xfrm>
        </p:spPr>
        <p:txBody>
          <a:bodyPr vert="horz" lIns="91440" tIns="45720" rIns="91440" bIns="45720" rtlCol="0" anchor="b">
            <a:normAutofit/>
          </a:bodyPr>
          <a:lstStyle/>
          <a:p>
            <a:r>
              <a:rPr lang="en-US" kern="1200" spc="-50" baseline="0">
                <a:latin typeface="Times New Roman"/>
                <a:cs typeface="Times New Roman"/>
              </a:rPr>
              <a:t>Business Questions</a:t>
            </a:r>
          </a:p>
        </p:txBody>
      </p:sp>
      <p:pic>
        <p:nvPicPr>
          <p:cNvPr id="4" name="Picture 27" descr="A picture containing person, person, holding, blue&#10;&#10;Description automatically generated">
            <a:extLst>
              <a:ext uri="{FF2B5EF4-FFF2-40B4-BE49-F238E27FC236}">
                <a16:creationId xmlns:a16="http://schemas.microsoft.com/office/drawing/2014/main" id="{8EBC112F-1D4B-4B2C-B2DB-AB7799CC6CED}"/>
              </a:ext>
            </a:extLst>
          </p:cNvPr>
          <p:cNvPicPr>
            <a:picLocks noChangeAspect="1"/>
          </p:cNvPicPr>
          <p:nvPr/>
        </p:nvPicPr>
        <p:blipFill rotWithShape="1">
          <a:blip r:embed="rId2"/>
          <a:srcRect l="14199" r="35544" b="-1"/>
          <a:stretch/>
        </p:blipFill>
        <p:spPr>
          <a:xfrm>
            <a:off x="116414" y="640081"/>
            <a:ext cx="4001315" cy="5314406"/>
          </a:xfrm>
          <a:prstGeom prst="rect">
            <a:avLst/>
          </a:prstGeom>
        </p:spPr>
      </p:pic>
      <p:cxnSp>
        <p:nvCxnSpPr>
          <p:cNvPr id="53" name="Straight Connector 16">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5B28F8C-DFBB-4F71-87D2-DE2EF7771309}"/>
              </a:ext>
            </a:extLst>
          </p:cNvPr>
          <p:cNvSpPr txBox="1"/>
          <p:nvPr/>
        </p:nvSpPr>
        <p:spPr>
          <a:xfrm>
            <a:off x="4414053" y="2155782"/>
            <a:ext cx="7595764" cy="3325125"/>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fontScale="92500"/>
          </a:bodyPr>
          <a:lstStyle/>
          <a:p>
            <a:pPr marL="285750" indent="-285750" defTabSz="914400">
              <a:lnSpc>
                <a:spcPct val="150000"/>
              </a:lnSpc>
              <a:spcAft>
                <a:spcPts val="600"/>
              </a:spcAft>
              <a:buClr>
                <a:schemeClr val="accent1"/>
              </a:buClr>
              <a:buFont typeface="Wingdings"/>
              <a:buChar char="Ø"/>
            </a:pPr>
            <a:r>
              <a:rPr lang="en-US" sz="2400">
                <a:solidFill>
                  <a:schemeClr val="tx1">
                    <a:lumMod val="75000"/>
                    <a:lumOff val="25000"/>
                  </a:schemeClr>
                </a:solidFill>
                <a:latin typeface="Times New Roman"/>
                <a:cs typeface="Times New Roman"/>
              </a:rPr>
              <a:t>Which province in South Korea is most affected by COVID-19?</a:t>
            </a:r>
          </a:p>
          <a:p>
            <a:pPr marL="285750" indent="-285750" defTabSz="914400">
              <a:lnSpc>
                <a:spcPct val="150000"/>
              </a:lnSpc>
              <a:spcAft>
                <a:spcPts val="600"/>
              </a:spcAft>
              <a:buClr>
                <a:schemeClr val="accent1"/>
              </a:buClr>
              <a:buFont typeface="Wingdings"/>
              <a:buChar char="Ø"/>
            </a:pPr>
            <a:r>
              <a:rPr lang="en-US" sz="2400">
                <a:solidFill>
                  <a:schemeClr val="tx1">
                    <a:lumMod val="75000"/>
                    <a:lumOff val="25000"/>
                  </a:schemeClr>
                </a:solidFill>
                <a:latin typeface="Times New Roman"/>
                <a:cs typeface="Times New Roman"/>
              </a:rPr>
              <a:t>Which city in South Korea is most affected by COVID-19?</a:t>
            </a:r>
          </a:p>
          <a:p>
            <a:pPr marL="285750" indent="-285750" defTabSz="914400">
              <a:lnSpc>
                <a:spcPct val="150000"/>
              </a:lnSpc>
              <a:spcAft>
                <a:spcPts val="600"/>
              </a:spcAft>
              <a:buClr>
                <a:schemeClr val="accent1"/>
              </a:buClr>
              <a:buFont typeface="Wingdings"/>
              <a:buChar char="Ø"/>
            </a:pPr>
            <a:r>
              <a:rPr lang="en-US" sz="2400">
                <a:solidFill>
                  <a:schemeClr val="tx1">
                    <a:lumMod val="75000"/>
                    <a:lumOff val="25000"/>
                  </a:schemeClr>
                </a:solidFill>
                <a:latin typeface="Times New Roman"/>
                <a:cs typeface="Times New Roman"/>
              </a:rPr>
              <a:t>What is the cause for the rise in cases in South Korea?</a:t>
            </a:r>
          </a:p>
          <a:p>
            <a:pPr marL="285750" indent="-285750" defTabSz="914400">
              <a:lnSpc>
                <a:spcPct val="150000"/>
              </a:lnSpc>
              <a:spcAft>
                <a:spcPts val="600"/>
              </a:spcAft>
              <a:buClr>
                <a:schemeClr val="accent1"/>
              </a:buClr>
              <a:buFont typeface="Wingdings"/>
              <a:buChar char="Ø"/>
            </a:pPr>
            <a:r>
              <a:rPr lang="en-US" sz="2400">
                <a:solidFill>
                  <a:schemeClr val="tx1">
                    <a:lumMod val="75000"/>
                    <a:lumOff val="25000"/>
                  </a:schemeClr>
                </a:solidFill>
                <a:latin typeface="Times New Roman"/>
                <a:cs typeface="Times New Roman"/>
              </a:rPr>
              <a:t>Which place is the most common reason for the rise of COVID-19 in South Korea?</a:t>
            </a:r>
          </a:p>
          <a:p>
            <a:pPr defTabSz="914400">
              <a:lnSpc>
                <a:spcPct val="90000"/>
              </a:lnSpc>
              <a:spcAft>
                <a:spcPts val="600"/>
              </a:spcAft>
              <a:buClr>
                <a:schemeClr val="accent1"/>
              </a:buClr>
              <a:buFont typeface="Calibri" panose="020F0502020204030204" pitchFamily="34" charset="0"/>
            </a:pPr>
            <a:endParaRPr lang="en-US" sz="2400">
              <a:solidFill>
                <a:schemeClr val="tx1">
                  <a:lumMod val="75000"/>
                  <a:lumOff val="25000"/>
                </a:schemeClr>
              </a:solidFill>
              <a:cs typeface="Calibri"/>
            </a:endParaRPr>
          </a:p>
        </p:txBody>
      </p:sp>
      <p:sp>
        <p:nvSpPr>
          <p:cNvPr id="54" name="Rectangle 18">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20">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925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F3E5E3-F668-4E88-8263-76EB8EF9291D}"/>
              </a:ext>
            </a:extLst>
          </p:cNvPr>
          <p:cNvSpPr txBox="1"/>
          <p:nvPr/>
        </p:nvSpPr>
        <p:spPr>
          <a:xfrm rot="10800000" flipV="1">
            <a:off x="1141631" y="58331"/>
            <a:ext cx="9528847" cy="57386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47500" lnSpcReduction="20000"/>
          </a:bodyPr>
          <a:lstStyle/>
          <a:p>
            <a:pPr algn="ctr" defTabSz="914400">
              <a:lnSpc>
                <a:spcPct val="85000"/>
              </a:lnSpc>
              <a:spcBef>
                <a:spcPct val="0"/>
              </a:spcBef>
              <a:spcAft>
                <a:spcPts val="600"/>
              </a:spcAft>
            </a:pPr>
            <a:r>
              <a:rPr lang="en-US" sz="6000" spc="-50">
                <a:solidFill>
                  <a:schemeClr val="tx1">
                    <a:lumMod val="85000"/>
                    <a:lumOff val="15000"/>
                  </a:schemeClr>
                </a:solidFill>
                <a:latin typeface="Times New Roman"/>
                <a:ea typeface="+mj-ea"/>
                <a:cs typeface="Times New Roman"/>
              </a:rPr>
              <a:t>Number of COVID infections respect to Province in South Korea</a:t>
            </a:r>
          </a:p>
        </p:txBody>
      </p:sp>
      <p:pic>
        <p:nvPicPr>
          <p:cNvPr id="5" name="Picture 3" descr="Map&#10;&#10;Description automatically generated">
            <a:extLst>
              <a:ext uri="{FF2B5EF4-FFF2-40B4-BE49-F238E27FC236}">
                <a16:creationId xmlns:a16="http://schemas.microsoft.com/office/drawing/2014/main" id="{6FB6929F-C97C-412D-8ADF-B72DAA20284A}"/>
              </a:ext>
            </a:extLst>
          </p:cNvPr>
          <p:cNvPicPr>
            <a:picLocks noChangeAspect="1"/>
          </p:cNvPicPr>
          <p:nvPr/>
        </p:nvPicPr>
        <p:blipFill>
          <a:blip r:embed="rId2"/>
          <a:stretch>
            <a:fillRect/>
          </a:stretch>
        </p:blipFill>
        <p:spPr>
          <a:xfrm>
            <a:off x="1456119" y="845752"/>
            <a:ext cx="8907660" cy="5238208"/>
          </a:xfrm>
          <a:prstGeom prst="rect">
            <a:avLst/>
          </a:prstGeom>
        </p:spPr>
      </p:pic>
    </p:spTree>
    <p:extLst>
      <p:ext uri="{BB962C8B-B14F-4D97-AF65-F5344CB8AC3E}">
        <p14:creationId xmlns:p14="http://schemas.microsoft.com/office/powerpoint/2010/main" val="133679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chart&#10;&#10;Description automatically generated">
            <a:extLst>
              <a:ext uri="{FF2B5EF4-FFF2-40B4-BE49-F238E27FC236}">
                <a16:creationId xmlns:a16="http://schemas.microsoft.com/office/drawing/2014/main" id="{F4B24C17-257D-45A8-B283-24065CD5CF7C}"/>
              </a:ext>
            </a:extLst>
          </p:cNvPr>
          <p:cNvPicPr>
            <a:picLocks noChangeAspect="1"/>
          </p:cNvPicPr>
          <p:nvPr/>
        </p:nvPicPr>
        <p:blipFill>
          <a:blip r:embed="rId2"/>
          <a:stretch>
            <a:fillRect/>
          </a:stretch>
        </p:blipFill>
        <p:spPr>
          <a:xfrm>
            <a:off x="2078966" y="623739"/>
            <a:ext cx="7458972" cy="5567391"/>
          </a:xfrm>
          <a:prstGeom prst="rect">
            <a:avLst/>
          </a:prstGeom>
        </p:spPr>
      </p:pic>
      <p:sp>
        <p:nvSpPr>
          <p:cNvPr id="3" name="TextBox 2">
            <a:extLst>
              <a:ext uri="{FF2B5EF4-FFF2-40B4-BE49-F238E27FC236}">
                <a16:creationId xmlns:a16="http://schemas.microsoft.com/office/drawing/2014/main" id="{7B949703-F1D2-4A19-B4FD-E6DF60B842F5}"/>
              </a:ext>
            </a:extLst>
          </p:cNvPr>
          <p:cNvSpPr txBox="1"/>
          <p:nvPr/>
        </p:nvSpPr>
        <p:spPr>
          <a:xfrm>
            <a:off x="2622134" y="64444"/>
            <a:ext cx="70564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latin typeface="Times New Roman"/>
                <a:cs typeface="Calibri Light"/>
              </a:rPr>
              <a:t>Top cities affected by COVID in South Korea</a:t>
            </a:r>
            <a:endParaRPr lang="en-US" sz="2800">
              <a:latin typeface="Times New Roman"/>
              <a:cs typeface="Calibri Light"/>
            </a:endParaRPr>
          </a:p>
        </p:txBody>
      </p:sp>
    </p:spTree>
    <p:extLst>
      <p:ext uri="{BB962C8B-B14F-4D97-AF65-F5344CB8AC3E}">
        <p14:creationId xmlns:p14="http://schemas.microsoft.com/office/powerpoint/2010/main" val="135116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20EE64F-10D1-4F9B-B2F0-0C20B48EA58B}"/>
              </a:ext>
            </a:extLst>
          </p:cNvPr>
          <p:cNvSpPr txBox="1"/>
          <p:nvPr/>
        </p:nvSpPr>
        <p:spPr>
          <a:xfrm>
            <a:off x="633999" y="4550229"/>
            <a:ext cx="10909073" cy="105765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85000"/>
              </a:lnSpc>
              <a:spcBef>
                <a:spcPct val="0"/>
              </a:spcBef>
              <a:spcAft>
                <a:spcPts val="600"/>
              </a:spcAft>
            </a:pPr>
            <a:r>
              <a:rPr lang="en-US" sz="4400" spc="-50">
                <a:solidFill>
                  <a:schemeClr val="tx1">
                    <a:lumMod val="85000"/>
                    <a:lumOff val="15000"/>
                  </a:schemeClr>
                </a:solidFill>
                <a:latin typeface="Times New Roman"/>
                <a:ea typeface="+mj-ea"/>
                <a:cs typeface="Times New Roman"/>
              </a:rPr>
              <a:t>Major causes of rise in COVID in South Korea</a:t>
            </a:r>
          </a:p>
        </p:txBody>
      </p:sp>
      <p:pic>
        <p:nvPicPr>
          <p:cNvPr id="4" name="Picture 4" descr="Chart, pie chart&#10;&#10;Description automatically generated">
            <a:extLst>
              <a:ext uri="{FF2B5EF4-FFF2-40B4-BE49-F238E27FC236}">
                <a16:creationId xmlns:a16="http://schemas.microsoft.com/office/drawing/2014/main" id="{7D37CE45-49ED-4FE9-B488-E5F2DD5B9619}"/>
              </a:ext>
            </a:extLst>
          </p:cNvPr>
          <p:cNvPicPr>
            <a:picLocks noChangeAspect="1"/>
          </p:cNvPicPr>
          <p:nvPr/>
        </p:nvPicPr>
        <p:blipFill>
          <a:blip r:embed="rId2"/>
          <a:stretch>
            <a:fillRect/>
          </a:stretch>
        </p:blipFill>
        <p:spPr>
          <a:xfrm>
            <a:off x="635457" y="640080"/>
            <a:ext cx="8427454" cy="3602736"/>
          </a:xfrm>
          <a:prstGeom prst="rect">
            <a:avLst/>
          </a:prstGeom>
        </p:spPr>
      </p:pic>
      <p:cxnSp>
        <p:nvCxnSpPr>
          <p:cNvPr id="81" name="Straight Connector 80">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9088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graphical user interface&#10;&#10;Description automatically generated">
            <a:extLst>
              <a:ext uri="{FF2B5EF4-FFF2-40B4-BE49-F238E27FC236}">
                <a16:creationId xmlns:a16="http://schemas.microsoft.com/office/drawing/2014/main" id="{A2324FEC-D310-441A-A273-E5E55FC61B89}"/>
              </a:ext>
            </a:extLst>
          </p:cNvPr>
          <p:cNvPicPr>
            <a:picLocks noChangeAspect="1"/>
          </p:cNvPicPr>
          <p:nvPr/>
        </p:nvPicPr>
        <p:blipFill>
          <a:blip r:embed="rId2"/>
          <a:stretch>
            <a:fillRect/>
          </a:stretch>
        </p:blipFill>
        <p:spPr>
          <a:xfrm>
            <a:off x="416479" y="862394"/>
            <a:ext cx="8088405" cy="5271276"/>
          </a:xfrm>
          <a:prstGeom prst="rect">
            <a:avLst/>
          </a:prstGeom>
        </p:spPr>
      </p:pic>
      <p:sp>
        <p:nvSpPr>
          <p:cNvPr id="3" name="TextBox 2">
            <a:extLst>
              <a:ext uri="{FF2B5EF4-FFF2-40B4-BE49-F238E27FC236}">
                <a16:creationId xmlns:a16="http://schemas.microsoft.com/office/drawing/2014/main" id="{F1C0E357-06BE-4A52-808E-2100CACAAC9D}"/>
              </a:ext>
            </a:extLst>
          </p:cNvPr>
          <p:cNvSpPr txBox="1"/>
          <p:nvPr/>
        </p:nvSpPr>
        <p:spPr>
          <a:xfrm>
            <a:off x="310551" y="281796"/>
            <a:ext cx="81915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latin typeface="Times New Roman"/>
                <a:cs typeface="Calibri Light"/>
              </a:rPr>
              <a:t>Place with most infections in group gatherings</a:t>
            </a:r>
            <a:endParaRPr lang="en-US" sz="3200">
              <a:latin typeface="Times New Roman"/>
              <a:cs typeface="Calibri Light"/>
            </a:endParaRPr>
          </a:p>
        </p:txBody>
      </p:sp>
    </p:spTree>
    <p:extLst>
      <p:ext uri="{BB962C8B-B14F-4D97-AF65-F5344CB8AC3E}">
        <p14:creationId xmlns:p14="http://schemas.microsoft.com/office/powerpoint/2010/main" val="109112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CFF069F5-0F1C-4DE9-97A1-2F055693F1BC}"/>
              </a:ext>
            </a:extLst>
          </p:cNvPr>
          <p:cNvPicPr>
            <a:picLocks noChangeAspect="1"/>
          </p:cNvPicPr>
          <p:nvPr/>
        </p:nvPicPr>
        <p:blipFill>
          <a:blip r:embed="rId2"/>
          <a:stretch>
            <a:fillRect/>
          </a:stretch>
        </p:blipFill>
        <p:spPr>
          <a:xfrm>
            <a:off x="598098" y="955612"/>
            <a:ext cx="8522897" cy="5306208"/>
          </a:xfrm>
          <a:prstGeom prst="rect">
            <a:avLst/>
          </a:prstGeom>
        </p:spPr>
      </p:pic>
      <p:sp>
        <p:nvSpPr>
          <p:cNvPr id="3" name="TextBox 2">
            <a:extLst>
              <a:ext uri="{FF2B5EF4-FFF2-40B4-BE49-F238E27FC236}">
                <a16:creationId xmlns:a16="http://schemas.microsoft.com/office/drawing/2014/main" id="{62508018-8993-49DB-ADE6-C5AD97A0B392}"/>
              </a:ext>
            </a:extLst>
          </p:cNvPr>
          <p:cNvSpPr txBox="1"/>
          <p:nvPr/>
        </p:nvSpPr>
        <p:spPr>
          <a:xfrm>
            <a:off x="454324" y="281797"/>
            <a:ext cx="971854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latin typeface="Times New Roman"/>
                <a:cs typeface="Calibri Light"/>
              </a:rPr>
              <a:t>Other factors for rise in COVID infections in South Korea</a:t>
            </a:r>
            <a:endParaRPr lang="en-US" sz="3200">
              <a:latin typeface="Times New Roman"/>
              <a:cs typeface="Calibri Light"/>
            </a:endParaRPr>
          </a:p>
        </p:txBody>
      </p:sp>
    </p:spTree>
    <p:extLst>
      <p:ext uri="{BB962C8B-B14F-4D97-AF65-F5344CB8AC3E}">
        <p14:creationId xmlns:p14="http://schemas.microsoft.com/office/powerpoint/2010/main" val="15967318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C005BDFA6AFB4CADEAC2E4415452C5" ma:contentTypeVersion="4" ma:contentTypeDescription="Create a new document." ma:contentTypeScope="" ma:versionID="58f8a1fae549b5d2ab084d6feefcab9b">
  <xsd:schema xmlns:xsd="http://www.w3.org/2001/XMLSchema" xmlns:xs="http://www.w3.org/2001/XMLSchema" xmlns:p="http://schemas.microsoft.com/office/2006/metadata/properties" xmlns:ns2="e09dc73f-fb0e-402b-8a3a-6c12d5c0a9a3" targetNamespace="http://schemas.microsoft.com/office/2006/metadata/properties" ma:root="true" ma:fieldsID="794f51c2d71d9ab9c3279650cfded372" ns2:_="">
    <xsd:import namespace="e09dc73f-fb0e-402b-8a3a-6c12d5c0a9a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9dc73f-fb0e-402b-8a3a-6c12d5c0a9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90A7FA-8D0A-4B0A-B041-4055838294C2}">
  <ds:schemaRefs>
    <ds:schemaRef ds:uri="http://schemas.microsoft.com/sharepoint/v3/contenttype/forms"/>
  </ds:schemaRefs>
</ds:datastoreItem>
</file>

<file path=customXml/itemProps2.xml><?xml version="1.0" encoding="utf-8"?>
<ds:datastoreItem xmlns:ds="http://schemas.openxmlformats.org/officeDocument/2006/customXml" ds:itemID="{E3D78533-908B-4EBA-95B8-885313A412AA}">
  <ds:schemaRefs>
    <ds:schemaRef ds:uri="e09dc73f-fb0e-402b-8a3a-6c12d5c0a9a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28E2540-ACEC-4472-8AEC-CC8BDB704E58}">
  <ds:schemaRefs>
    <ds:schemaRef ds:uri="e09dc73f-fb0e-402b-8a3a-6c12d5c0a9a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Retrospect</vt:lpstr>
      <vt:lpstr>ALY 6110 Data Management and Big Data  Final Project  Instructor: Mako Jonas </vt:lpstr>
      <vt:lpstr>Introduction  </vt:lpstr>
      <vt:lpstr>Case Analysis By Province </vt:lpstr>
      <vt:lpstr>Business Questions</vt:lpstr>
      <vt:lpstr>PowerPoint Presentation</vt:lpstr>
      <vt:lpstr>PowerPoint Presentation</vt:lpstr>
      <vt:lpstr>PowerPoint Presentation</vt:lpstr>
      <vt:lpstr>PowerPoint Presentation</vt:lpstr>
      <vt:lpstr>PowerPoint Presentation</vt:lpstr>
      <vt:lpstr>Patient Analysis</vt:lpstr>
      <vt:lpstr>PowerPoint Presentation</vt:lpstr>
      <vt:lpstr>Business Questions</vt:lpstr>
      <vt:lpstr>Age Distribution Plot</vt:lpstr>
      <vt:lpstr>Average number of days patient spent in hospital</vt:lpstr>
      <vt:lpstr>Number of days spent in hospital in respect to age</vt:lpstr>
      <vt:lpstr>Median age of patient in respect to countries</vt:lpstr>
      <vt:lpstr>Patient ratio in respect to gender</vt:lpstr>
      <vt:lpstr>        Time series Analysis   </vt:lpstr>
      <vt:lpstr>Business Questions</vt:lpstr>
      <vt:lpstr>Data Pre-processing Stage</vt:lpstr>
      <vt:lpstr>Confirmed COVID cases by Age Group Distribution Plot</vt:lpstr>
      <vt:lpstr>Deceased patients based on Gender</vt:lpstr>
      <vt:lpstr>Deceased patients based on Gender</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6110 Data Management and Big Data  Final Project  Instructor: Mako Jonas </dc:title>
  <dc:creator>Karishma Dinesh Vadher</dc:creator>
  <cp:revision>1</cp:revision>
  <dcterms:created xsi:type="dcterms:W3CDTF">2020-12-10T22:20:48Z</dcterms:created>
  <dcterms:modified xsi:type="dcterms:W3CDTF">2020-12-10T23:33:06Z</dcterms:modified>
</cp:coreProperties>
</file>