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8" r:id="rId8"/>
    <p:sldId id="260" r:id="rId9"/>
    <p:sldId id="261" r:id="rId10"/>
    <p:sldId id="262" r:id="rId11"/>
    <p:sldId id="263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hanashri\Documents\Sem%20IV\Data%20Science\Project\Final%20Project\music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43270"/>
            <a:ext cx="6815669" cy="2014327"/>
          </a:xfrm>
        </p:spPr>
        <p:txBody>
          <a:bodyPr/>
          <a:lstStyle/>
          <a:p>
            <a:r>
              <a:rPr lang="en-US" dirty="0"/>
              <a:t>MOOD BASED PLAYLIST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dirty="0"/>
              <a:t>                                                                Team Members: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dirty="0"/>
              <a:t>									</a:t>
            </a:r>
            <a:r>
              <a:rPr lang="en-US" dirty="0" err="1"/>
              <a:t>Dhanashri</a:t>
            </a:r>
            <a:r>
              <a:rPr lang="en-US" dirty="0"/>
              <a:t> </a:t>
            </a:r>
            <a:r>
              <a:rPr lang="en-US" dirty="0" err="1"/>
              <a:t>Ostwal</a:t>
            </a:r>
            <a:endParaRPr lang="en-US" dirty="0"/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dirty="0"/>
              <a:t>								   Priyanka </a:t>
            </a:r>
            <a:r>
              <a:rPr lang="en-US" dirty="0" err="1"/>
              <a:t>Sekhar</a:t>
            </a:r>
            <a:endParaRPr lang="en-US" dirty="0"/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dirty="0"/>
              <a:t>					                                   Saranya Ravichandran</a:t>
            </a:r>
          </a:p>
        </p:txBody>
      </p:sp>
    </p:spTree>
    <p:extLst>
      <p:ext uri="{BB962C8B-B14F-4D97-AF65-F5344CB8AC3E}">
        <p14:creationId xmlns:p14="http://schemas.microsoft.com/office/powerpoint/2010/main" xmlns="" val="23244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SCREENSHOTS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104" y="2557463"/>
            <a:ext cx="4797287" cy="331787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665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557" y="2531165"/>
            <a:ext cx="5685182" cy="334417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714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Scraping is fun!</a:t>
            </a:r>
          </a:p>
          <a:p>
            <a:r>
              <a:rPr lang="en-US" dirty="0" smtClean="0"/>
              <a:t>Creating a model using SVM to analyze the lyrics</a:t>
            </a:r>
          </a:p>
          <a:p>
            <a:r>
              <a:rPr lang="en-US" dirty="0" smtClean="0"/>
              <a:t>Collecting data is the hardest part</a:t>
            </a:r>
          </a:p>
          <a:p>
            <a:r>
              <a:rPr lang="en-US" dirty="0" smtClean="0"/>
              <a:t>Predicting the outcome of the lyrics</a:t>
            </a:r>
          </a:p>
          <a:p>
            <a:r>
              <a:rPr lang="en-US" dirty="0" smtClean="0"/>
              <a:t>Flask for front end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build a model to analyze the lyrics and visualize the confidence level of happy and sad songs popular in each city for a particular date.</a:t>
            </a:r>
          </a:p>
          <a:p>
            <a:r>
              <a:rPr lang="en-US" dirty="0"/>
              <a:t> Other part of the project is to display the weather condition and recommend a list of songs based on the highest confidence level of the sentiment. 	</a:t>
            </a:r>
          </a:p>
        </p:txBody>
      </p:sp>
    </p:spTree>
    <p:extLst>
      <p:ext uri="{BB962C8B-B14F-4D97-AF65-F5344CB8AC3E}">
        <p14:creationId xmlns:p14="http://schemas.microsoft.com/office/powerpoint/2010/main" xmlns="" val="34060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91225"/>
          </a:xfrm>
        </p:spPr>
        <p:txBody>
          <a:bodyPr>
            <a:normAutofit/>
          </a:bodyPr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36034"/>
            <a:ext cx="9796669" cy="3450720"/>
          </a:xfrm>
        </p:spPr>
        <p:txBody>
          <a:bodyPr>
            <a:normAutofit/>
          </a:bodyPr>
          <a:lstStyle/>
          <a:p>
            <a:r>
              <a:rPr lang="en-US" dirty="0"/>
              <a:t>Collection of training dataset with list of songs ,artists and </a:t>
            </a:r>
            <a:r>
              <a:rPr lang="en-US" dirty="0" smtClean="0"/>
              <a:t>scraped </a:t>
            </a:r>
            <a:r>
              <a:rPr lang="en-US" dirty="0"/>
              <a:t>lyrics.</a:t>
            </a:r>
          </a:p>
          <a:p>
            <a:r>
              <a:rPr lang="en-US" dirty="0"/>
              <a:t>Classifying the dataset into ‘Happy’ and ‘Sad’ using the Naïve Bayes classifier.</a:t>
            </a:r>
          </a:p>
          <a:p>
            <a:r>
              <a:rPr lang="en-US" dirty="0"/>
              <a:t>Generating a model using SGD classifier(SVM).</a:t>
            </a:r>
          </a:p>
          <a:p>
            <a:r>
              <a:rPr lang="en-US" dirty="0"/>
              <a:t>Scraping the test dataset from radio stations of 3 cities and classify the songs played during that week using the model.</a:t>
            </a:r>
          </a:p>
        </p:txBody>
      </p:sp>
    </p:spTree>
    <p:extLst>
      <p:ext uri="{BB962C8B-B14F-4D97-AF65-F5344CB8AC3E}">
        <p14:creationId xmlns:p14="http://schemas.microsoft.com/office/powerpoint/2010/main" xmlns="" val="1617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frontend such that it allows the user to select any date of the week and it displays the happy and sad songs confidence ratio in a bar chart for the 3 cities.</a:t>
            </a:r>
          </a:p>
          <a:p>
            <a:r>
              <a:rPr lang="en-US" dirty="0"/>
              <a:t>Next the user is given an option to select the city. The weather condition of the city for the previously selected date is displayed.</a:t>
            </a:r>
          </a:p>
          <a:p>
            <a:r>
              <a:rPr lang="en-US" dirty="0"/>
              <a:t>It displays a recommendation of songs belonging to the highest confidence category for the city on that particular day.</a:t>
            </a:r>
          </a:p>
        </p:txBody>
      </p:sp>
    </p:spTree>
    <p:extLst>
      <p:ext uri="{BB962C8B-B14F-4D97-AF65-F5344CB8AC3E}">
        <p14:creationId xmlns:p14="http://schemas.microsoft.com/office/powerpoint/2010/main" xmlns="" val="22854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44417"/>
            <a:ext cx="9601196" cy="3331451"/>
          </a:xfrm>
        </p:spPr>
        <p:txBody>
          <a:bodyPr/>
          <a:lstStyle/>
          <a:p>
            <a:r>
              <a:rPr lang="en-US" dirty="0"/>
              <a:t>Training Dataset – The fields are song name, artist, lyrics and the classification. It has approximately 700 tuples. The lyrics are scraped from 2 different websites. The classification is obtained using Naïve Bayes classifier.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97" y="3710609"/>
            <a:ext cx="5781729" cy="21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64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Dataset – The fields are song name, artist and the scraped lyrics. We have test data for 3 cities for an entire week. Each has approximately 150 tuples. We find the classification using the model developed.</a:t>
            </a:r>
          </a:p>
        </p:txBody>
      </p:sp>
    </p:spTree>
    <p:extLst>
      <p:ext uri="{BB962C8B-B14F-4D97-AF65-F5344CB8AC3E}">
        <p14:creationId xmlns:p14="http://schemas.microsoft.com/office/powerpoint/2010/main" xmlns="" val="37501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pic>
        <p:nvPicPr>
          <p:cNvPr id="4" name="music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30734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80407"/>
          </a:xfrm>
        </p:spPr>
        <p:txBody>
          <a:bodyPr/>
          <a:lstStyle/>
          <a:p>
            <a:r>
              <a:rPr lang="en-US" dirty="0"/>
              <a:t>RESULT SCREENSHOTS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084" y="2478156"/>
            <a:ext cx="4867831" cy="339718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157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SCREENSHOTS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113" y="2557463"/>
            <a:ext cx="4691270" cy="331787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363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1831</TotalTime>
  <Words>341</Words>
  <Application>Microsoft Office PowerPoint</Application>
  <PresentationFormat>Custom</PresentationFormat>
  <Paragraphs>33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MOOD BASED PLAYLIST</vt:lpstr>
      <vt:lpstr>AIM OF THE PROJECT</vt:lpstr>
      <vt:lpstr>PROCESS FLOW</vt:lpstr>
      <vt:lpstr>PROCESS FLOW</vt:lpstr>
      <vt:lpstr>DATASETS</vt:lpstr>
      <vt:lpstr>DATASETS</vt:lpstr>
      <vt:lpstr>Front End</vt:lpstr>
      <vt:lpstr>RESULT SCREENSHOTS</vt:lpstr>
      <vt:lpstr>RESULT SCREENSHOTS</vt:lpstr>
      <vt:lpstr>RESULT SCREENSHOTS</vt:lpstr>
      <vt:lpstr>RESULT SCREENSHOTS</vt:lpstr>
      <vt:lpstr>Conclusion  What did we learn?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MOOD-MUSIC PROJECT</dc:title>
  <dc:creator>saranya ravichandran</dc:creator>
  <cp:lastModifiedBy>Dhanashri</cp:lastModifiedBy>
  <cp:revision>42</cp:revision>
  <dcterms:created xsi:type="dcterms:W3CDTF">2016-11-28T00:42:05Z</dcterms:created>
  <dcterms:modified xsi:type="dcterms:W3CDTF">2016-11-30T03:28:21Z</dcterms:modified>
</cp:coreProperties>
</file>