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74" r:id="rId5"/>
  </p:sldMasterIdLst>
  <p:notesMasterIdLst>
    <p:notesMasterId r:id="rId16"/>
  </p:notesMasterIdLst>
  <p:sldIdLst>
    <p:sldId id="265" r:id="rId6"/>
    <p:sldId id="267" r:id="rId7"/>
    <p:sldId id="258" r:id="rId8"/>
    <p:sldId id="259" r:id="rId9"/>
    <p:sldId id="260" r:id="rId10"/>
    <p:sldId id="268" r:id="rId11"/>
    <p:sldId id="262" r:id="rId12"/>
    <p:sldId id="263" r:id="rId13"/>
    <p:sldId id="269" r:id="rId14"/>
    <p:sldId id="264"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7" roundtripDataSignature="AMtx7mg4ID0MW+58A5oAZz0iuzSAYbU9/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2C7A74-B844-520E-FDC8-60E6DC81F207}" name="Bhagwat, Dhanashri" initials="BD" userId="S::dhanashri-sharad.bhagwat@capgemini.com::1c5719c3-6176-4b16-94b9-2ddfed891c4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F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3A03A-3B1E-4B5C-97E4-1CEF4EEDF911}" v="703" vWet="705" dt="2023-04-24T09:01:03.781"/>
    <p1510:client id="{5E2DA366-75F9-42FD-8708-F8C2358FCB2F}" v="11" vWet="13" dt="2023-04-24T05:54:38.761"/>
    <p1510:client id="{91277EF2-4603-44B9-98D5-FFF4E57EA940}" v="2126" vWet="2128" dt="2023-04-24T09:37:52.510"/>
    <p1510:client id="{DC8C2401-2714-4A53-861D-90A8D2034FD0}" v="1617" dt="2023-04-24T09:39:32.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Desai" userId="46f1c286-813b-4443-9f87-ea6cd62d9730" providerId="ADAL" clId="{5E2DA366-75F9-42FD-8708-F8C2358FCB2F}"/>
    <pc:docChg chg="custSel modSld">
      <pc:chgData name="Nitin Desai" userId="46f1c286-813b-4443-9f87-ea6cd62d9730" providerId="ADAL" clId="{5E2DA366-75F9-42FD-8708-F8C2358FCB2F}" dt="2023-04-24T05:50:14.371" v="8" actId="1076"/>
      <pc:docMkLst>
        <pc:docMk/>
      </pc:docMkLst>
      <pc:sldChg chg="addSp delSp modSp mod">
        <pc:chgData name="Nitin Desai" userId="46f1c286-813b-4443-9f87-ea6cd62d9730" providerId="ADAL" clId="{5E2DA366-75F9-42FD-8708-F8C2358FCB2F}" dt="2023-04-24T05:50:14.371" v="8" actId="1076"/>
        <pc:sldMkLst>
          <pc:docMk/>
          <pc:sldMk cId="0" sldId="260"/>
        </pc:sldMkLst>
        <pc:spChg chg="add mod">
          <ac:chgData name="Nitin Desai" userId="46f1c286-813b-4443-9f87-ea6cd62d9730" providerId="ADAL" clId="{5E2DA366-75F9-42FD-8708-F8C2358FCB2F}" dt="2023-04-24T05:49:51.376" v="2"/>
          <ac:spMkLst>
            <pc:docMk/>
            <pc:sldMk cId="0" sldId="260"/>
            <ac:spMk id="4" creationId="{1B77DC87-C66C-32C4-974D-67D303BA517B}"/>
          </ac:spMkLst>
        </pc:spChg>
        <pc:spChg chg="add mod">
          <ac:chgData name="Nitin Desai" userId="46f1c286-813b-4443-9f87-ea6cd62d9730" providerId="ADAL" clId="{5E2DA366-75F9-42FD-8708-F8C2358FCB2F}" dt="2023-04-24T05:49:51.376" v="2"/>
          <ac:spMkLst>
            <pc:docMk/>
            <pc:sldMk cId="0" sldId="260"/>
            <ac:spMk id="5" creationId="{1E48B338-F9D4-1523-0B0E-F2F9BE7FCD0A}"/>
          </ac:spMkLst>
        </pc:spChg>
        <pc:spChg chg="add mod">
          <ac:chgData name="Nitin Desai" userId="46f1c286-813b-4443-9f87-ea6cd62d9730" providerId="ADAL" clId="{5E2DA366-75F9-42FD-8708-F8C2358FCB2F}" dt="2023-04-24T05:49:51.376" v="2"/>
          <ac:spMkLst>
            <pc:docMk/>
            <pc:sldMk cId="0" sldId="260"/>
            <ac:spMk id="6" creationId="{FD803DF9-8304-2D6A-B8DD-BBFD06A293B7}"/>
          </ac:spMkLst>
        </pc:spChg>
        <pc:spChg chg="add mod">
          <ac:chgData name="Nitin Desai" userId="46f1c286-813b-4443-9f87-ea6cd62d9730" providerId="ADAL" clId="{5E2DA366-75F9-42FD-8708-F8C2358FCB2F}" dt="2023-04-24T05:49:51.376" v="2"/>
          <ac:spMkLst>
            <pc:docMk/>
            <pc:sldMk cId="0" sldId="260"/>
            <ac:spMk id="7" creationId="{2443FB3A-8CAE-C16F-989C-7DDFBB770A3A}"/>
          </ac:spMkLst>
        </pc:spChg>
        <pc:spChg chg="add mod">
          <ac:chgData name="Nitin Desai" userId="46f1c286-813b-4443-9f87-ea6cd62d9730" providerId="ADAL" clId="{5E2DA366-75F9-42FD-8708-F8C2358FCB2F}" dt="2023-04-24T05:49:51.376" v="2"/>
          <ac:spMkLst>
            <pc:docMk/>
            <pc:sldMk cId="0" sldId="260"/>
            <ac:spMk id="8" creationId="{06CF68EA-D678-EC32-9744-732685F21CDB}"/>
          </ac:spMkLst>
        </pc:spChg>
        <pc:spChg chg="add mod">
          <ac:chgData name="Nitin Desai" userId="46f1c286-813b-4443-9f87-ea6cd62d9730" providerId="ADAL" clId="{5E2DA366-75F9-42FD-8708-F8C2358FCB2F}" dt="2023-04-24T05:50:14.371" v="8" actId="1076"/>
          <ac:spMkLst>
            <pc:docMk/>
            <pc:sldMk cId="0" sldId="260"/>
            <ac:spMk id="9" creationId="{90DC1C7C-8CAB-A158-C499-19017FBCC30D}"/>
          </ac:spMkLst>
        </pc:spChg>
        <pc:spChg chg="mod">
          <ac:chgData name="Nitin Desai" userId="46f1c286-813b-4443-9f87-ea6cd62d9730" providerId="ADAL" clId="{5E2DA366-75F9-42FD-8708-F8C2358FCB2F}" dt="2023-04-24T05:49:47.121" v="0" actId="1076"/>
          <ac:spMkLst>
            <pc:docMk/>
            <pc:sldMk cId="0" sldId="260"/>
            <ac:spMk id="365" creationId="{00000000-0000-0000-0000-000000000000}"/>
          </ac:spMkLst>
        </pc:spChg>
        <pc:spChg chg="mod">
          <ac:chgData name="Nitin Desai" userId="46f1c286-813b-4443-9f87-ea6cd62d9730" providerId="ADAL" clId="{5E2DA366-75F9-42FD-8708-F8C2358FCB2F}" dt="2023-04-24T05:49:50.435" v="1" actId="1076"/>
          <ac:spMkLst>
            <pc:docMk/>
            <pc:sldMk cId="0" sldId="260"/>
            <ac:spMk id="366" creationId="{00000000-0000-0000-0000-000000000000}"/>
          </ac:spMkLst>
        </pc:spChg>
        <pc:picChg chg="add del mod">
          <ac:chgData name="Nitin Desai" userId="46f1c286-813b-4443-9f87-ea6cd62d9730" providerId="ADAL" clId="{5E2DA366-75F9-42FD-8708-F8C2358FCB2F}" dt="2023-04-24T05:50:00.380" v="3" actId="478"/>
          <ac:picMkLst>
            <pc:docMk/>
            <pc:sldMk cId="0" sldId="260"/>
            <ac:picMk id="2" creationId="{A5BF1643-7E38-A397-1821-10CE5E0D0C1F}"/>
          </ac:picMkLst>
        </pc:picChg>
        <pc:picChg chg="add mod">
          <ac:chgData name="Nitin Desai" userId="46f1c286-813b-4443-9f87-ea6cd62d9730" providerId="ADAL" clId="{5E2DA366-75F9-42FD-8708-F8C2358FCB2F}" dt="2023-04-24T05:49:51.376" v="2"/>
          <ac:picMkLst>
            <pc:docMk/>
            <pc:sldMk cId="0" sldId="260"/>
            <ac:picMk id="10" creationId="{80217F43-E18A-BE77-98C9-C55339EC469B}"/>
          </ac:picMkLst>
        </pc:picChg>
      </pc:sldChg>
    </pc:docChg>
  </pc:docChgLst>
  <pc:docChgLst>
    <pc:chgData name="Parmar, Rajeshri" userId="8c08140e-3dc0-4109-b432-d4170b9ac816" providerId="ADAL" clId="{91277EF2-4603-44B9-98D5-FFF4E57EA940}"/>
    <pc:docChg chg="undo custSel modSld">
      <pc:chgData name="Parmar, Rajeshri" userId="8c08140e-3dc0-4109-b432-d4170b9ac816" providerId="ADAL" clId="{91277EF2-4603-44B9-98D5-FFF4E57EA940}" dt="2023-04-24T09:36:33.019" v="3667" actId="20577"/>
      <pc:docMkLst>
        <pc:docMk/>
      </pc:docMkLst>
      <pc:sldChg chg="modSp mod">
        <pc:chgData name="Parmar, Rajeshri" userId="8c08140e-3dc0-4109-b432-d4170b9ac816" providerId="ADAL" clId="{91277EF2-4603-44B9-98D5-FFF4E57EA940}" dt="2023-04-24T05:37:24.958" v="2310" actId="20577"/>
        <pc:sldMkLst>
          <pc:docMk/>
          <pc:sldMk cId="0" sldId="258"/>
        </pc:sldMkLst>
        <pc:spChg chg="mod">
          <ac:chgData name="Parmar, Rajeshri" userId="8c08140e-3dc0-4109-b432-d4170b9ac816" providerId="ADAL" clId="{91277EF2-4603-44B9-98D5-FFF4E57EA940}" dt="2023-04-21T11:42:04.589" v="725" actId="20577"/>
          <ac:spMkLst>
            <pc:docMk/>
            <pc:sldMk cId="0" sldId="258"/>
            <ac:spMk id="2" creationId="{9338B5D9-0147-895A-5F44-16A68C761D6E}"/>
          </ac:spMkLst>
        </pc:spChg>
        <pc:spChg chg="mod">
          <ac:chgData name="Parmar, Rajeshri" userId="8c08140e-3dc0-4109-b432-d4170b9ac816" providerId="ADAL" clId="{91277EF2-4603-44B9-98D5-FFF4E57EA940}" dt="2023-04-24T05:02:49.335" v="1727" actId="20577"/>
          <ac:spMkLst>
            <pc:docMk/>
            <pc:sldMk cId="0" sldId="258"/>
            <ac:spMk id="6" creationId="{E37A4B40-5577-38B9-0C77-EAD3B12C9556}"/>
          </ac:spMkLst>
        </pc:spChg>
        <pc:spChg chg="mod">
          <ac:chgData name="Parmar, Rajeshri" userId="8c08140e-3dc0-4109-b432-d4170b9ac816" providerId="ADAL" clId="{91277EF2-4603-44B9-98D5-FFF4E57EA940}" dt="2023-04-24T05:35:41.717" v="2191" actId="20577"/>
          <ac:spMkLst>
            <pc:docMk/>
            <pc:sldMk cId="0" sldId="258"/>
            <ac:spMk id="8" creationId="{25BA6163-BE53-E36B-E62C-FF757589C8D0}"/>
          </ac:spMkLst>
        </pc:spChg>
        <pc:spChg chg="mod">
          <ac:chgData name="Parmar, Rajeshri" userId="8c08140e-3dc0-4109-b432-d4170b9ac816" providerId="ADAL" clId="{91277EF2-4603-44B9-98D5-FFF4E57EA940}" dt="2023-04-24T05:37:24.958" v="2310" actId="20577"/>
          <ac:spMkLst>
            <pc:docMk/>
            <pc:sldMk cId="0" sldId="258"/>
            <ac:spMk id="10" creationId="{4C76A67A-2B21-CCB7-9B94-C453B087DA7E}"/>
          </ac:spMkLst>
        </pc:spChg>
        <pc:spChg chg="mod">
          <ac:chgData name="Parmar, Rajeshri" userId="8c08140e-3dc0-4109-b432-d4170b9ac816" providerId="ADAL" clId="{91277EF2-4603-44B9-98D5-FFF4E57EA940}" dt="2023-04-24T05:36:57.823" v="2290" actId="20577"/>
          <ac:spMkLst>
            <pc:docMk/>
            <pc:sldMk cId="0" sldId="258"/>
            <ac:spMk id="12" creationId="{EB9A40EF-69F5-4918-7122-8F1208D633EE}"/>
          </ac:spMkLst>
        </pc:spChg>
      </pc:sldChg>
      <pc:sldChg chg="modSp mod delCm">
        <pc:chgData name="Parmar, Rajeshri" userId="8c08140e-3dc0-4109-b432-d4170b9ac816" providerId="ADAL" clId="{91277EF2-4603-44B9-98D5-FFF4E57EA940}" dt="2023-04-24T06:40:41.630" v="3595"/>
        <pc:sldMkLst>
          <pc:docMk/>
          <pc:sldMk cId="0" sldId="259"/>
        </pc:sldMkLst>
        <pc:graphicFrameChg chg="mod modGraphic">
          <ac:chgData name="Parmar, Rajeshri" userId="8c08140e-3dc0-4109-b432-d4170b9ac816" providerId="ADAL" clId="{91277EF2-4603-44B9-98D5-FFF4E57EA940}" dt="2023-04-24T06:35:16.289" v="3542" actId="20577"/>
          <ac:graphicFrameMkLst>
            <pc:docMk/>
            <pc:sldMk cId="0" sldId="259"/>
            <ac:graphicFrameMk id="2" creationId="{B162B114-69AA-F1EA-98E6-7630489557B2}"/>
          </ac:graphicFrameMkLst>
        </pc:graphicFrameChg>
      </pc:sldChg>
      <pc:sldChg chg="modSp mod">
        <pc:chgData name="Parmar, Rajeshri" userId="8c08140e-3dc0-4109-b432-d4170b9ac816" providerId="ADAL" clId="{91277EF2-4603-44B9-98D5-FFF4E57EA940}" dt="2023-04-24T08:43:42.044" v="3665" actId="20577"/>
        <pc:sldMkLst>
          <pc:docMk/>
          <pc:sldMk cId="0" sldId="262"/>
        </pc:sldMkLst>
        <pc:spChg chg="mod">
          <ac:chgData name="Parmar, Rajeshri" userId="8c08140e-3dc0-4109-b432-d4170b9ac816" providerId="ADAL" clId="{91277EF2-4603-44B9-98D5-FFF4E57EA940}" dt="2023-04-24T05:20:04.177" v="1919" actId="20577"/>
          <ac:spMkLst>
            <pc:docMk/>
            <pc:sldMk cId="0" sldId="262"/>
            <ac:spMk id="4" creationId="{EEDD8A95-3D12-4348-EAF6-2D53641EDDB1}"/>
          </ac:spMkLst>
        </pc:spChg>
        <pc:spChg chg="mod">
          <ac:chgData name="Parmar, Rajeshri" userId="8c08140e-3dc0-4109-b432-d4170b9ac816" providerId="ADAL" clId="{91277EF2-4603-44B9-98D5-FFF4E57EA940}" dt="2023-04-24T08:43:42.044" v="3665" actId="20577"/>
          <ac:spMkLst>
            <pc:docMk/>
            <pc:sldMk cId="0" sldId="262"/>
            <ac:spMk id="378" creationId="{00000000-0000-0000-0000-000000000000}"/>
          </ac:spMkLst>
        </pc:spChg>
      </pc:sldChg>
      <pc:sldChg chg="modSp mod delCm modCm">
        <pc:chgData name="Parmar, Rajeshri" userId="8c08140e-3dc0-4109-b432-d4170b9ac816" providerId="ADAL" clId="{91277EF2-4603-44B9-98D5-FFF4E57EA940}" dt="2023-04-24T06:40:32.830" v="3594"/>
        <pc:sldMkLst>
          <pc:docMk/>
          <pc:sldMk cId="0" sldId="263"/>
        </pc:sldMkLst>
        <pc:spChg chg="mod">
          <ac:chgData name="Parmar, Rajeshri" userId="8c08140e-3dc0-4109-b432-d4170b9ac816" providerId="ADAL" clId="{91277EF2-4603-44B9-98D5-FFF4E57EA940}" dt="2023-04-24T06:39:35.390" v="3593" actId="20577"/>
          <ac:spMkLst>
            <pc:docMk/>
            <pc:sldMk cId="0" sldId="263"/>
            <ac:spMk id="13" creationId="{E687479A-5B9D-6A3B-FEE1-4BF801BAB9E6}"/>
          </ac:spMkLst>
        </pc:spChg>
        <pc:spChg chg="mod">
          <ac:chgData name="Parmar, Rajeshri" userId="8c08140e-3dc0-4109-b432-d4170b9ac816" providerId="ADAL" clId="{91277EF2-4603-44B9-98D5-FFF4E57EA940}" dt="2023-04-24T06:39:03.887" v="3581" actId="1076"/>
          <ac:spMkLst>
            <pc:docMk/>
            <pc:sldMk cId="0" sldId="263"/>
            <ac:spMk id="30" creationId="{B4528943-5475-BD60-4884-791C9FAE837E}"/>
          </ac:spMkLst>
        </pc:spChg>
      </pc:sldChg>
      <pc:sldChg chg="modSp mod">
        <pc:chgData name="Parmar, Rajeshri" userId="8c08140e-3dc0-4109-b432-d4170b9ac816" providerId="ADAL" clId="{91277EF2-4603-44B9-98D5-FFF4E57EA940}" dt="2023-04-21T08:52:44.428" v="24" actId="20577"/>
        <pc:sldMkLst>
          <pc:docMk/>
          <pc:sldMk cId="1043172598" sldId="265"/>
        </pc:sldMkLst>
        <pc:spChg chg="mod">
          <ac:chgData name="Parmar, Rajeshri" userId="8c08140e-3dc0-4109-b432-d4170b9ac816" providerId="ADAL" clId="{91277EF2-4603-44B9-98D5-FFF4E57EA940}" dt="2023-04-21T08:52:44.428" v="24" actId="20577"/>
          <ac:spMkLst>
            <pc:docMk/>
            <pc:sldMk cId="1043172598" sldId="265"/>
            <ac:spMk id="3" creationId="{73B09F0C-9305-F81E-8C8D-F8F09E48E395}"/>
          </ac:spMkLst>
        </pc:spChg>
      </pc:sldChg>
      <pc:sldChg chg="modSp mod">
        <pc:chgData name="Parmar, Rajeshri" userId="8c08140e-3dc0-4109-b432-d4170b9ac816" providerId="ADAL" clId="{91277EF2-4603-44B9-98D5-FFF4E57EA940}" dt="2023-04-23T06:09:34.948" v="1588" actId="20577"/>
        <pc:sldMkLst>
          <pc:docMk/>
          <pc:sldMk cId="852976915" sldId="266"/>
        </pc:sldMkLst>
        <pc:spChg chg="mod">
          <ac:chgData name="Parmar, Rajeshri" userId="8c08140e-3dc0-4109-b432-d4170b9ac816" providerId="ADAL" clId="{91277EF2-4603-44B9-98D5-FFF4E57EA940}" dt="2023-04-23T06:09:34.948" v="1588" actId="20577"/>
          <ac:spMkLst>
            <pc:docMk/>
            <pc:sldMk cId="852976915" sldId="266"/>
            <ac:spMk id="2" creationId="{DFD46998-53EF-2433-91FE-FF0CDA8B7446}"/>
          </ac:spMkLst>
        </pc:spChg>
        <pc:spChg chg="mod">
          <ac:chgData name="Parmar, Rajeshri" userId="8c08140e-3dc0-4109-b432-d4170b9ac816" providerId="ADAL" clId="{91277EF2-4603-44B9-98D5-FFF4E57EA940}" dt="2023-04-21T08:53:18.937" v="28" actId="123"/>
          <ac:spMkLst>
            <pc:docMk/>
            <pc:sldMk cId="852976915" sldId="266"/>
            <ac:spMk id="5" creationId="{BA376416-762B-33C8-857D-2FA735C66EBB}"/>
          </ac:spMkLst>
        </pc:spChg>
        <pc:spChg chg="mod">
          <ac:chgData name="Parmar, Rajeshri" userId="8c08140e-3dc0-4109-b432-d4170b9ac816" providerId="ADAL" clId="{91277EF2-4603-44B9-98D5-FFF4E57EA940}" dt="2023-04-21T08:53:23.666" v="29" actId="123"/>
          <ac:spMkLst>
            <pc:docMk/>
            <pc:sldMk cId="852976915" sldId="266"/>
            <ac:spMk id="6" creationId="{0C850AB6-1A6D-4B13-333C-59A397197CF1}"/>
          </ac:spMkLst>
        </pc:spChg>
        <pc:spChg chg="mod">
          <ac:chgData name="Parmar, Rajeshri" userId="8c08140e-3dc0-4109-b432-d4170b9ac816" providerId="ADAL" clId="{91277EF2-4603-44B9-98D5-FFF4E57EA940}" dt="2023-04-23T06:07:47.246" v="1557" actId="1076"/>
          <ac:spMkLst>
            <pc:docMk/>
            <pc:sldMk cId="852976915" sldId="266"/>
            <ac:spMk id="348" creationId="{00000000-0000-0000-0000-000000000000}"/>
          </ac:spMkLst>
        </pc:spChg>
      </pc:sldChg>
      <pc:sldChg chg="modSp mod">
        <pc:chgData name="Parmar, Rajeshri" userId="8c08140e-3dc0-4109-b432-d4170b9ac816" providerId="ADAL" clId="{91277EF2-4603-44B9-98D5-FFF4E57EA940}" dt="2023-04-24T09:36:33.019" v="3667" actId="20577"/>
        <pc:sldMkLst>
          <pc:docMk/>
          <pc:sldMk cId="1721927691" sldId="267"/>
        </pc:sldMkLst>
        <pc:spChg chg="mod">
          <ac:chgData name="Parmar, Rajeshri" userId="8c08140e-3dc0-4109-b432-d4170b9ac816" providerId="ADAL" clId="{91277EF2-4603-44B9-98D5-FFF4E57EA940}" dt="2023-04-24T09:36:33.019" v="3667" actId="20577"/>
          <ac:spMkLst>
            <pc:docMk/>
            <pc:sldMk cId="1721927691" sldId="267"/>
            <ac:spMk id="5" creationId="{BA376416-762B-33C8-857D-2FA735C66EBB}"/>
          </ac:spMkLst>
        </pc:spChg>
      </pc:sldChg>
    </pc:docChg>
  </pc:docChgLst>
  <pc:docChgLst>
    <pc:chgData name="Bhagwat, Dhanashri" userId="1c5719c3-6176-4b16-94b9-2ddfed891c4c" providerId="ADAL" clId="{D073E64F-80B5-497B-9D44-AC9E224D9656}"/>
    <pc:docChg chg="undo custSel modSld">
      <pc:chgData name="Bhagwat, Dhanashri" userId="1c5719c3-6176-4b16-94b9-2ddfed891c4c" providerId="ADAL" clId="{D073E64F-80B5-497B-9D44-AC9E224D9656}" dt="2023-04-21T03:57:35.486" v="1461" actId="2164"/>
      <pc:docMkLst>
        <pc:docMk/>
      </pc:docMkLst>
      <pc:sldChg chg="modSp mod">
        <pc:chgData name="Bhagwat, Dhanashri" userId="1c5719c3-6176-4b16-94b9-2ddfed891c4c" providerId="ADAL" clId="{D073E64F-80B5-497B-9D44-AC9E224D9656}" dt="2023-04-21T03:57:35.486" v="1461" actId="2164"/>
        <pc:sldMkLst>
          <pc:docMk/>
          <pc:sldMk cId="0" sldId="259"/>
        </pc:sldMkLst>
        <pc:spChg chg="mod">
          <ac:chgData name="Bhagwat, Dhanashri" userId="1c5719c3-6176-4b16-94b9-2ddfed891c4c" providerId="ADAL" clId="{D073E64F-80B5-497B-9D44-AC9E224D9656}" dt="2023-04-21T03:57:13.212" v="1443" actId="1035"/>
          <ac:spMkLst>
            <pc:docMk/>
            <pc:sldMk cId="0" sldId="259"/>
            <ac:spMk id="359" creationId="{00000000-0000-0000-0000-000000000000}"/>
          </ac:spMkLst>
        </pc:spChg>
        <pc:graphicFrameChg chg="mod modGraphic">
          <ac:chgData name="Bhagwat, Dhanashri" userId="1c5719c3-6176-4b16-94b9-2ddfed891c4c" providerId="ADAL" clId="{D073E64F-80B5-497B-9D44-AC9E224D9656}" dt="2023-04-21T03:57:35.486" v="1461" actId="2164"/>
          <ac:graphicFrameMkLst>
            <pc:docMk/>
            <pc:sldMk cId="0" sldId="259"/>
            <ac:graphicFrameMk id="2" creationId="{B162B114-69AA-F1EA-98E6-7630489557B2}"/>
          </ac:graphicFrameMkLst>
        </pc:graphicFrameChg>
      </pc:sldChg>
      <pc:sldChg chg="addSp delSp modSp mod">
        <pc:chgData name="Bhagwat, Dhanashri" userId="1c5719c3-6176-4b16-94b9-2ddfed891c4c" providerId="ADAL" clId="{D073E64F-80B5-497B-9D44-AC9E224D9656}" dt="2023-04-20T17:02:07.860" v="794" actId="1076"/>
        <pc:sldMkLst>
          <pc:docMk/>
          <pc:sldMk cId="0" sldId="261"/>
        </pc:sldMkLst>
        <pc:spChg chg="mod">
          <ac:chgData name="Bhagwat, Dhanashri" userId="1c5719c3-6176-4b16-94b9-2ddfed891c4c" providerId="ADAL" clId="{D073E64F-80B5-497B-9D44-AC9E224D9656}" dt="2023-04-20T10:11:23.037" v="485" actId="1035"/>
          <ac:spMkLst>
            <pc:docMk/>
            <pc:sldMk cId="0" sldId="261"/>
            <ac:spMk id="2" creationId="{1C0F3608-45D7-80FD-F43D-B74539F9EA5D}"/>
          </ac:spMkLst>
        </pc:spChg>
        <pc:spChg chg="mod">
          <ac:chgData name="Bhagwat, Dhanashri" userId="1c5719c3-6176-4b16-94b9-2ddfed891c4c" providerId="ADAL" clId="{D073E64F-80B5-497B-9D44-AC9E224D9656}" dt="2023-04-20T10:11:37.756" v="492" actId="1036"/>
          <ac:spMkLst>
            <pc:docMk/>
            <pc:sldMk cId="0" sldId="261"/>
            <ac:spMk id="4" creationId="{67CC9255-748E-0196-5BE6-3D947E7B242A}"/>
          </ac:spMkLst>
        </pc:spChg>
        <pc:spChg chg="del">
          <ac:chgData name="Bhagwat, Dhanashri" userId="1c5719c3-6176-4b16-94b9-2ddfed891c4c" providerId="ADAL" clId="{D073E64F-80B5-497B-9D44-AC9E224D9656}" dt="2023-04-20T10:03:34.965" v="2" actId="478"/>
          <ac:spMkLst>
            <pc:docMk/>
            <pc:sldMk cId="0" sldId="261"/>
            <ac:spMk id="5" creationId="{82EE8E79-02A1-1782-111C-C71F2277FACC}"/>
          </ac:spMkLst>
        </pc:spChg>
        <pc:spChg chg="add mod">
          <ac:chgData name="Bhagwat, Dhanashri" userId="1c5719c3-6176-4b16-94b9-2ddfed891c4c" providerId="ADAL" clId="{D073E64F-80B5-497B-9D44-AC9E224D9656}" dt="2023-04-20T11:20:30.203" v="773" actId="20577"/>
          <ac:spMkLst>
            <pc:docMk/>
            <pc:sldMk cId="0" sldId="261"/>
            <ac:spMk id="6" creationId="{FFB0FB56-CFAE-F6CD-E855-661BFCB66CCB}"/>
          </ac:spMkLst>
        </pc:spChg>
        <pc:spChg chg="add mod">
          <ac:chgData name="Bhagwat, Dhanashri" userId="1c5719c3-6176-4b16-94b9-2ddfed891c4c" providerId="ADAL" clId="{D073E64F-80B5-497B-9D44-AC9E224D9656}" dt="2023-04-20T10:11:48.615" v="509" actId="1036"/>
          <ac:spMkLst>
            <pc:docMk/>
            <pc:sldMk cId="0" sldId="261"/>
            <ac:spMk id="7" creationId="{1006DB1A-9D5F-5417-7D92-370D39066B6D}"/>
          </ac:spMkLst>
        </pc:spChg>
        <pc:spChg chg="add del mod">
          <ac:chgData name="Bhagwat, Dhanashri" userId="1c5719c3-6176-4b16-94b9-2ddfed891c4c" providerId="ADAL" clId="{D073E64F-80B5-497B-9D44-AC9E224D9656}" dt="2023-04-20T17:01:44.127" v="785" actId="478"/>
          <ac:spMkLst>
            <pc:docMk/>
            <pc:sldMk cId="0" sldId="261"/>
            <ac:spMk id="8" creationId="{CEBC964D-941F-379C-E875-DF8C8E2BCE91}"/>
          </ac:spMkLst>
        </pc:spChg>
        <pc:spChg chg="add del mod">
          <ac:chgData name="Bhagwat, Dhanashri" userId="1c5719c3-6176-4b16-94b9-2ddfed891c4c" providerId="ADAL" clId="{D073E64F-80B5-497B-9D44-AC9E224D9656}" dt="2023-04-20T17:01:48.632" v="788" actId="478"/>
          <ac:spMkLst>
            <pc:docMk/>
            <pc:sldMk cId="0" sldId="261"/>
            <ac:spMk id="9" creationId="{844A47EE-8B15-8340-9497-4DFAB1E0AE90}"/>
          </ac:spMkLst>
        </pc:spChg>
        <pc:spChg chg="add mod">
          <ac:chgData name="Bhagwat, Dhanashri" userId="1c5719c3-6176-4b16-94b9-2ddfed891c4c" providerId="ADAL" clId="{D073E64F-80B5-497B-9D44-AC9E224D9656}" dt="2023-04-20T17:01:52.774" v="789" actId="1076"/>
          <ac:spMkLst>
            <pc:docMk/>
            <pc:sldMk cId="0" sldId="261"/>
            <ac:spMk id="10" creationId="{B4C12D82-BFC2-8216-7311-2F4070FC9412}"/>
          </ac:spMkLst>
        </pc:spChg>
        <pc:spChg chg="add mod">
          <ac:chgData name="Bhagwat, Dhanashri" userId="1c5719c3-6176-4b16-94b9-2ddfed891c4c" providerId="ADAL" clId="{D073E64F-80B5-497B-9D44-AC9E224D9656}" dt="2023-04-20T17:02:07.860" v="794" actId="1076"/>
          <ac:spMkLst>
            <pc:docMk/>
            <pc:sldMk cId="0" sldId="261"/>
            <ac:spMk id="11" creationId="{6964A673-C041-8C26-E211-622676679D9A}"/>
          </ac:spMkLst>
        </pc:spChg>
        <pc:spChg chg="add mod">
          <ac:chgData name="Bhagwat, Dhanashri" userId="1c5719c3-6176-4b16-94b9-2ddfed891c4c" providerId="ADAL" clId="{D073E64F-80B5-497B-9D44-AC9E224D9656}" dt="2023-04-20T10:11:30.026" v="486" actId="1076"/>
          <ac:spMkLst>
            <pc:docMk/>
            <pc:sldMk cId="0" sldId="261"/>
            <ac:spMk id="12" creationId="{940F37E2-4734-4250-0F79-86E831D03147}"/>
          </ac:spMkLst>
        </pc:spChg>
        <pc:spChg chg="add mod">
          <ac:chgData name="Bhagwat, Dhanashri" userId="1c5719c3-6176-4b16-94b9-2ddfed891c4c" providerId="ADAL" clId="{D073E64F-80B5-497B-9D44-AC9E224D9656}" dt="2023-04-20T10:11:58.689" v="511" actId="1076"/>
          <ac:spMkLst>
            <pc:docMk/>
            <pc:sldMk cId="0" sldId="261"/>
            <ac:spMk id="13" creationId="{F777B448-BA83-2A06-D7E9-86C750E8D636}"/>
          </ac:spMkLst>
        </pc:spChg>
        <pc:spChg chg="add mod">
          <ac:chgData name="Bhagwat, Dhanashri" userId="1c5719c3-6176-4b16-94b9-2ddfed891c4c" providerId="ADAL" clId="{D073E64F-80B5-497B-9D44-AC9E224D9656}" dt="2023-04-20T10:12:10.496" v="514" actId="1038"/>
          <ac:spMkLst>
            <pc:docMk/>
            <pc:sldMk cId="0" sldId="261"/>
            <ac:spMk id="14" creationId="{0EDF21AD-3D3B-693A-D185-26A37DB7C53E}"/>
          </ac:spMkLst>
        </pc:spChg>
        <pc:spChg chg="add del">
          <ac:chgData name="Bhagwat, Dhanashri" userId="1c5719c3-6176-4b16-94b9-2ddfed891c4c" providerId="ADAL" clId="{D073E64F-80B5-497B-9D44-AC9E224D9656}" dt="2023-04-20T10:13:18.975" v="516" actId="478"/>
          <ac:spMkLst>
            <pc:docMk/>
            <pc:sldMk cId="0" sldId="261"/>
            <ac:spMk id="15" creationId="{871C4973-2BC2-CAF7-67AD-0045881AFA8D}"/>
          </ac:spMkLst>
        </pc:spChg>
        <pc:spChg chg="add del mod">
          <ac:chgData name="Bhagwat, Dhanashri" userId="1c5719c3-6176-4b16-94b9-2ddfed891c4c" providerId="ADAL" clId="{D073E64F-80B5-497B-9D44-AC9E224D9656}" dt="2023-04-20T17:01:46.384" v="787" actId="478"/>
          <ac:spMkLst>
            <pc:docMk/>
            <pc:sldMk cId="0" sldId="261"/>
            <ac:spMk id="18" creationId="{FB544F5B-D702-2C9E-CAE4-C955C2AEF592}"/>
          </ac:spMkLst>
        </pc:spChg>
        <pc:spChg chg="add mod">
          <ac:chgData name="Bhagwat, Dhanashri" userId="1c5719c3-6176-4b16-94b9-2ddfed891c4c" providerId="ADAL" clId="{D073E64F-80B5-497B-9D44-AC9E224D9656}" dt="2023-04-20T17:02:03.310" v="793" actId="1076"/>
          <ac:spMkLst>
            <pc:docMk/>
            <pc:sldMk cId="0" sldId="261"/>
            <ac:spMk id="19" creationId="{A45AB9A8-9B3B-0D55-8EE1-B62C5695D717}"/>
          </ac:spMkLst>
        </pc:spChg>
        <pc:spChg chg="mod">
          <ac:chgData name="Bhagwat, Dhanashri" userId="1c5719c3-6176-4b16-94b9-2ddfed891c4c" providerId="ADAL" clId="{D073E64F-80B5-497B-9D44-AC9E224D9656}" dt="2023-04-20T17:01:55.251" v="791" actId="1076"/>
          <ac:spMkLst>
            <pc:docMk/>
            <pc:sldMk cId="0" sldId="261"/>
            <ac:spMk id="372" creationId="{00000000-0000-0000-0000-000000000000}"/>
          </ac:spMkLst>
        </pc:spChg>
        <pc:cxnChg chg="add mod">
          <ac:chgData name="Bhagwat, Dhanashri" userId="1c5719c3-6176-4b16-94b9-2ddfed891c4c" providerId="ADAL" clId="{D073E64F-80B5-497B-9D44-AC9E224D9656}" dt="2023-04-20T17:01:44.127" v="785" actId="478"/>
          <ac:cxnSpMkLst>
            <pc:docMk/>
            <pc:sldMk cId="0" sldId="261"/>
            <ac:cxnSpMk id="17" creationId="{4E4B35A8-F0DF-ACBA-5881-BC0973F14BDD}"/>
          </ac:cxnSpMkLst>
        </pc:cxnChg>
        <pc:cxnChg chg="add del mod">
          <ac:chgData name="Bhagwat, Dhanashri" userId="1c5719c3-6176-4b16-94b9-2ddfed891c4c" providerId="ADAL" clId="{D073E64F-80B5-497B-9D44-AC9E224D9656}" dt="2023-04-20T17:01:57.737" v="792" actId="478"/>
          <ac:cxnSpMkLst>
            <pc:docMk/>
            <pc:sldMk cId="0" sldId="261"/>
            <ac:cxnSpMk id="20" creationId="{F98B3A80-34E0-7683-1897-119927D102BB}"/>
          </ac:cxnSpMkLst>
        </pc:cxnChg>
      </pc:sldChg>
      <pc:sldChg chg="modSp mod">
        <pc:chgData name="Bhagwat, Dhanashri" userId="1c5719c3-6176-4b16-94b9-2ddfed891c4c" providerId="ADAL" clId="{D073E64F-80B5-497B-9D44-AC9E224D9656}" dt="2023-04-20T17:08:03.474" v="1192" actId="20577"/>
        <pc:sldMkLst>
          <pc:docMk/>
          <pc:sldMk cId="0" sldId="262"/>
        </pc:sldMkLst>
        <pc:spChg chg="mod">
          <ac:chgData name="Bhagwat, Dhanashri" userId="1c5719c3-6176-4b16-94b9-2ddfed891c4c" providerId="ADAL" clId="{D073E64F-80B5-497B-9D44-AC9E224D9656}" dt="2023-04-20T17:08:03.474" v="1192" actId="20577"/>
          <ac:spMkLst>
            <pc:docMk/>
            <pc:sldMk cId="0" sldId="262"/>
            <ac:spMk id="378" creationId="{00000000-0000-0000-0000-000000000000}"/>
          </ac:spMkLst>
        </pc:spChg>
      </pc:sldChg>
      <pc:sldChg chg="modSp mod">
        <pc:chgData name="Bhagwat, Dhanashri" userId="1c5719c3-6176-4b16-94b9-2ddfed891c4c" providerId="ADAL" clId="{D073E64F-80B5-497B-9D44-AC9E224D9656}" dt="2023-04-20T11:11:59.955" v="745" actId="20577"/>
        <pc:sldMkLst>
          <pc:docMk/>
          <pc:sldMk cId="1043172598" sldId="265"/>
        </pc:sldMkLst>
        <pc:spChg chg="mod">
          <ac:chgData name="Bhagwat, Dhanashri" userId="1c5719c3-6176-4b16-94b9-2ddfed891c4c" providerId="ADAL" clId="{D073E64F-80B5-497B-9D44-AC9E224D9656}" dt="2023-04-20T11:11:59.955" v="745" actId="20577"/>
          <ac:spMkLst>
            <pc:docMk/>
            <pc:sldMk cId="1043172598" sldId="265"/>
            <ac:spMk id="3" creationId="{73B09F0C-9305-F81E-8C8D-F8F09E48E395}"/>
          </ac:spMkLst>
        </pc:spChg>
      </pc:sldChg>
      <pc:sldChg chg="modSp mod modNotesTx">
        <pc:chgData name="Bhagwat, Dhanashri" userId="1c5719c3-6176-4b16-94b9-2ddfed891c4c" providerId="ADAL" clId="{D073E64F-80B5-497B-9D44-AC9E224D9656}" dt="2023-04-21T03:22:45.972" v="1200" actId="20577"/>
        <pc:sldMkLst>
          <pc:docMk/>
          <pc:sldMk cId="852976915" sldId="266"/>
        </pc:sldMkLst>
        <pc:spChg chg="mod">
          <ac:chgData name="Bhagwat, Dhanashri" userId="1c5719c3-6176-4b16-94b9-2ddfed891c4c" providerId="ADAL" clId="{D073E64F-80B5-497B-9D44-AC9E224D9656}" dt="2023-04-21T03:22:45.972" v="1200" actId="20577"/>
          <ac:spMkLst>
            <pc:docMk/>
            <pc:sldMk cId="852976915" sldId="266"/>
            <ac:spMk id="4" creationId="{601D4F4E-EA66-F041-564B-F9120A296EEA}"/>
          </ac:spMkLst>
        </pc:spChg>
      </pc:sldChg>
    </pc:docChg>
  </pc:docChgLst>
  <pc:docChgLst>
    <pc:chgData name="Parmar, Rajeshri" userId="8c08140e-3dc0-4109-b432-d4170b9ac816" providerId="ADAL" clId="{D633A360-CAF3-462F-8C3F-F16F1932914D}"/>
    <pc:docChg chg="undo redo custSel addSld delSld modSld">
      <pc:chgData name="Parmar, Rajeshri" userId="8c08140e-3dc0-4109-b432-d4170b9ac816" providerId="ADAL" clId="{D633A360-CAF3-462F-8C3F-F16F1932914D}" dt="2023-04-21T04:06:00.730" v="2148" actId="6549"/>
      <pc:docMkLst>
        <pc:docMk/>
      </pc:docMkLst>
      <pc:sldChg chg="modSp add del mod">
        <pc:chgData name="Parmar, Rajeshri" userId="8c08140e-3dc0-4109-b432-d4170b9ac816" providerId="ADAL" clId="{D633A360-CAF3-462F-8C3F-F16F1932914D}" dt="2023-04-20T09:52:33.512" v="1278" actId="6549"/>
        <pc:sldMkLst>
          <pc:docMk/>
          <pc:sldMk cId="0" sldId="258"/>
        </pc:sldMkLst>
        <pc:spChg chg="mod">
          <ac:chgData name="Parmar, Rajeshri" userId="8c08140e-3dc0-4109-b432-d4170b9ac816" providerId="ADAL" clId="{D633A360-CAF3-462F-8C3F-F16F1932914D}" dt="2023-04-20T09:52:33.512" v="1278" actId="6549"/>
          <ac:spMkLst>
            <pc:docMk/>
            <pc:sldMk cId="0" sldId="258"/>
            <ac:spMk id="2" creationId="{9338B5D9-0147-895A-5F44-16A68C761D6E}"/>
          </ac:spMkLst>
        </pc:spChg>
      </pc:sldChg>
      <pc:sldChg chg="addSp modSp mod modNotesTx">
        <pc:chgData name="Parmar, Rajeshri" userId="8c08140e-3dc0-4109-b432-d4170b9ac816" providerId="ADAL" clId="{D633A360-CAF3-462F-8C3F-F16F1932914D}" dt="2023-04-20T13:18:00.295" v="2147" actId="20577"/>
        <pc:sldMkLst>
          <pc:docMk/>
          <pc:sldMk cId="0" sldId="259"/>
        </pc:sldMkLst>
        <pc:spChg chg="mod">
          <ac:chgData name="Parmar, Rajeshri" userId="8c08140e-3dc0-4109-b432-d4170b9ac816" providerId="ADAL" clId="{D633A360-CAF3-462F-8C3F-F16F1932914D}" dt="2023-04-20T10:34:18.689" v="1311" actId="1076"/>
          <ac:spMkLst>
            <pc:docMk/>
            <pc:sldMk cId="0" sldId="259"/>
            <ac:spMk id="359" creationId="{00000000-0000-0000-0000-000000000000}"/>
          </ac:spMkLst>
        </pc:spChg>
        <pc:graphicFrameChg chg="add mod modGraphic">
          <ac:chgData name="Parmar, Rajeshri" userId="8c08140e-3dc0-4109-b432-d4170b9ac816" providerId="ADAL" clId="{D633A360-CAF3-462F-8C3F-F16F1932914D}" dt="2023-04-20T13:18:00.295" v="2147" actId="20577"/>
          <ac:graphicFrameMkLst>
            <pc:docMk/>
            <pc:sldMk cId="0" sldId="259"/>
            <ac:graphicFrameMk id="2" creationId="{B162B114-69AA-F1EA-98E6-7630489557B2}"/>
          </ac:graphicFrameMkLst>
        </pc:graphicFrameChg>
      </pc:sldChg>
      <pc:sldChg chg="modSp add del mod modNotesTx">
        <pc:chgData name="Parmar, Rajeshri" userId="8c08140e-3dc0-4109-b432-d4170b9ac816" providerId="ADAL" clId="{D633A360-CAF3-462F-8C3F-F16F1932914D}" dt="2023-04-21T04:06:00.730" v="2148" actId="6549"/>
        <pc:sldMkLst>
          <pc:docMk/>
          <pc:sldMk cId="852976915" sldId="266"/>
        </pc:sldMkLst>
        <pc:spChg chg="mod">
          <ac:chgData name="Parmar, Rajeshri" userId="8c08140e-3dc0-4109-b432-d4170b9ac816" providerId="ADAL" clId="{D633A360-CAF3-462F-8C3F-F16F1932914D}" dt="2023-04-21T04:06:00.730" v="2148" actId="6549"/>
          <ac:spMkLst>
            <pc:docMk/>
            <pc:sldMk cId="852976915" sldId="266"/>
            <ac:spMk id="2" creationId="{DFD46998-53EF-2433-91FE-FF0CDA8B7446}"/>
          </ac:spMkLst>
        </pc:spChg>
        <pc:spChg chg="mod">
          <ac:chgData name="Parmar, Rajeshri" userId="8c08140e-3dc0-4109-b432-d4170b9ac816" providerId="ADAL" clId="{D633A360-CAF3-462F-8C3F-F16F1932914D}" dt="2023-04-20T06:51:27.918" v="3" actId="255"/>
          <ac:spMkLst>
            <pc:docMk/>
            <pc:sldMk cId="852976915" sldId="266"/>
            <ac:spMk id="4" creationId="{601D4F4E-EA66-F041-564B-F9120A296EEA}"/>
          </ac:spMkLst>
        </pc:spChg>
      </pc:sldChg>
      <pc:sldChg chg="new add del">
        <pc:chgData name="Parmar, Rajeshri" userId="8c08140e-3dc0-4109-b432-d4170b9ac816" providerId="ADAL" clId="{D633A360-CAF3-462F-8C3F-F16F1932914D}" dt="2023-04-20T12:17:49.594" v="1658" actId="680"/>
        <pc:sldMkLst>
          <pc:docMk/>
          <pc:sldMk cId="1125804218" sldId="267"/>
        </pc:sldMkLst>
      </pc:sldChg>
    </pc:docChg>
  </pc:docChgLst>
  <pc:docChgLst>
    <pc:chgData name="Bhagwat, Dhanashri" userId="1c5719c3-6176-4b16-94b9-2ddfed891c4c" providerId="ADAL" clId="{DC8C2401-2714-4A53-861D-90A8D2034FD0}"/>
    <pc:docChg chg="undo redo custSel addSld delSld modSld">
      <pc:chgData name="Bhagwat, Dhanashri" userId="1c5719c3-6176-4b16-94b9-2ddfed891c4c" providerId="ADAL" clId="{DC8C2401-2714-4A53-861D-90A8D2034FD0}" dt="2023-04-24T09:39:32.214" v="4897" actId="20577"/>
      <pc:docMkLst>
        <pc:docMk/>
      </pc:docMkLst>
      <pc:sldChg chg="addSp delSp modSp mod addCm delCm">
        <pc:chgData name="Bhagwat, Dhanashri" userId="1c5719c3-6176-4b16-94b9-2ddfed891c4c" providerId="ADAL" clId="{DC8C2401-2714-4A53-861D-90A8D2034FD0}" dt="2023-04-24T08:32:47.353" v="4274" actId="1076"/>
        <pc:sldMkLst>
          <pc:docMk/>
          <pc:sldMk cId="0" sldId="258"/>
        </pc:sldMkLst>
        <pc:spChg chg="del mod">
          <ac:chgData name="Bhagwat, Dhanashri" userId="1c5719c3-6176-4b16-94b9-2ddfed891c4c" providerId="ADAL" clId="{DC8C2401-2714-4A53-861D-90A8D2034FD0}" dt="2023-04-23T11:44:52.521" v="2059" actId="478"/>
          <ac:spMkLst>
            <pc:docMk/>
            <pc:sldMk cId="0" sldId="258"/>
            <ac:spMk id="2" creationId="{9338B5D9-0147-895A-5F44-16A68C761D6E}"/>
          </ac:spMkLst>
        </pc:spChg>
        <pc:spChg chg="add mod">
          <ac:chgData name="Bhagwat, Dhanashri" userId="1c5719c3-6176-4b16-94b9-2ddfed891c4c" providerId="ADAL" clId="{DC8C2401-2714-4A53-861D-90A8D2034FD0}" dt="2023-04-24T08:32:47.353" v="4274" actId="1076"/>
          <ac:spMkLst>
            <pc:docMk/>
            <pc:sldMk cId="0" sldId="258"/>
            <ac:spMk id="4" creationId="{0FAD0673-8802-F387-BA9D-5849CC1DBBF0}"/>
          </ac:spMkLst>
        </pc:spChg>
        <pc:spChg chg="add mod">
          <ac:chgData name="Bhagwat, Dhanashri" userId="1c5719c3-6176-4b16-94b9-2ddfed891c4c" providerId="ADAL" clId="{DC8C2401-2714-4A53-861D-90A8D2034FD0}" dt="2023-04-23T11:40:20.870" v="1927" actId="2085"/>
          <ac:spMkLst>
            <pc:docMk/>
            <pc:sldMk cId="0" sldId="258"/>
            <ac:spMk id="5" creationId="{2C806FE3-048B-F848-5431-F4BB78074BD6}"/>
          </ac:spMkLst>
        </pc:spChg>
        <pc:spChg chg="add mod">
          <ac:chgData name="Bhagwat, Dhanashri" userId="1c5719c3-6176-4b16-94b9-2ddfed891c4c" providerId="ADAL" clId="{DC8C2401-2714-4A53-861D-90A8D2034FD0}" dt="2023-04-24T08:19:37.606" v="4122" actId="20577"/>
          <ac:spMkLst>
            <pc:docMk/>
            <pc:sldMk cId="0" sldId="258"/>
            <ac:spMk id="6" creationId="{E37A4B40-5577-38B9-0C77-EAD3B12C9556}"/>
          </ac:spMkLst>
        </pc:spChg>
        <pc:spChg chg="add mod">
          <ac:chgData name="Bhagwat, Dhanashri" userId="1c5719c3-6176-4b16-94b9-2ddfed891c4c" providerId="ADAL" clId="{DC8C2401-2714-4A53-861D-90A8D2034FD0}" dt="2023-04-23T11:41:32.206" v="1933" actId="1076"/>
          <ac:spMkLst>
            <pc:docMk/>
            <pc:sldMk cId="0" sldId="258"/>
            <ac:spMk id="7" creationId="{E60AF359-CF40-AAA4-570A-61138471646D}"/>
          </ac:spMkLst>
        </pc:spChg>
        <pc:spChg chg="add mod">
          <ac:chgData name="Bhagwat, Dhanashri" userId="1c5719c3-6176-4b16-94b9-2ddfed891c4c" providerId="ADAL" clId="{DC8C2401-2714-4A53-861D-90A8D2034FD0}" dt="2023-04-24T08:20:58.358" v="4179" actId="20577"/>
          <ac:spMkLst>
            <pc:docMk/>
            <pc:sldMk cId="0" sldId="258"/>
            <ac:spMk id="8" creationId="{25BA6163-BE53-E36B-E62C-FF757589C8D0}"/>
          </ac:spMkLst>
        </pc:spChg>
        <pc:spChg chg="add mod">
          <ac:chgData name="Bhagwat, Dhanashri" userId="1c5719c3-6176-4b16-94b9-2ddfed891c4c" providerId="ADAL" clId="{DC8C2401-2714-4A53-861D-90A8D2034FD0}" dt="2023-04-23T11:41:43.999" v="1936" actId="1076"/>
          <ac:spMkLst>
            <pc:docMk/>
            <pc:sldMk cId="0" sldId="258"/>
            <ac:spMk id="9" creationId="{F79EC6D9-7054-19A1-72BE-FDD480CEB561}"/>
          </ac:spMkLst>
        </pc:spChg>
        <pc:spChg chg="add mod">
          <ac:chgData name="Bhagwat, Dhanashri" userId="1c5719c3-6176-4b16-94b9-2ddfed891c4c" providerId="ADAL" clId="{DC8C2401-2714-4A53-861D-90A8D2034FD0}" dt="2023-04-23T11:47:17.231" v="2061" actId="207"/>
          <ac:spMkLst>
            <pc:docMk/>
            <pc:sldMk cId="0" sldId="258"/>
            <ac:spMk id="10" creationId="{4C76A67A-2B21-CCB7-9B94-C453B087DA7E}"/>
          </ac:spMkLst>
        </pc:spChg>
        <pc:spChg chg="add mod">
          <ac:chgData name="Bhagwat, Dhanashri" userId="1c5719c3-6176-4b16-94b9-2ddfed891c4c" providerId="ADAL" clId="{DC8C2401-2714-4A53-861D-90A8D2034FD0}" dt="2023-04-23T11:41:51.997" v="1938" actId="1076"/>
          <ac:spMkLst>
            <pc:docMk/>
            <pc:sldMk cId="0" sldId="258"/>
            <ac:spMk id="11" creationId="{2056A5FC-D756-6F68-B7E7-16A718BC97C9}"/>
          </ac:spMkLst>
        </pc:spChg>
        <pc:spChg chg="add mod">
          <ac:chgData name="Bhagwat, Dhanashri" userId="1c5719c3-6176-4b16-94b9-2ddfed891c4c" providerId="ADAL" clId="{DC8C2401-2714-4A53-861D-90A8D2034FD0}" dt="2023-04-24T08:22:11.498" v="4232" actId="20577"/>
          <ac:spMkLst>
            <pc:docMk/>
            <pc:sldMk cId="0" sldId="258"/>
            <ac:spMk id="12" creationId="{EB9A40EF-69F5-4918-7122-8F1208D633EE}"/>
          </ac:spMkLst>
        </pc:spChg>
        <pc:spChg chg="add del mod">
          <ac:chgData name="Bhagwat, Dhanashri" userId="1c5719c3-6176-4b16-94b9-2ddfed891c4c" providerId="ADAL" clId="{DC8C2401-2714-4A53-861D-90A8D2034FD0}" dt="2023-04-23T11:42:45.856" v="1952" actId="478"/>
          <ac:spMkLst>
            <pc:docMk/>
            <pc:sldMk cId="0" sldId="258"/>
            <ac:spMk id="13" creationId="{0A808F83-4D93-D97F-D657-197EA42D5AF2}"/>
          </ac:spMkLst>
        </pc:spChg>
        <pc:spChg chg="add mod">
          <ac:chgData name="Bhagwat, Dhanashri" userId="1c5719c3-6176-4b16-94b9-2ddfed891c4c" providerId="ADAL" clId="{DC8C2401-2714-4A53-861D-90A8D2034FD0}" dt="2023-04-23T11:44:48.363" v="2058" actId="404"/>
          <ac:spMkLst>
            <pc:docMk/>
            <pc:sldMk cId="0" sldId="258"/>
            <ac:spMk id="14" creationId="{F5DA8CE5-54EE-757B-41BB-35CA4CFB6456}"/>
          </ac:spMkLst>
        </pc:spChg>
        <pc:spChg chg="mod">
          <ac:chgData name="Bhagwat, Dhanashri" userId="1c5719c3-6176-4b16-94b9-2ddfed891c4c" providerId="ADAL" clId="{DC8C2401-2714-4A53-861D-90A8D2034FD0}" dt="2023-04-23T11:43:58.666" v="1969" actId="1076"/>
          <ac:spMkLst>
            <pc:docMk/>
            <pc:sldMk cId="0" sldId="258"/>
            <ac:spMk id="354" creationId="{00000000-0000-0000-0000-000000000000}"/>
          </ac:spMkLst>
        </pc:spChg>
      </pc:sldChg>
      <pc:sldChg chg="modSp mod addCm modCm">
        <pc:chgData name="Bhagwat, Dhanashri" userId="1c5719c3-6176-4b16-94b9-2ddfed891c4c" providerId="ADAL" clId="{DC8C2401-2714-4A53-861D-90A8D2034FD0}" dt="2023-04-24T08:36:30.991" v="4329" actId="20577"/>
        <pc:sldMkLst>
          <pc:docMk/>
          <pc:sldMk cId="0" sldId="259"/>
        </pc:sldMkLst>
        <pc:graphicFrameChg chg="mod modGraphic">
          <ac:chgData name="Bhagwat, Dhanashri" userId="1c5719c3-6176-4b16-94b9-2ddfed891c4c" providerId="ADAL" clId="{DC8C2401-2714-4A53-861D-90A8D2034FD0}" dt="2023-04-24T08:36:30.991" v="4329" actId="20577"/>
          <ac:graphicFrameMkLst>
            <pc:docMk/>
            <pc:sldMk cId="0" sldId="259"/>
            <ac:graphicFrameMk id="2" creationId="{B162B114-69AA-F1EA-98E6-7630489557B2}"/>
          </ac:graphicFrameMkLst>
        </pc:graphicFrameChg>
      </pc:sldChg>
      <pc:sldChg chg="modSp mod">
        <pc:chgData name="Bhagwat, Dhanashri" userId="1c5719c3-6176-4b16-94b9-2ddfed891c4c" providerId="ADAL" clId="{DC8C2401-2714-4A53-861D-90A8D2034FD0}" dt="2023-04-24T08:54:57.477" v="4441" actId="1038"/>
        <pc:sldMkLst>
          <pc:docMk/>
          <pc:sldMk cId="0" sldId="260"/>
        </pc:sldMkLst>
        <pc:spChg chg="mod">
          <ac:chgData name="Bhagwat, Dhanashri" userId="1c5719c3-6176-4b16-94b9-2ddfed891c4c" providerId="ADAL" clId="{DC8C2401-2714-4A53-861D-90A8D2034FD0}" dt="2023-04-24T08:54:26.511" v="4425" actId="1076"/>
          <ac:spMkLst>
            <pc:docMk/>
            <pc:sldMk cId="0" sldId="260"/>
            <ac:spMk id="7" creationId="{2443FB3A-8CAE-C16F-989C-7DDFBB770A3A}"/>
          </ac:spMkLst>
        </pc:spChg>
        <pc:spChg chg="mod">
          <ac:chgData name="Bhagwat, Dhanashri" userId="1c5719c3-6176-4b16-94b9-2ddfed891c4c" providerId="ADAL" clId="{DC8C2401-2714-4A53-861D-90A8D2034FD0}" dt="2023-04-24T08:54:36.959" v="4432" actId="1035"/>
          <ac:spMkLst>
            <pc:docMk/>
            <pc:sldMk cId="0" sldId="260"/>
            <ac:spMk id="8" creationId="{06CF68EA-D678-EC32-9744-732685F21CDB}"/>
          </ac:spMkLst>
        </pc:spChg>
        <pc:spChg chg="mod">
          <ac:chgData name="Bhagwat, Dhanashri" userId="1c5719c3-6176-4b16-94b9-2ddfed891c4c" providerId="ADAL" clId="{DC8C2401-2714-4A53-861D-90A8D2034FD0}" dt="2023-04-24T08:54:57.477" v="4441" actId="1038"/>
          <ac:spMkLst>
            <pc:docMk/>
            <pc:sldMk cId="0" sldId="260"/>
            <ac:spMk id="9" creationId="{90DC1C7C-8CAB-A158-C499-19017FBCC30D}"/>
          </ac:spMkLst>
        </pc:spChg>
        <pc:picChg chg="mod">
          <ac:chgData name="Bhagwat, Dhanashri" userId="1c5719c3-6176-4b16-94b9-2ddfed891c4c" providerId="ADAL" clId="{DC8C2401-2714-4A53-861D-90A8D2034FD0}" dt="2023-04-24T08:54:49.315" v="4436" actId="1076"/>
          <ac:picMkLst>
            <pc:docMk/>
            <pc:sldMk cId="0" sldId="260"/>
            <ac:picMk id="10" creationId="{80217F43-E18A-BE77-98C9-C55339EC469B}"/>
          </ac:picMkLst>
        </pc:picChg>
      </pc:sldChg>
      <pc:sldChg chg="addSp modSp del mod addCm modCm">
        <pc:chgData name="Bhagwat, Dhanashri" userId="1c5719c3-6176-4b16-94b9-2ddfed891c4c" providerId="ADAL" clId="{DC8C2401-2714-4A53-861D-90A8D2034FD0}" dt="2023-04-23T12:23:04.608" v="3115" actId="47"/>
        <pc:sldMkLst>
          <pc:docMk/>
          <pc:sldMk cId="0" sldId="261"/>
        </pc:sldMkLst>
        <pc:spChg chg="mod">
          <ac:chgData name="Bhagwat, Dhanashri" userId="1c5719c3-6176-4b16-94b9-2ddfed891c4c" providerId="ADAL" clId="{DC8C2401-2714-4A53-861D-90A8D2034FD0}" dt="2023-04-21T06:48:17.320" v="1032" actId="1036"/>
          <ac:spMkLst>
            <pc:docMk/>
            <pc:sldMk cId="0" sldId="261"/>
            <ac:spMk id="2" creationId="{1C0F3608-45D7-80FD-F43D-B74539F9EA5D}"/>
          </ac:spMkLst>
        </pc:spChg>
        <pc:spChg chg="mod">
          <ac:chgData name="Bhagwat, Dhanashri" userId="1c5719c3-6176-4b16-94b9-2ddfed891c4c" providerId="ADAL" clId="{DC8C2401-2714-4A53-861D-90A8D2034FD0}" dt="2023-04-21T06:48:17.320" v="1032" actId="1036"/>
          <ac:spMkLst>
            <pc:docMk/>
            <pc:sldMk cId="0" sldId="261"/>
            <ac:spMk id="4" creationId="{67CC9255-748E-0196-5BE6-3D947E7B242A}"/>
          </ac:spMkLst>
        </pc:spChg>
        <pc:spChg chg="add mod">
          <ac:chgData name="Bhagwat, Dhanashri" userId="1c5719c3-6176-4b16-94b9-2ddfed891c4c" providerId="ADAL" clId="{DC8C2401-2714-4A53-861D-90A8D2034FD0}" dt="2023-04-21T06:48:24.365" v="1041" actId="1035"/>
          <ac:spMkLst>
            <pc:docMk/>
            <pc:sldMk cId="0" sldId="261"/>
            <ac:spMk id="5" creationId="{0225B082-9861-DB6B-AC04-3BECEABA5F01}"/>
          </ac:spMkLst>
        </pc:spChg>
        <pc:spChg chg="mod">
          <ac:chgData name="Bhagwat, Dhanashri" userId="1c5719c3-6176-4b16-94b9-2ddfed891c4c" providerId="ADAL" clId="{DC8C2401-2714-4A53-861D-90A8D2034FD0}" dt="2023-04-21T06:48:17.320" v="1032" actId="1036"/>
          <ac:spMkLst>
            <pc:docMk/>
            <pc:sldMk cId="0" sldId="261"/>
            <ac:spMk id="6" creationId="{FFB0FB56-CFAE-F6CD-E855-661BFCB66CCB}"/>
          </ac:spMkLst>
        </pc:spChg>
        <pc:spChg chg="mod">
          <ac:chgData name="Bhagwat, Dhanashri" userId="1c5719c3-6176-4b16-94b9-2ddfed891c4c" providerId="ADAL" clId="{DC8C2401-2714-4A53-861D-90A8D2034FD0}" dt="2023-04-21T06:48:17.320" v="1032" actId="1036"/>
          <ac:spMkLst>
            <pc:docMk/>
            <pc:sldMk cId="0" sldId="261"/>
            <ac:spMk id="7" creationId="{1006DB1A-9D5F-5417-7D92-370D39066B6D}"/>
          </ac:spMkLst>
        </pc:spChg>
        <pc:spChg chg="add mod">
          <ac:chgData name="Bhagwat, Dhanashri" userId="1c5719c3-6176-4b16-94b9-2ddfed891c4c" providerId="ADAL" clId="{DC8C2401-2714-4A53-861D-90A8D2034FD0}" dt="2023-04-21T06:55:43.736" v="1069" actId="14100"/>
          <ac:spMkLst>
            <pc:docMk/>
            <pc:sldMk cId="0" sldId="261"/>
            <ac:spMk id="8" creationId="{1751E683-2A82-F443-9D2E-412A6AF96C3B}"/>
          </ac:spMkLst>
        </pc:spChg>
        <pc:spChg chg="add mod">
          <ac:chgData name="Bhagwat, Dhanashri" userId="1c5719c3-6176-4b16-94b9-2ddfed891c4c" providerId="ADAL" clId="{DC8C2401-2714-4A53-861D-90A8D2034FD0}" dt="2023-04-21T08:49:17.848" v="1649" actId="14100"/>
          <ac:spMkLst>
            <pc:docMk/>
            <pc:sldMk cId="0" sldId="261"/>
            <ac:spMk id="9" creationId="{DB77257E-7E92-843E-9290-5F96833018D1}"/>
          </ac:spMkLst>
        </pc:spChg>
        <pc:spChg chg="mod">
          <ac:chgData name="Bhagwat, Dhanashri" userId="1c5719c3-6176-4b16-94b9-2ddfed891c4c" providerId="ADAL" clId="{DC8C2401-2714-4A53-861D-90A8D2034FD0}" dt="2023-04-21T06:48:17.320" v="1032" actId="1036"/>
          <ac:spMkLst>
            <pc:docMk/>
            <pc:sldMk cId="0" sldId="261"/>
            <ac:spMk id="10" creationId="{B4C12D82-BFC2-8216-7311-2F4070FC9412}"/>
          </ac:spMkLst>
        </pc:spChg>
        <pc:spChg chg="mod">
          <ac:chgData name="Bhagwat, Dhanashri" userId="1c5719c3-6176-4b16-94b9-2ddfed891c4c" providerId="ADAL" clId="{DC8C2401-2714-4A53-861D-90A8D2034FD0}" dt="2023-04-21T06:48:17.320" v="1032" actId="1036"/>
          <ac:spMkLst>
            <pc:docMk/>
            <pc:sldMk cId="0" sldId="261"/>
            <ac:spMk id="11" creationId="{6964A673-C041-8C26-E211-622676679D9A}"/>
          </ac:spMkLst>
        </pc:spChg>
        <pc:spChg chg="mod">
          <ac:chgData name="Bhagwat, Dhanashri" userId="1c5719c3-6176-4b16-94b9-2ddfed891c4c" providerId="ADAL" clId="{DC8C2401-2714-4A53-861D-90A8D2034FD0}" dt="2023-04-21T06:48:17.320" v="1032" actId="1036"/>
          <ac:spMkLst>
            <pc:docMk/>
            <pc:sldMk cId="0" sldId="261"/>
            <ac:spMk id="12" creationId="{940F37E2-4734-4250-0F79-86E831D03147}"/>
          </ac:spMkLst>
        </pc:spChg>
        <pc:spChg chg="mod">
          <ac:chgData name="Bhagwat, Dhanashri" userId="1c5719c3-6176-4b16-94b9-2ddfed891c4c" providerId="ADAL" clId="{DC8C2401-2714-4A53-861D-90A8D2034FD0}" dt="2023-04-21T06:48:17.320" v="1032" actId="1036"/>
          <ac:spMkLst>
            <pc:docMk/>
            <pc:sldMk cId="0" sldId="261"/>
            <ac:spMk id="13" creationId="{F777B448-BA83-2A06-D7E9-86C750E8D636}"/>
          </ac:spMkLst>
        </pc:spChg>
        <pc:spChg chg="mod">
          <ac:chgData name="Bhagwat, Dhanashri" userId="1c5719c3-6176-4b16-94b9-2ddfed891c4c" providerId="ADAL" clId="{DC8C2401-2714-4A53-861D-90A8D2034FD0}" dt="2023-04-21T06:48:17.320" v="1032" actId="1036"/>
          <ac:spMkLst>
            <pc:docMk/>
            <pc:sldMk cId="0" sldId="261"/>
            <ac:spMk id="14" creationId="{0EDF21AD-3D3B-693A-D185-26A37DB7C53E}"/>
          </ac:spMkLst>
        </pc:spChg>
        <pc:spChg chg="mod">
          <ac:chgData name="Bhagwat, Dhanashri" userId="1c5719c3-6176-4b16-94b9-2ddfed891c4c" providerId="ADAL" clId="{DC8C2401-2714-4A53-861D-90A8D2034FD0}" dt="2023-04-21T06:48:17.320" v="1032" actId="1036"/>
          <ac:spMkLst>
            <pc:docMk/>
            <pc:sldMk cId="0" sldId="261"/>
            <ac:spMk id="19" creationId="{A45AB9A8-9B3B-0D55-8EE1-B62C5695D717}"/>
          </ac:spMkLst>
        </pc:spChg>
        <pc:spChg chg="mod">
          <ac:chgData name="Bhagwat, Dhanashri" userId="1c5719c3-6176-4b16-94b9-2ddfed891c4c" providerId="ADAL" clId="{DC8C2401-2714-4A53-861D-90A8D2034FD0}" dt="2023-04-21T06:55:46.972" v="1070" actId="14100"/>
          <ac:spMkLst>
            <pc:docMk/>
            <pc:sldMk cId="0" sldId="261"/>
            <ac:spMk id="372" creationId="{00000000-0000-0000-0000-000000000000}"/>
          </ac:spMkLst>
        </pc:spChg>
        <pc:cxnChg chg="mod">
          <ac:chgData name="Bhagwat, Dhanashri" userId="1c5719c3-6176-4b16-94b9-2ddfed891c4c" providerId="ADAL" clId="{DC8C2401-2714-4A53-861D-90A8D2034FD0}" dt="2023-04-21T06:48:17.320" v="1032" actId="1036"/>
          <ac:cxnSpMkLst>
            <pc:docMk/>
            <pc:sldMk cId="0" sldId="261"/>
            <ac:cxnSpMk id="17" creationId="{4E4B35A8-F0DF-ACBA-5881-BC0973F14BDD}"/>
          </ac:cxnSpMkLst>
        </pc:cxnChg>
      </pc:sldChg>
      <pc:sldChg chg="addSp modSp mod addCm delCm modNotesTx">
        <pc:chgData name="Bhagwat, Dhanashri" userId="1c5719c3-6176-4b16-94b9-2ddfed891c4c" providerId="ADAL" clId="{DC8C2401-2714-4A53-861D-90A8D2034FD0}" dt="2023-04-24T08:50:45.640" v="4420" actId="207"/>
        <pc:sldMkLst>
          <pc:docMk/>
          <pc:sldMk cId="0" sldId="262"/>
        </pc:sldMkLst>
        <pc:spChg chg="add mod">
          <ac:chgData name="Bhagwat, Dhanashri" userId="1c5719c3-6176-4b16-94b9-2ddfed891c4c" providerId="ADAL" clId="{DC8C2401-2714-4A53-861D-90A8D2034FD0}" dt="2023-04-24T08:49:53.915" v="4390" actId="1036"/>
          <ac:spMkLst>
            <pc:docMk/>
            <pc:sldMk cId="0" sldId="262"/>
            <ac:spMk id="2" creationId="{96E72D8E-C3B7-CF8B-F5BF-24F86556DD76}"/>
          </ac:spMkLst>
        </pc:spChg>
        <pc:spChg chg="add mod">
          <ac:chgData name="Bhagwat, Dhanashri" userId="1c5719c3-6176-4b16-94b9-2ddfed891c4c" providerId="ADAL" clId="{DC8C2401-2714-4A53-861D-90A8D2034FD0}" dt="2023-04-24T08:49:59.157" v="4405" actId="1035"/>
          <ac:spMkLst>
            <pc:docMk/>
            <pc:sldMk cId="0" sldId="262"/>
            <ac:spMk id="4" creationId="{EEDD8A95-3D12-4348-EAF6-2D53641EDDB1}"/>
          </ac:spMkLst>
        </pc:spChg>
        <pc:spChg chg="add mod">
          <ac:chgData name="Bhagwat, Dhanashri" userId="1c5719c3-6176-4b16-94b9-2ddfed891c4c" providerId="ADAL" clId="{DC8C2401-2714-4A53-861D-90A8D2034FD0}" dt="2023-04-24T08:50:45.640" v="4420" actId="207"/>
          <ac:spMkLst>
            <pc:docMk/>
            <pc:sldMk cId="0" sldId="262"/>
            <ac:spMk id="5" creationId="{95C3017C-2663-064C-EC2B-E5244AEDACCE}"/>
          </ac:spMkLst>
        </pc:spChg>
        <pc:spChg chg="mod">
          <ac:chgData name="Bhagwat, Dhanashri" userId="1c5719c3-6176-4b16-94b9-2ddfed891c4c" providerId="ADAL" clId="{DC8C2401-2714-4A53-861D-90A8D2034FD0}" dt="2023-04-24T08:49:48.380" v="4386" actId="14100"/>
          <ac:spMkLst>
            <pc:docMk/>
            <pc:sldMk cId="0" sldId="262"/>
            <ac:spMk id="378" creationId="{00000000-0000-0000-0000-000000000000}"/>
          </ac:spMkLst>
        </pc:spChg>
      </pc:sldChg>
      <pc:sldChg chg="addSp delSp modSp mod addCm modCm">
        <pc:chgData name="Bhagwat, Dhanashri" userId="1c5719c3-6176-4b16-94b9-2ddfed891c4c" providerId="ADAL" clId="{DC8C2401-2714-4A53-861D-90A8D2034FD0}" dt="2023-04-24T08:58:54.061" v="4519" actId="14100"/>
        <pc:sldMkLst>
          <pc:docMk/>
          <pc:sldMk cId="0" sldId="263"/>
        </pc:sldMkLst>
        <pc:spChg chg="add del mod">
          <ac:chgData name="Bhagwat, Dhanashri" userId="1c5719c3-6176-4b16-94b9-2ddfed891c4c" providerId="ADAL" clId="{DC8C2401-2714-4A53-861D-90A8D2034FD0}" dt="2023-04-21T06:56:45.657" v="1110" actId="478"/>
          <ac:spMkLst>
            <pc:docMk/>
            <pc:sldMk cId="0" sldId="263"/>
            <ac:spMk id="2" creationId="{468D8266-A90C-A057-2A94-BDEADC581333}"/>
          </ac:spMkLst>
        </pc:spChg>
        <pc:spChg chg="add mod">
          <ac:chgData name="Bhagwat, Dhanashri" userId="1c5719c3-6176-4b16-94b9-2ddfed891c4c" providerId="ADAL" clId="{DC8C2401-2714-4A53-861D-90A8D2034FD0}" dt="2023-04-24T05:39:51.553" v="3928" actId="1076"/>
          <ac:spMkLst>
            <pc:docMk/>
            <pc:sldMk cId="0" sldId="263"/>
            <ac:spMk id="2" creationId="{E64119FC-4ED5-6FD4-12FA-C21899461C86}"/>
          </ac:spMkLst>
        </pc:spChg>
        <pc:spChg chg="add mod">
          <ac:chgData name="Bhagwat, Dhanashri" userId="1c5719c3-6176-4b16-94b9-2ddfed891c4c" providerId="ADAL" clId="{DC8C2401-2714-4A53-861D-90A8D2034FD0}" dt="2023-04-24T05:39:40.259" v="3927" actId="208"/>
          <ac:spMkLst>
            <pc:docMk/>
            <pc:sldMk cId="0" sldId="263"/>
            <ac:spMk id="4" creationId="{5B553FC5-44F1-F720-49E3-C9E104F579AF}"/>
          </ac:spMkLst>
        </pc:spChg>
        <pc:spChg chg="add del mod">
          <ac:chgData name="Bhagwat, Dhanashri" userId="1c5719c3-6176-4b16-94b9-2ddfed891c4c" providerId="ADAL" clId="{DC8C2401-2714-4A53-861D-90A8D2034FD0}" dt="2023-04-23T12:30:44.488" v="3207" actId="478"/>
          <ac:spMkLst>
            <pc:docMk/>
            <pc:sldMk cId="0" sldId="263"/>
            <ac:spMk id="4" creationId="{F9157438-E32A-81BC-10DA-48E4F5F6EE6C}"/>
          </ac:spMkLst>
        </pc:spChg>
        <pc:spChg chg="add del mod">
          <ac:chgData name="Bhagwat, Dhanashri" userId="1c5719c3-6176-4b16-94b9-2ddfed891c4c" providerId="ADAL" clId="{DC8C2401-2714-4A53-861D-90A8D2034FD0}" dt="2023-04-24T05:34:29.281" v="3836" actId="478"/>
          <ac:spMkLst>
            <pc:docMk/>
            <pc:sldMk cId="0" sldId="263"/>
            <ac:spMk id="5" creationId="{02EFEFD4-D925-8BCC-2A78-7D52F060D876}"/>
          </ac:spMkLst>
        </pc:spChg>
        <pc:spChg chg="add mod">
          <ac:chgData name="Bhagwat, Dhanashri" userId="1c5719c3-6176-4b16-94b9-2ddfed891c4c" providerId="ADAL" clId="{DC8C2401-2714-4A53-861D-90A8D2034FD0}" dt="2023-04-24T08:58:54.061" v="4519" actId="14100"/>
          <ac:spMkLst>
            <pc:docMk/>
            <pc:sldMk cId="0" sldId="263"/>
            <ac:spMk id="5" creationId="{9E7E4B45-CEE1-4808-3B82-256901A8C99C}"/>
          </ac:spMkLst>
        </pc:spChg>
        <pc:spChg chg="add del mod">
          <ac:chgData name="Bhagwat, Dhanashri" userId="1c5719c3-6176-4b16-94b9-2ddfed891c4c" providerId="ADAL" clId="{DC8C2401-2714-4A53-861D-90A8D2034FD0}" dt="2023-04-24T05:34:29.281" v="3836" actId="478"/>
          <ac:spMkLst>
            <pc:docMk/>
            <pc:sldMk cId="0" sldId="263"/>
            <ac:spMk id="6" creationId="{8D242B7E-952F-71CE-0704-34B56121FDD5}"/>
          </ac:spMkLst>
        </pc:spChg>
        <pc:spChg chg="add del mod">
          <ac:chgData name="Bhagwat, Dhanashri" userId="1c5719c3-6176-4b16-94b9-2ddfed891c4c" providerId="ADAL" clId="{DC8C2401-2714-4A53-861D-90A8D2034FD0}" dt="2023-04-24T05:34:29.281" v="3836" actId="478"/>
          <ac:spMkLst>
            <pc:docMk/>
            <pc:sldMk cId="0" sldId="263"/>
            <ac:spMk id="7" creationId="{DEC945C0-4393-C517-7B4E-0B5253193979}"/>
          </ac:spMkLst>
        </pc:spChg>
        <pc:spChg chg="add mod">
          <ac:chgData name="Bhagwat, Dhanashri" userId="1c5719c3-6176-4b16-94b9-2ddfed891c4c" providerId="ADAL" clId="{DC8C2401-2714-4A53-861D-90A8D2034FD0}" dt="2023-04-24T05:39:40.259" v="3927" actId="208"/>
          <ac:spMkLst>
            <pc:docMk/>
            <pc:sldMk cId="0" sldId="263"/>
            <ac:spMk id="8" creationId="{DA568D41-DAAD-207B-4B86-3A635CFF00A5}"/>
          </ac:spMkLst>
        </pc:spChg>
        <pc:spChg chg="add mod">
          <ac:chgData name="Bhagwat, Dhanashri" userId="1c5719c3-6176-4b16-94b9-2ddfed891c4c" providerId="ADAL" clId="{DC8C2401-2714-4A53-861D-90A8D2034FD0}" dt="2023-04-24T05:39:40.259" v="3927" actId="208"/>
          <ac:spMkLst>
            <pc:docMk/>
            <pc:sldMk cId="0" sldId="263"/>
            <ac:spMk id="9" creationId="{4A62DC1D-B0C7-9747-B45F-7DCBF3163837}"/>
          </ac:spMkLst>
        </pc:spChg>
        <pc:spChg chg="add mod">
          <ac:chgData name="Bhagwat, Dhanashri" userId="1c5719c3-6176-4b16-94b9-2ddfed891c4c" providerId="ADAL" clId="{DC8C2401-2714-4A53-861D-90A8D2034FD0}" dt="2023-04-24T05:39:40.259" v="3927" actId="208"/>
          <ac:spMkLst>
            <pc:docMk/>
            <pc:sldMk cId="0" sldId="263"/>
            <ac:spMk id="10" creationId="{F57E9B22-679B-040C-DA1D-D2260B56D1BE}"/>
          </ac:spMkLst>
        </pc:spChg>
        <pc:spChg chg="add mod">
          <ac:chgData name="Bhagwat, Dhanashri" userId="1c5719c3-6176-4b16-94b9-2ddfed891c4c" providerId="ADAL" clId="{DC8C2401-2714-4A53-861D-90A8D2034FD0}" dt="2023-04-24T05:39:56.775" v="3929" actId="2085"/>
          <ac:spMkLst>
            <pc:docMk/>
            <pc:sldMk cId="0" sldId="263"/>
            <ac:spMk id="11" creationId="{EA80A383-A9C1-06ED-3602-EEBEBD881E37}"/>
          </ac:spMkLst>
        </pc:spChg>
        <pc:spChg chg="add mod">
          <ac:chgData name="Bhagwat, Dhanashri" userId="1c5719c3-6176-4b16-94b9-2ddfed891c4c" providerId="ADAL" clId="{DC8C2401-2714-4A53-861D-90A8D2034FD0}" dt="2023-04-24T05:40:00.149" v="3930" actId="2085"/>
          <ac:spMkLst>
            <pc:docMk/>
            <pc:sldMk cId="0" sldId="263"/>
            <ac:spMk id="12" creationId="{DEE5BA05-2AA6-B428-6FA8-1757DF0860CA}"/>
          </ac:spMkLst>
        </pc:spChg>
        <pc:spChg chg="add mod">
          <ac:chgData name="Bhagwat, Dhanashri" userId="1c5719c3-6176-4b16-94b9-2ddfed891c4c" providerId="ADAL" clId="{DC8C2401-2714-4A53-861D-90A8D2034FD0}" dt="2023-04-24T05:40:04.388" v="3931" actId="2085"/>
          <ac:spMkLst>
            <pc:docMk/>
            <pc:sldMk cId="0" sldId="263"/>
            <ac:spMk id="13" creationId="{E687479A-5B9D-6A3B-FEE1-4BF801BAB9E6}"/>
          </ac:spMkLst>
        </pc:spChg>
        <pc:spChg chg="add mod">
          <ac:chgData name="Bhagwat, Dhanashri" userId="1c5719c3-6176-4b16-94b9-2ddfed891c4c" providerId="ADAL" clId="{DC8C2401-2714-4A53-861D-90A8D2034FD0}" dt="2023-04-24T05:44:22.528" v="3951" actId="1036"/>
          <ac:spMkLst>
            <pc:docMk/>
            <pc:sldMk cId="0" sldId="263"/>
            <ac:spMk id="14" creationId="{94C245C2-3895-C8D4-9029-0990AC276DDE}"/>
          </ac:spMkLst>
        </pc:spChg>
        <pc:spChg chg="add mod">
          <ac:chgData name="Bhagwat, Dhanashri" userId="1c5719c3-6176-4b16-94b9-2ddfed891c4c" providerId="ADAL" clId="{DC8C2401-2714-4A53-861D-90A8D2034FD0}" dt="2023-04-24T05:39:40.259" v="3927" actId="208"/>
          <ac:spMkLst>
            <pc:docMk/>
            <pc:sldMk cId="0" sldId="263"/>
            <ac:spMk id="15" creationId="{6837ECCE-7C2C-BA3C-8F73-9C2652A33706}"/>
          </ac:spMkLst>
        </pc:spChg>
        <pc:spChg chg="add mod">
          <ac:chgData name="Bhagwat, Dhanashri" userId="1c5719c3-6176-4b16-94b9-2ddfed891c4c" providerId="ADAL" clId="{DC8C2401-2714-4A53-861D-90A8D2034FD0}" dt="2023-04-24T05:39:40.259" v="3927" actId="208"/>
          <ac:spMkLst>
            <pc:docMk/>
            <pc:sldMk cId="0" sldId="263"/>
            <ac:spMk id="16" creationId="{0C61D7F9-6609-CFC0-940C-3042150D7C34}"/>
          </ac:spMkLst>
        </pc:spChg>
        <pc:spChg chg="add mod">
          <ac:chgData name="Bhagwat, Dhanashri" userId="1c5719c3-6176-4b16-94b9-2ddfed891c4c" providerId="ADAL" clId="{DC8C2401-2714-4A53-861D-90A8D2034FD0}" dt="2023-04-24T05:39:40.259" v="3927" actId="208"/>
          <ac:spMkLst>
            <pc:docMk/>
            <pc:sldMk cId="0" sldId="263"/>
            <ac:spMk id="17" creationId="{E54A922F-75B4-096A-FD5F-8B9687119EC6}"/>
          </ac:spMkLst>
        </pc:spChg>
        <pc:spChg chg="add mod">
          <ac:chgData name="Bhagwat, Dhanashri" userId="1c5719c3-6176-4b16-94b9-2ddfed891c4c" providerId="ADAL" clId="{DC8C2401-2714-4A53-861D-90A8D2034FD0}" dt="2023-04-24T05:39:40.259" v="3927" actId="208"/>
          <ac:spMkLst>
            <pc:docMk/>
            <pc:sldMk cId="0" sldId="263"/>
            <ac:spMk id="18" creationId="{8974EF78-20AA-B3B3-2657-7310A6F555B4}"/>
          </ac:spMkLst>
        </pc:spChg>
        <pc:spChg chg="add mod">
          <ac:chgData name="Bhagwat, Dhanashri" userId="1c5719c3-6176-4b16-94b9-2ddfed891c4c" providerId="ADAL" clId="{DC8C2401-2714-4A53-861D-90A8D2034FD0}" dt="2023-04-24T05:39:40.259" v="3927" actId="208"/>
          <ac:spMkLst>
            <pc:docMk/>
            <pc:sldMk cId="0" sldId="263"/>
            <ac:spMk id="19" creationId="{92AD0F8F-62B6-9D2E-29A6-A257649A77C6}"/>
          </ac:spMkLst>
        </pc:spChg>
        <pc:spChg chg="add del mod">
          <ac:chgData name="Bhagwat, Dhanashri" userId="1c5719c3-6176-4b16-94b9-2ddfed891c4c" providerId="ADAL" clId="{DC8C2401-2714-4A53-861D-90A8D2034FD0}" dt="2023-04-24T08:57:16.524" v="4515" actId="478"/>
          <ac:spMkLst>
            <pc:docMk/>
            <pc:sldMk cId="0" sldId="263"/>
            <ac:spMk id="29" creationId="{E24289AB-77DF-3E80-F024-AFCB8D7F556C}"/>
          </ac:spMkLst>
        </pc:spChg>
        <pc:spChg chg="add mod">
          <ac:chgData name="Bhagwat, Dhanashri" userId="1c5719c3-6176-4b16-94b9-2ddfed891c4c" providerId="ADAL" clId="{DC8C2401-2714-4A53-861D-90A8D2034FD0}" dt="2023-04-24T05:51:25.544" v="4066" actId="20577"/>
          <ac:spMkLst>
            <pc:docMk/>
            <pc:sldMk cId="0" sldId="263"/>
            <ac:spMk id="30" creationId="{B4528943-5475-BD60-4884-791C9FAE837E}"/>
          </ac:spMkLst>
        </pc:spChg>
        <pc:spChg chg="mod">
          <ac:chgData name="Bhagwat, Dhanashri" userId="1c5719c3-6176-4b16-94b9-2ddfed891c4c" providerId="ADAL" clId="{DC8C2401-2714-4A53-861D-90A8D2034FD0}" dt="2023-04-24T05:34:37.143" v="3837" actId="1076"/>
          <ac:spMkLst>
            <pc:docMk/>
            <pc:sldMk cId="0" sldId="263"/>
            <ac:spMk id="384" creationId="{00000000-0000-0000-0000-000000000000}"/>
          </ac:spMkLst>
        </pc:spChg>
        <pc:picChg chg="add del mod">
          <ac:chgData name="Bhagwat, Dhanashri" userId="1c5719c3-6176-4b16-94b9-2ddfed891c4c" providerId="ADAL" clId="{DC8C2401-2714-4A53-861D-90A8D2034FD0}" dt="2023-04-24T08:57:16.524" v="4515" actId="478"/>
          <ac:picMkLst>
            <pc:docMk/>
            <pc:sldMk cId="0" sldId="263"/>
            <ac:picMk id="28" creationId="{51115870-2E3C-DB6B-5DCE-2FF9D61D6EF1}"/>
          </ac:picMkLst>
        </pc:picChg>
        <pc:cxnChg chg="add mod">
          <ac:chgData name="Bhagwat, Dhanashri" userId="1c5719c3-6176-4b16-94b9-2ddfed891c4c" providerId="ADAL" clId="{DC8C2401-2714-4A53-861D-90A8D2034FD0}" dt="2023-04-24T05:39:51.553" v="3928" actId="1076"/>
          <ac:cxnSpMkLst>
            <pc:docMk/>
            <pc:sldMk cId="0" sldId="263"/>
            <ac:cxnSpMk id="21" creationId="{B16F426C-E7D7-8ADF-7D99-C23DAE324DC3}"/>
          </ac:cxnSpMkLst>
        </pc:cxnChg>
        <pc:cxnChg chg="add mod">
          <ac:chgData name="Bhagwat, Dhanashri" userId="1c5719c3-6176-4b16-94b9-2ddfed891c4c" providerId="ADAL" clId="{DC8C2401-2714-4A53-861D-90A8D2034FD0}" dt="2023-04-24T05:39:40.259" v="3927" actId="208"/>
          <ac:cxnSpMkLst>
            <pc:docMk/>
            <pc:sldMk cId="0" sldId="263"/>
            <ac:cxnSpMk id="23" creationId="{DC8F7FFA-F423-2917-4013-81076B2C6D24}"/>
          </ac:cxnSpMkLst>
        </pc:cxnChg>
        <pc:cxnChg chg="add mod">
          <ac:chgData name="Bhagwat, Dhanashri" userId="1c5719c3-6176-4b16-94b9-2ddfed891c4c" providerId="ADAL" clId="{DC8C2401-2714-4A53-861D-90A8D2034FD0}" dt="2023-04-24T05:39:40.259" v="3927" actId="208"/>
          <ac:cxnSpMkLst>
            <pc:docMk/>
            <pc:sldMk cId="0" sldId="263"/>
            <ac:cxnSpMk id="24" creationId="{2D06908C-60C4-4522-A975-4EB5C308E7AC}"/>
          </ac:cxnSpMkLst>
        </pc:cxnChg>
        <pc:cxnChg chg="add mod">
          <ac:chgData name="Bhagwat, Dhanashri" userId="1c5719c3-6176-4b16-94b9-2ddfed891c4c" providerId="ADAL" clId="{DC8C2401-2714-4A53-861D-90A8D2034FD0}" dt="2023-04-24T05:39:40.259" v="3927" actId="208"/>
          <ac:cxnSpMkLst>
            <pc:docMk/>
            <pc:sldMk cId="0" sldId="263"/>
            <ac:cxnSpMk id="25" creationId="{FD239D7B-89C6-FA3F-B4FD-ADF8CBE04190}"/>
          </ac:cxnSpMkLst>
        </pc:cxnChg>
        <pc:cxnChg chg="add mod">
          <ac:chgData name="Bhagwat, Dhanashri" userId="1c5719c3-6176-4b16-94b9-2ddfed891c4c" providerId="ADAL" clId="{DC8C2401-2714-4A53-861D-90A8D2034FD0}" dt="2023-04-24T05:39:40.259" v="3927" actId="208"/>
          <ac:cxnSpMkLst>
            <pc:docMk/>
            <pc:sldMk cId="0" sldId="263"/>
            <ac:cxnSpMk id="26" creationId="{1AA7DF05-E6CD-CFDE-CF89-C4F4E485089E}"/>
          </ac:cxnSpMkLst>
        </pc:cxnChg>
      </pc:sldChg>
      <pc:sldChg chg="modSp mod">
        <pc:chgData name="Bhagwat, Dhanashri" userId="1c5719c3-6176-4b16-94b9-2ddfed891c4c" providerId="ADAL" clId="{DC8C2401-2714-4A53-861D-90A8D2034FD0}" dt="2023-04-24T09:27:18.690" v="4811" actId="5793"/>
        <pc:sldMkLst>
          <pc:docMk/>
          <pc:sldMk cId="0" sldId="264"/>
        </pc:sldMkLst>
        <pc:spChg chg="mod">
          <ac:chgData name="Bhagwat, Dhanashri" userId="1c5719c3-6176-4b16-94b9-2ddfed891c4c" providerId="ADAL" clId="{DC8C2401-2714-4A53-861D-90A8D2034FD0}" dt="2023-04-24T09:27:18.690" v="4811" actId="5793"/>
          <ac:spMkLst>
            <pc:docMk/>
            <pc:sldMk cId="0" sldId="264"/>
            <ac:spMk id="390" creationId="{00000000-0000-0000-0000-000000000000}"/>
          </ac:spMkLst>
        </pc:spChg>
      </pc:sldChg>
      <pc:sldChg chg="modSp mod">
        <pc:chgData name="Bhagwat, Dhanashri" userId="1c5719c3-6176-4b16-94b9-2ddfed891c4c" providerId="ADAL" clId="{DC8C2401-2714-4A53-861D-90A8D2034FD0}" dt="2023-04-24T09:39:32.214" v="4897" actId="20577"/>
        <pc:sldMkLst>
          <pc:docMk/>
          <pc:sldMk cId="1043172598" sldId="265"/>
        </pc:sldMkLst>
        <pc:spChg chg="mod">
          <ac:chgData name="Bhagwat, Dhanashri" userId="1c5719c3-6176-4b16-94b9-2ddfed891c4c" providerId="ADAL" clId="{DC8C2401-2714-4A53-861D-90A8D2034FD0}" dt="2023-04-24T09:39:32.214" v="4897" actId="20577"/>
          <ac:spMkLst>
            <pc:docMk/>
            <pc:sldMk cId="1043172598" sldId="265"/>
            <ac:spMk id="3" creationId="{73B09F0C-9305-F81E-8C8D-F8F09E48E395}"/>
          </ac:spMkLst>
        </pc:spChg>
      </pc:sldChg>
      <pc:sldChg chg="addSp delSp modSp del mod addCm">
        <pc:chgData name="Bhagwat, Dhanashri" userId="1c5719c3-6176-4b16-94b9-2ddfed891c4c" providerId="ADAL" clId="{DC8C2401-2714-4A53-861D-90A8D2034FD0}" dt="2023-04-23T11:57:18.607" v="2223" actId="2696"/>
        <pc:sldMkLst>
          <pc:docMk/>
          <pc:sldMk cId="852976915" sldId="266"/>
        </pc:sldMkLst>
        <pc:spChg chg="mod">
          <ac:chgData name="Bhagwat, Dhanashri" userId="1c5719c3-6176-4b16-94b9-2ddfed891c4c" providerId="ADAL" clId="{DC8C2401-2714-4A53-861D-90A8D2034FD0}" dt="2023-04-23T11:03:36.869" v="1786" actId="1076"/>
          <ac:spMkLst>
            <pc:docMk/>
            <pc:sldMk cId="852976915" sldId="266"/>
            <ac:spMk id="2" creationId="{DFD46998-53EF-2433-91FE-FF0CDA8B7446}"/>
          </ac:spMkLst>
        </pc:spChg>
        <pc:spChg chg="mod">
          <ac:chgData name="Bhagwat, Dhanashri" userId="1c5719c3-6176-4b16-94b9-2ddfed891c4c" providerId="ADAL" clId="{DC8C2401-2714-4A53-861D-90A8D2034FD0}" dt="2023-04-21T06:43:17.693" v="570" actId="207"/>
          <ac:spMkLst>
            <pc:docMk/>
            <pc:sldMk cId="852976915" sldId="266"/>
            <ac:spMk id="4" creationId="{601D4F4E-EA66-F041-564B-F9120A296EEA}"/>
          </ac:spMkLst>
        </pc:spChg>
        <pc:spChg chg="add mod">
          <ac:chgData name="Bhagwat, Dhanashri" userId="1c5719c3-6176-4b16-94b9-2ddfed891c4c" providerId="ADAL" clId="{DC8C2401-2714-4A53-861D-90A8D2034FD0}" dt="2023-04-21T06:30:58.961" v="482" actId="14100"/>
          <ac:spMkLst>
            <pc:docMk/>
            <pc:sldMk cId="852976915" sldId="266"/>
            <ac:spMk id="5" creationId="{BA376416-762B-33C8-857D-2FA735C66EBB}"/>
          </ac:spMkLst>
        </pc:spChg>
        <pc:spChg chg="add mod">
          <ac:chgData name="Bhagwat, Dhanashri" userId="1c5719c3-6176-4b16-94b9-2ddfed891c4c" providerId="ADAL" clId="{DC8C2401-2714-4A53-861D-90A8D2034FD0}" dt="2023-04-21T06:31:37.691" v="514" actId="12"/>
          <ac:spMkLst>
            <pc:docMk/>
            <pc:sldMk cId="852976915" sldId="266"/>
            <ac:spMk id="6" creationId="{0C850AB6-1A6D-4B13-333C-59A397197CF1}"/>
          </ac:spMkLst>
        </pc:spChg>
        <pc:spChg chg="add mod">
          <ac:chgData name="Bhagwat, Dhanashri" userId="1c5719c3-6176-4b16-94b9-2ddfed891c4c" providerId="ADAL" clId="{DC8C2401-2714-4A53-861D-90A8D2034FD0}" dt="2023-04-21T06:43:09.028" v="568" actId="1076"/>
          <ac:spMkLst>
            <pc:docMk/>
            <pc:sldMk cId="852976915" sldId="266"/>
            <ac:spMk id="7" creationId="{8ADD5C57-FED9-4790-D99C-77C2DE5C2ACE}"/>
          </ac:spMkLst>
        </pc:spChg>
        <pc:spChg chg="add del mod">
          <ac:chgData name="Bhagwat, Dhanashri" userId="1c5719c3-6176-4b16-94b9-2ddfed891c4c" providerId="ADAL" clId="{DC8C2401-2714-4A53-861D-90A8D2034FD0}" dt="2023-04-23T11:03:31.738" v="1785" actId="478"/>
          <ac:spMkLst>
            <pc:docMk/>
            <pc:sldMk cId="852976915" sldId="266"/>
            <ac:spMk id="8" creationId="{2CE505CD-A248-B642-F110-99B5350FDF03}"/>
          </ac:spMkLst>
        </pc:spChg>
        <pc:spChg chg="add del mod">
          <ac:chgData name="Bhagwat, Dhanashri" userId="1c5719c3-6176-4b16-94b9-2ddfed891c4c" providerId="ADAL" clId="{DC8C2401-2714-4A53-861D-90A8D2034FD0}" dt="2023-04-23T11:03:31.738" v="1785" actId="478"/>
          <ac:spMkLst>
            <pc:docMk/>
            <pc:sldMk cId="852976915" sldId="266"/>
            <ac:spMk id="9" creationId="{815E8990-4893-D113-D545-8CD516846B6B}"/>
          </ac:spMkLst>
        </pc:spChg>
        <pc:spChg chg="add del mod">
          <ac:chgData name="Bhagwat, Dhanashri" userId="1c5719c3-6176-4b16-94b9-2ddfed891c4c" providerId="ADAL" clId="{DC8C2401-2714-4A53-861D-90A8D2034FD0}" dt="2023-04-23T11:03:31.738" v="1785" actId="478"/>
          <ac:spMkLst>
            <pc:docMk/>
            <pc:sldMk cId="852976915" sldId="266"/>
            <ac:spMk id="10" creationId="{A62E6B6B-38E9-ADF0-D356-94320E0D0759}"/>
          </ac:spMkLst>
        </pc:spChg>
        <pc:spChg chg="add del mod">
          <ac:chgData name="Bhagwat, Dhanashri" userId="1c5719c3-6176-4b16-94b9-2ddfed891c4c" providerId="ADAL" clId="{DC8C2401-2714-4A53-861D-90A8D2034FD0}" dt="2023-04-23T11:03:31.738" v="1785" actId="478"/>
          <ac:spMkLst>
            <pc:docMk/>
            <pc:sldMk cId="852976915" sldId="266"/>
            <ac:spMk id="11" creationId="{4F88F843-B858-0C55-3047-3B94B5B11CF3}"/>
          </ac:spMkLst>
        </pc:spChg>
        <pc:spChg chg="mod">
          <ac:chgData name="Bhagwat, Dhanashri" userId="1c5719c3-6176-4b16-94b9-2ddfed891c4c" providerId="ADAL" clId="{DC8C2401-2714-4A53-861D-90A8D2034FD0}" dt="2023-04-21T06:43:25.591" v="571" actId="108"/>
          <ac:spMkLst>
            <pc:docMk/>
            <pc:sldMk cId="852976915" sldId="266"/>
            <ac:spMk id="348" creationId="{00000000-0000-0000-0000-000000000000}"/>
          </ac:spMkLst>
        </pc:spChg>
      </pc:sldChg>
      <pc:sldChg chg="addSp delSp modSp add mod">
        <pc:chgData name="Bhagwat, Dhanashri" userId="1c5719c3-6176-4b16-94b9-2ddfed891c4c" providerId="ADAL" clId="{DC8C2401-2714-4A53-861D-90A8D2034FD0}" dt="2023-04-24T08:15:39.900" v="4074" actId="20577"/>
        <pc:sldMkLst>
          <pc:docMk/>
          <pc:sldMk cId="1721927691" sldId="267"/>
        </pc:sldMkLst>
        <pc:spChg chg="del mod">
          <ac:chgData name="Bhagwat, Dhanashri" userId="1c5719c3-6176-4b16-94b9-2ddfed891c4c" providerId="ADAL" clId="{DC8C2401-2714-4A53-861D-90A8D2034FD0}" dt="2023-04-23T11:13:35.806" v="1827" actId="478"/>
          <ac:spMkLst>
            <pc:docMk/>
            <pc:sldMk cId="1721927691" sldId="267"/>
            <ac:spMk id="2" creationId="{DFD46998-53EF-2433-91FE-FF0CDA8B7446}"/>
          </ac:spMkLst>
        </pc:spChg>
        <pc:spChg chg="mod">
          <ac:chgData name="Bhagwat, Dhanashri" userId="1c5719c3-6176-4b16-94b9-2ddfed891c4c" providerId="ADAL" clId="{DC8C2401-2714-4A53-861D-90A8D2034FD0}" dt="2023-04-23T11:13:44.415" v="1828" actId="1076"/>
          <ac:spMkLst>
            <pc:docMk/>
            <pc:sldMk cId="1721927691" sldId="267"/>
            <ac:spMk id="4" creationId="{601D4F4E-EA66-F041-564B-F9120A296EEA}"/>
          </ac:spMkLst>
        </pc:spChg>
        <pc:spChg chg="mod">
          <ac:chgData name="Bhagwat, Dhanashri" userId="1c5719c3-6176-4b16-94b9-2ddfed891c4c" providerId="ADAL" clId="{DC8C2401-2714-4A53-861D-90A8D2034FD0}" dt="2023-04-23T11:32:56.493" v="1917" actId="313"/>
          <ac:spMkLst>
            <pc:docMk/>
            <pc:sldMk cId="1721927691" sldId="267"/>
            <ac:spMk id="5" creationId="{BA376416-762B-33C8-857D-2FA735C66EBB}"/>
          </ac:spMkLst>
        </pc:spChg>
        <pc:spChg chg="mod">
          <ac:chgData name="Bhagwat, Dhanashri" userId="1c5719c3-6176-4b16-94b9-2ddfed891c4c" providerId="ADAL" clId="{DC8C2401-2714-4A53-861D-90A8D2034FD0}" dt="2023-04-23T11:29:33.167" v="1884" actId="1035"/>
          <ac:spMkLst>
            <pc:docMk/>
            <pc:sldMk cId="1721927691" sldId="267"/>
            <ac:spMk id="8" creationId="{2CE505CD-A248-B642-F110-99B5350FDF03}"/>
          </ac:spMkLst>
        </pc:spChg>
        <pc:spChg chg="mod">
          <ac:chgData name="Bhagwat, Dhanashri" userId="1c5719c3-6176-4b16-94b9-2ddfed891c4c" providerId="ADAL" clId="{DC8C2401-2714-4A53-861D-90A8D2034FD0}" dt="2023-04-23T11:29:33.167" v="1884" actId="1035"/>
          <ac:spMkLst>
            <pc:docMk/>
            <pc:sldMk cId="1721927691" sldId="267"/>
            <ac:spMk id="9" creationId="{815E8990-4893-D113-D545-8CD516846B6B}"/>
          </ac:spMkLst>
        </pc:spChg>
        <pc:spChg chg="mod">
          <ac:chgData name="Bhagwat, Dhanashri" userId="1c5719c3-6176-4b16-94b9-2ddfed891c4c" providerId="ADAL" clId="{DC8C2401-2714-4A53-861D-90A8D2034FD0}" dt="2023-04-24T08:15:32.504" v="4073" actId="20577"/>
          <ac:spMkLst>
            <pc:docMk/>
            <pc:sldMk cId="1721927691" sldId="267"/>
            <ac:spMk id="10" creationId="{A62E6B6B-38E9-ADF0-D356-94320E0D0759}"/>
          </ac:spMkLst>
        </pc:spChg>
        <pc:spChg chg="mod">
          <ac:chgData name="Bhagwat, Dhanashri" userId="1c5719c3-6176-4b16-94b9-2ddfed891c4c" providerId="ADAL" clId="{DC8C2401-2714-4A53-861D-90A8D2034FD0}" dt="2023-04-24T08:15:39.900" v="4074" actId="20577"/>
          <ac:spMkLst>
            <pc:docMk/>
            <pc:sldMk cId="1721927691" sldId="267"/>
            <ac:spMk id="11" creationId="{4F88F843-B858-0C55-3047-3B94B5B11CF3}"/>
          </ac:spMkLst>
        </pc:spChg>
        <pc:spChg chg="add del mod">
          <ac:chgData name="Bhagwat, Dhanashri" userId="1c5719c3-6176-4b16-94b9-2ddfed891c4c" providerId="ADAL" clId="{DC8C2401-2714-4A53-861D-90A8D2034FD0}" dt="2023-04-23T11:10:33.893" v="1793" actId="478"/>
          <ac:spMkLst>
            <pc:docMk/>
            <pc:sldMk cId="1721927691" sldId="267"/>
            <ac:spMk id="12" creationId="{5DD73760-754C-A131-1B26-3CFCF08DDF93}"/>
          </ac:spMkLst>
        </pc:spChg>
        <pc:spChg chg="add mod">
          <ac:chgData name="Bhagwat, Dhanashri" userId="1c5719c3-6176-4b16-94b9-2ddfed891c4c" providerId="ADAL" clId="{DC8C2401-2714-4A53-861D-90A8D2034FD0}" dt="2023-04-23T11:29:33.167" v="1884" actId="1035"/>
          <ac:spMkLst>
            <pc:docMk/>
            <pc:sldMk cId="1721927691" sldId="267"/>
            <ac:spMk id="29" creationId="{76D7B120-7D6D-6228-CEF1-BE6A2685CAFE}"/>
          </ac:spMkLst>
        </pc:spChg>
        <pc:spChg chg="add del mod">
          <ac:chgData name="Bhagwat, Dhanashri" userId="1c5719c3-6176-4b16-94b9-2ddfed891c4c" providerId="ADAL" clId="{DC8C2401-2714-4A53-861D-90A8D2034FD0}" dt="2023-04-23T11:29:36.499" v="1886"/>
          <ac:spMkLst>
            <pc:docMk/>
            <pc:sldMk cId="1721927691" sldId="267"/>
            <ac:spMk id="30" creationId="{C936E1B4-586E-30A4-5C5B-ACA95D85649B}"/>
          </ac:spMkLst>
        </pc:spChg>
        <pc:spChg chg="add del mod">
          <ac:chgData name="Bhagwat, Dhanashri" userId="1c5719c3-6176-4b16-94b9-2ddfed891c4c" providerId="ADAL" clId="{DC8C2401-2714-4A53-861D-90A8D2034FD0}" dt="2023-04-23T11:29:36.499" v="1886"/>
          <ac:spMkLst>
            <pc:docMk/>
            <pc:sldMk cId="1721927691" sldId="267"/>
            <ac:spMk id="31" creationId="{5670CFA5-CF5F-89BE-6190-88D6A6BEC6EF}"/>
          </ac:spMkLst>
        </pc:spChg>
        <pc:spChg chg="add del mod">
          <ac:chgData name="Bhagwat, Dhanashri" userId="1c5719c3-6176-4b16-94b9-2ddfed891c4c" providerId="ADAL" clId="{DC8C2401-2714-4A53-861D-90A8D2034FD0}" dt="2023-04-23T11:29:36.499" v="1886"/>
          <ac:spMkLst>
            <pc:docMk/>
            <pc:sldMk cId="1721927691" sldId="267"/>
            <ac:spMk id="320" creationId="{3D5E32D5-1E24-3886-7CCD-619885DA8522}"/>
          </ac:spMkLst>
        </pc:spChg>
        <pc:spChg chg="add del mod">
          <ac:chgData name="Bhagwat, Dhanashri" userId="1c5719c3-6176-4b16-94b9-2ddfed891c4c" providerId="ADAL" clId="{DC8C2401-2714-4A53-861D-90A8D2034FD0}" dt="2023-04-23T11:29:36.499" v="1886"/>
          <ac:spMkLst>
            <pc:docMk/>
            <pc:sldMk cId="1721927691" sldId="267"/>
            <ac:spMk id="321" creationId="{176A20D4-304F-98E8-F253-1E6A79EE3B60}"/>
          </ac:spMkLst>
        </pc:spChg>
        <pc:spChg chg="add del mod">
          <ac:chgData name="Bhagwat, Dhanashri" userId="1c5719c3-6176-4b16-94b9-2ddfed891c4c" providerId="ADAL" clId="{DC8C2401-2714-4A53-861D-90A8D2034FD0}" dt="2023-04-23T11:29:36.499" v="1886"/>
          <ac:spMkLst>
            <pc:docMk/>
            <pc:sldMk cId="1721927691" sldId="267"/>
            <ac:spMk id="322" creationId="{B7F3DC1D-EED5-2BF8-0882-E5744CE87416}"/>
          </ac:spMkLst>
        </pc:spChg>
        <pc:spChg chg="add mod">
          <ac:chgData name="Bhagwat, Dhanashri" userId="1c5719c3-6176-4b16-94b9-2ddfed891c4c" providerId="ADAL" clId="{DC8C2401-2714-4A53-861D-90A8D2034FD0}" dt="2023-04-23T11:29:46.595" v="1888" actId="1076"/>
          <ac:spMkLst>
            <pc:docMk/>
            <pc:sldMk cId="1721927691" sldId="267"/>
            <ac:spMk id="323" creationId="{5083D061-A179-D60F-DF4E-ABED005F09D2}"/>
          </ac:spMkLst>
        </pc:spChg>
        <pc:spChg chg="add mod">
          <ac:chgData name="Bhagwat, Dhanashri" userId="1c5719c3-6176-4b16-94b9-2ddfed891c4c" providerId="ADAL" clId="{DC8C2401-2714-4A53-861D-90A8D2034FD0}" dt="2023-04-23T11:29:53.955" v="1890" actId="1076"/>
          <ac:spMkLst>
            <pc:docMk/>
            <pc:sldMk cId="1721927691" sldId="267"/>
            <ac:spMk id="324" creationId="{97162FF6-A16E-3B82-E1D2-1F295A5C398A}"/>
          </ac:spMkLst>
        </pc:spChg>
        <pc:spChg chg="add mod">
          <ac:chgData name="Bhagwat, Dhanashri" userId="1c5719c3-6176-4b16-94b9-2ddfed891c4c" providerId="ADAL" clId="{DC8C2401-2714-4A53-861D-90A8D2034FD0}" dt="2023-04-23T11:30:02.803" v="1892" actId="1076"/>
          <ac:spMkLst>
            <pc:docMk/>
            <pc:sldMk cId="1721927691" sldId="267"/>
            <ac:spMk id="325" creationId="{5C70EBE5-114F-C06A-1AC7-2896B2DA4E6C}"/>
          </ac:spMkLst>
        </pc:spChg>
        <pc:picChg chg="add del mod">
          <ac:chgData name="Bhagwat, Dhanashri" userId="1c5719c3-6176-4b16-94b9-2ddfed891c4c" providerId="ADAL" clId="{DC8C2401-2714-4A53-861D-90A8D2034FD0}" dt="2023-04-23T11:13:03.051" v="1814" actId="478"/>
          <ac:picMkLst>
            <pc:docMk/>
            <pc:sldMk cId="1721927691" sldId="267"/>
            <ac:picMk id="14" creationId="{09B11094-DE81-B063-60E0-9FD3C10CD6BB}"/>
          </ac:picMkLst>
        </pc:picChg>
        <pc:picChg chg="add del mod">
          <ac:chgData name="Bhagwat, Dhanashri" userId="1c5719c3-6176-4b16-94b9-2ddfed891c4c" providerId="ADAL" clId="{DC8C2401-2714-4A53-861D-90A8D2034FD0}" dt="2023-04-23T11:31:31.399" v="1916" actId="478"/>
          <ac:picMkLst>
            <pc:docMk/>
            <pc:sldMk cId="1721927691" sldId="267"/>
            <ac:picMk id="16" creationId="{F25FCDE9-1751-B7EF-F7D3-63ED0A869510}"/>
          </ac:picMkLst>
        </pc:picChg>
        <pc:picChg chg="add mod ord">
          <ac:chgData name="Bhagwat, Dhanashri" userId="1c5719c3-6176-4b16-94b9-2ddfed891c4c" providerId="ADAL" clId="{DC8C2401-2714-4A53-861D-90A8D2034FD0}" dt="2023-04-23T11:31:09.157" v="1910" actId="1076"/>
          <ac:picMkLst>
            <pc:docMk/>
            <pc:sldMk cId="1721927691" sldId="267"/>
            <ac:picMk id="18" creationId="{0EE5600F-322A-831D-9D95-5D0E183FB16E}"/>
          </ac:picMkLst>
        </pc:picChg>
        <pc:picChg chg="add mod ord">
          <ac:chgData name="Bhagwat, Dhanashri" userId="1c5719c3-6176-4b16-94b9-2ddfed891c4c" providerId="ADAL" clId="{DC8C2401-2714-4A53-861D-90A8D2034FD0}" dt="2023-04-23T11:31:21.866" v="1915" actId="1076"/>
          <ac:picMkLst>
            <pc:docMk/>
            <pc:sldMk cId="1721927691" sldId="267"/>
            <ac:picMk id="20" creationId="{6613E09D-922F-8387-280D-E8D41B82C4D9}"/>
          </ac:picMkLst>
        </pc:picChg>
        <pc:picChg chg="add del mod">
          <ac:chgData name="Bhagwat, Dhanashri" userId="1c5719c3-6176-4b16-94b9-2ddfed891c4c" providerId="ADAL" clId="{DC8C2401-2714-4A53-861D-90A8D2034FD0}" dt="2023-04-23T11:31:31.399" v="1916" actId="478"/>
          <ac:picMkLst>
            <pc:docMk/>
            <pc:sldMk cId="1721927691" sldId="267"/>
            <ac:picMk id="22" creationId="{2829F3CD-1C76-392E-089E-05CAD3E7C149}"/>
          </ac:picMkLst>
        </pc:picChg>
        <pc:picChg chg="add mod ord">
          <ac:chgData name="Bhagwat, Dhanashri" userId="1c5719c3-6176-4b16-94b9-2ddfed891c4c" providerId="ADAL" clId="{DC8C2401-2714-4A53-861D-90A8D2034FD0}" dt="2023-04-23T11:30:51.948" v="1904" actId="1076"/>
          <ac:picMkLst>
            <pc:docMk/>
            <pc:sldMk cId="1721927691" sldId="267"/>
            <ac:picMk id="24" creationId="{875A16D3-CB5D-5EEB-A513-73D3FF70834A}"/>
          </ac:picMkLst>
        </pc:picChg>
        <pc:picChg chg="add del mod ord">
          <ac:chgData name="Bhagwat, Dhanashri" userId="1c5719c3-6176-4b16-94b9-2ddfed891c4c" providerId="ADAL" clId="{DC8C2401-2714-4A53-861D-90A8D2034FD0}" dt="2023-04-23T11:31:31.399" v="1916" actId="478"/>
          <ac:picMkLst>
            <pc:docMk/>
            <pc:sldMk cId="1721927691" sldId="267"/>
            <ac:picMk id="26" creationId="{DED0D1B6-7FCE-7A92-2DAB-10DBFDA21B25}"/>
          </ac:picMkLst>
        </pc:picChg>
        <pc:picChg chg="add mod ord">
          <ac:chgData name="Bhagwat, Dhanashri" userId="1c5719c3-6176-4b16-94b9-2ddfed891c4c" providerId="ADAL" clId="{DC8C2401-2714-4A53-861D-90A8D2034FD0}" dt="2023-04-23T11:30:40.230" v="1899" actId="1076"/>
          <ac:picMkLst>
            <pc:docMk/>
            <pc:sldMk cId="1721927691" sldId="267"/>
            <ac:picMk id="28" creationId="{2E9AC00F-890D-4B95-B48C-19B42702A445}"/>
          </ac:picMkLst>
        </pc:picChg>
      </pc:sldChg>
      <pc:sldChg chg="addSp delSp modSp add mod">
        <pc:chgData name="Bhagwat, Dhanashri" userId="1c5719c3-6176-4b16-94b9-2ddfed891c4c" providerId="ADAL" clId="{DC8C2401-2714-4A53-861D-90A8D2034FD0}" dt="2023-04-24T08:57:02.600" v="4514" actId="20577"/>
        <pc:sldMkLst>
          <pc:docMk/>
          <pc:sldMk cId="2247093453" sldId="268"/>
        </pc:sldMkLst>
        <pc:spChg chg="del">
          <ac:chgData name="Bhagwat, Dhanashri" userId="1c5719c3-6176-4b16-94b9-2ddfed891c4c" providerId="ADAL" clId="{DC8C2401-2714-4A53-861D-90A8D2034FD0}" dt="2023-04-23T12:05:29.079" v="2225" actId="478"/>
          <ac:spMkLst>
            <pc:docMk/>
            <pc:sldMk cId="2247093453" sldId="268"/>
            <ac:spMk id="2" creationId="{1C0F3608-45D7-80FD-F43D-B74539F9EA5D}"/>
          </ac:spMkLst>
        </pc:spChg>
        <pc:spChg chg="del">
          <ac:chgData name="Bhagwat, Dhanashri" userId="1c5719c3-6176-4b16-94b9-2ddfed891c4c" providerId="ADAL" clId="{DC8C2401-2714-4A53-861D-90A8D2034FD0}" dt="2023-04-23T12:05:29.079" v="2225" actId="478"/>
          <ac:spMkLst>
            <pc:docMk/>
            <pc:sldMk cId="2247093453" sldId="268"/>
            <ac:spMk id="4" creationId="{67CC9255-748E-0196-5BE6-3D947E7B242A}"/>
          </ac:spMkLst>
        </pc:spChg>
        <pc:spChg chg="mod">
          <ac:chgData name="Bhagwat, Dhanashri" userId="1c5719c3-6176-4b16-94b9-2ddfed891c4c" providerId="ADAL" clId="{DC8C2401-2714-4A53-861D-90A8D2034FD0}" dt="2023-04-23T12:22:51.232" v="3114" actId="113"/>
          <ac:spMkLst>
            <pc:docMk/>
            <pc:sldMk cId="2247093453" sldId="268"/>
            <ac:spMk id="5" creationId="{0225B082-9861-DB6B-AC04-3BECEABA5F01}"/>
          </ac:spMkLst>
        </pc:spChg>
        <pc:spChg chg="del">
          <ac:chgData name="Bhagwat, Dhanashri" userId="1c5719c3-6176-4b16-94b9-2ddfed891c4c" providerId="ADAL" clId="{DC8C2401-2714-4A53-861D-90A8D2034FD0}" dt="2023-04-23T12:05:29.079" v="2225" actId="478"/>
          <ac:spMkLst>
            <pc:docMk/>
            <pc:sldMk cId="2247093453" sldId="268"/>
            <ac:spMk id="6" creationId="{FFB0FB56-CFAE-F6CD-E855-661BFCB66CCB}"/>
          </ac:spMkLst>
        </pc:spChg>
        <pc:spChg chg="del">
          <ac:chgData name="Bhagwat, Dhanashri" userId="1c5719c3-6176-4b16-94b9-2ddfed891c4c" providerId="ADAL" clId="{DC8C2401-2714-4A53-861D-90A8D2034FD0}" dt="2023-04-23T12:05:29.079" v="2225" actId="478"/>
          <ac:spMkLst>
            <pc:docMk/>
            <pc:sldMk cId="2247093453" sldId="268"/>
            <ac:spMk id="7" creationId="{1006DB1A-9D5F-5417-7D92-370D39066B6D}"/>
          </ac:spMkLst>
        </pc:spChg>
        <pc:spChg chg="mod">
          <ac:chgData name="Bhagwat, Dhanashri" userId="1c5719c3-6176-4b16-94b9-2ddfed891c4c" providerId="ADAL" clId="{DC8C2401-2714-4A53-861D-90A8D2034FD0}" dt="2023-04-23T12:22:32.453" v="3111" actId="1035"/>
          <ac:spMkLst>
            <pc:docMk/>
            <pc:sldMk cId="2247093453" sldId="268"/>
            <ac:spMk id="8" creationId="{1751E683-2A82-F443-9D2E-412A6AF96C3B}"/>
          </ac:spMkLst>
        </pc:spChg>
        <pc:spChg chg="mod">
          <ac:chgData name="Bhagwat, Dhanashri" userId="1c5719c3-6176-4b16-94b9-2ddfed891c4c" providerId="ADAL" clId="{DC8C2401-2714-4A53-861D-90A8D2034FD0}" dt="2023-04-24T08:57:02.600" v="4514" actId="20577"/>
          <ac:spMkLst>
            <pc:docMk/>
            <pc:sldMk cId="2247093453" sldId="268"/>
            <ac:spMk id="9" creationId="{DB77257E-7E92-843E-9290-5F96833018D1}"/>
          </ac:spMkLst>
        </pc:spChg>
        <pc:spChg chg="del">
          <ac:chgData name="Bhagwat, Dhanashri" userId="1c5719c3-6176-4b16-94b9-2ddfed891c4c" providerId="ADAL" clId="{DC8C2401-2714-4A53-861D-90A8D2034FD0}" dt="2023-04-23T12:05:29.079" v="2225" actId="478"/>
          <ac:spMkLst>
            <pc:docMk/>
            <pc:sldMk cId="2247093453" sldId="268"/>
            <ac:spMk id="10" creationId="{B4C12D82-BFC2-8216-7311-2F4070FC9412}"/>
          </ac:spMkLst>
        </pc:spChg>
        <pc:spChg chg="del">
          <ac:chgData name="Bhagwat, Dhanashri" userId="1c5719c3-6176-4b16-94b9-2ddfed891c4c" providerId="ADAL" clId="{DC8C2401-2714-4A53-861D-90A8D2034FD0}" dt="2023-04-23T12:05:29.079" v="2225" actId="478"/>
          <ac:spMkLst>
            <pc:docMk/>
            <pc:sldMk cId="2247093453" sldId="268"/>
            <ac:spMk id="11" creationId="{6964A673-C041-8C26-E211-622676679D9A}"/>
          </ac:spMkLst>
        </pc:spChg>
        <pc:spChg chg="del">
          <ac:chgData name="Bhagwat, Dhanashri" userId="1c5719c3-6176-4b16-94b9-2ddfed891c4c" providerId="ADAL" clId="{DC8C2401-2714-4A53-861D-90A8D2034FD0}" dt="2023-04-23T12:05:29.079" v="2225" actId="478"/>
          <ac:spMkLst>
            <pc:docMk/>
            <pc:sldMk cId="2247093453" sldId="268"/>
            <ac:spMk id="12" creationId="{940F37E2-4734-4250-0F79-86E831D03147}"/>
          </ac:spMkLst>
        </pc:spChg>
        <pc:spChg chg="del">
          <ac:chgData name="Bhagwat, Dhanashri" userId="1c5719c3-6176-4b16-94b9-2ddfed891c4c" providerId="ADAL" clId="{DC8C2401-2714-4A53-861D-90A8D2034FD0}" dt="2023-04-23T12:05:29.079" v="2225" actId="478"/>
          <ac:spMkLst>
            <pc:docMk/>
            <pc:sldMk cId="2247093453" sldId="268"/>
            <ac:spMk id="13" creationId="{F777B448-BA83-2A06-D7E9-86C750E8D636}"/>
          </ac:spMkLst>
        </pc:spChg>
        <pc:spChg chg="del">
          <ac:chgData name="Bhagwat, Dhanashri" userId="1c5719c3-6176-4b16-94b9-2ddfed891c4c" providerId="ADAL" clId="{DC8C2401-2714-4A53-861D-90A8D2034FD0}" dt="2023-04-23T12:05:29.079" v="2225" actId="478"/>
          <ac:spMkLst>
            <pc:docMk/>
            <pc:sldMk cId="2247093453" sldId="268"/>
            <ac:spMk id="14" creationId="{0EDF21AD-3D3B-693A-D185-26A37DB7C53E}"/>
          </ac:spMkLst>
        </pc:spChg>
        <pc:spChg chg="add mod">
          <ac:chgData name="Bhagwat, Dhanashri" userId="1c5719c3-6176-4b16-94b9-2ddfed891c4c" providerId="ADAL" clId="{DC8C2401-2714-4A53-861D-90A8D2034FD0}" dt="2023-04-23T12:20:52.712" v="3082" actId="14100"/>
          <ac:spMkLst>
            <pc:docMk/>
            <pc:sldMk cId="2247093453" sldId="268"/>
            <ac:spMk id="15" creationId="{4B2CD44E-A274-1656-3522-8E63EBD56C67}"/>
          </ac:spMkLst>
        </pc:spChg>
        <pc:spChg chg="add mod">
          <ac:chgData name="Bhagwat, Dhanashri" userId="1c5719c3-6176-4b16-94b9-2ddfed891c4c" providerId="ADAL" clId="{DC8C2401-2714-4A53-861D-90A8D2034FD0}" dt="2023-04-23T12:19:51.458" v="3068" actId="1038"/>
          <ac:spMkLst>
            <pc:docMk/>
            <pc:sldMk cId="2247093453" sldId="268"/>
            <ac:spMk id="16" creationId="{5D004977-4E9A-4AAD-53AA-22DB0459EAA5}"/>
          </ac:spMkLst>
        </pc:spChg>
        <pc:spChg chg="add mod">
          <ac:chgData name="Bhagwat, Dhanashri" userId="1c5719c3-6176-4b16-94b9-2ddfed891c4c" providerId="ADAL" clId="{DC8C2401-2714-4A53-861D-90A8D2034FD0}" dt="2023-04-23T12:19:51.458" v="3068" actId="1038"/>
          <ac:spMkLst>
            <pc:docMk/>
            <pc:sldMk cId="2247093453" sldId="268"/>
            <ac:spMk id="18" creationId="{A27287E7-62EB-8C1C-A66E-5694DDB42F54}"/>
          </ac:spMkLst>
        </pc:spChg>
        <pc:spChg chg="del">
          <ac:chgData name="Bhagwat, Dhanashri" userId="1c5719c3-6176-4b16-94b9-2ddfed891c4c" providerId="ADAL" clId="{DC8C2401-2714-4A53-861D-90A8D2034FD0}" dt="2023-04-23T12:05:29.079" v="2225" actId="478"/>
          <ac:spMkLst>
            <pc:docMk/>
            <pc:sldMk cId="2247093453" sldId="268"/>
            <ac:spMk id="19" creationId="{A45AB9A8-9B3B-0D55-8EE1-B62C5695D717}"/>
          </ac:spMkLst>
        </pc:spChg>
        <pc:spChg chg="add del mod">
          <ac:chgData name="Bhagwat, Dhanashri" userId="1c5719c3-6176-4b16-94b9-2ddfed891c4c" providerId="ADAL" clId="{DC8C2401-2714-4A53-861D-90A8D2034FD0}" dt="2023-04-23T12:14:00.391" v="2590" actId="21"/>
          <ac:spMkLst>
            <pc:docMk/>
            <pc:sldMk cId="2247093453" sldId="268"/>
            <ac:spMk id="20" creationId="{11C596A6-A9E7-CC20-2678-0F93648201A4}"/>
          </ac:spMkLst>
        </pc:spChg>
        <pc:spChg chg="add mod">
          <ac:chgData name="Bhagwat, Dhanashri" userId="1c5719c3-6176-4b16-94b9-2ddfed891c4c" providerId="ADAL" clId="{DC8C2401-2714-4A53-861D-90A8D2034FD0}" dt="2023-04-23T12:19:51.458" v="3068" actId="1038"/>
          <ac:spMkLst>
            <pc:docMk/>
            <pc:sldMk cId="2247093453" sldId="268"/>
            <ac:spMk id="21" creationId="{BB73374E-0724-09CA-EDF3-D16CF2DBCBED}"/>
          </ac:spMkLst>
        </pc:spChg>
        <pc:spChg chg="add mod">
          <ac:chgData name="Bhagwat, Dhanashri" userId="1c5719c3-6176-4b16-94b9-2ddfed891c4c" providerId="ADAL" clId="{DC8C2401-2714-4A53-861D-90A8D2034FD0}" dt="2023-04-23T12:22:16.680" v="3103" actId="14100"/>
          <ac:spMkLst>
            <pc:docMk/>
            <pc:sldMk cId="2247093453" sldId="268"/>
            <ac:spMk id="22" creationId="{D94EB20E-EF28-4300-07DA-640732C5E523}"/>
          </ac:spMkLst>
        </pc:spChg>
        <pc:spChg chg="add mod">
          <ac:chgData name="Bhagwat, Dhanashri" userId="1c5719c3-6176-4b16-94b9-2ddfed891c4c" providerId="ADAL" clId="{DC8C2401-2714-4A53-861D-90A8D2034FD0}" dt="2023-04-23T12:19:51.458" v="3068" actId="1038"/>
          <ac:spMkLst>
            <pc:docMk/>
            <pc:sldMk cId="2247093453" sldId="268"/>
            <ac:spMk id="23" creationId="{D8521C2E-D20B-1184-3485-E76A794C1856}"/>
          </ac:spMkLst>
        </pc:spChg>
        <pc:cxnChg chg="del mod">
          <ac:chgData name="Bhagwat, Dhanashri" userId="1c5719c3-6176-4b16-94b9-2ddfed891c4c" providerId="ADAL" clId="{DC8C2401-2714-4A53-861D-90A8D2034FD0}" dt="2023-04-23T12:05:29.079" v="2225" actId="478"/>
          <ac:cxnSpMkLst>
            <pc:docMk/>
            <pc:sldMk cId="2247093453" sldId="268"/>
            <ac:cxnSpMk id="17" creationId="{4E4B35A8-F0DF-ACBA-5881-BC0973F14BDD}"/>
          </ac:cxnSpMkLst>
        </pc:cxnChg>
        <pc:cxnChg chg="add mod">
          <ac:chgData name="Bhagwat, Dhanashri" userId="1c5719c3-6176-4b16-94b9-2ddfed891c4c" providerId="ADAL" clId="{DC8C2401-2714-4A53-861D-90A8D2034FD0}" dt="2023-04-23T12:20:27.746" v="3075" actId="1582"/>
          <ac:cxnSpMkLst>
            <pc:docMk/>
            <pc:sldMk cId="2247093453" sldId="268"/>
            <ac:cxnSpMk id="25" creationId="{03DD184F-6282-1129-30D1-D9AFC3ACB7C5}"/>
          </ac:cxnSpMkLst>
        </pc:cxnChg>
        <pc:cxnChg chg="add mod">
          <ac:chgData name="Bhagwat, Dhanashri" userId="1c5719c3-6176-4b16-94b9-2ddfed891c4c" providerId="ADAL" clId="{DC8C2401-2714-4A53-861D-90A8D2034FD0}" dt="2023-04-23T12:20:35.230" v="3077" actId="1076"/>
          <ac:cxnSpMkLst>
            <pc:docMk/>
            <pc:sldMk cId="2247093453" sldId="268"/>
            <ac:cxnSpMk id="27" creationId="{45F4CD44-9E29-10D7-D415-F3E2C8002A64}"/>
          </ac:cxnSpMkLst>
        </pc:cxnChg>
        <pc:cxnChg chg="add mod">
          <ac:chgData name="Bhagwat, Dhanashri" userId="1c5719c3-6176-4b16-94b9-2ddfed891c4c" providerId="ADAL" clId="{DC8C2401-2714-4A53-861D-90A8D2034FD0}" dt="2023-04-23T12:20:39.673" v="3079" actId="1076"/>
          <ac:cxnSpMkLst>
            <pc:docMk/>
            <pc:sldMk cId="2247093453" sldId="268"/>
            <ac:cxnSpMk id="28" creationId="{098F9A52-F4F0-B074-1C59-C752A0FA0396}"/>
          </ac:cxnSpMkLst>
        </pc:cxnChg>
        <pc:cxnChg chg="add mod">
          <ac:chgData name="Bhagwat, Dhanashri" userId="1c5719c3-6176-4b16-94b9-2ddfed891c4c" providerId="ADAL" clId="{DC8C2401-2714-4A53-861D-90A8D2034FD0}" dt="2023-04-23T12:21:18.104" v="3085" actId="1582"/>
          <ac:cxnSpMkLst>
            <pc:docMk/>
            <pc:sldMk cId="2247093453" sldId="268"/>
            <ac:cxnSpMk id="30" creationId="{BB425DFE-D131-EAA8-60CC-7F3840F10A94}"/>
          </ac:cxnSpMkLst>
        </pc:cxnChg>
        <pc:cxnChg chg="add del mod">
          <ac:chgData name="Bhagwat, Dhanashri" userId="1c5719c3-6176-4b16-94b9-2ddfed891c4c" providerId="ADAL" clId="{DC8C2401-2714-4A53-861D-90A8D2034FD0}" dt="2023-04-23T12:21:52.533" v="3089" actId="478"/>
          <ac:cxnSpMkLst>
            <pc:docMk/>
            <pc:sldMk cId="2247093453" sldId="268"/>
            <ac:cxnSpMk id="31" creationId="{58A8B980-357F-E94D-F83F-176F7E3DFB33}"/>
          </ac:cxnSpMkLst>
        </pc:cxnChg>
        <pc:cxnChg chg="add mod">
          <ac:chgData name="Bhagwat, Dhanashri" userId="1c5719c3-6176-4b16-94b9-2ddfed891c4c" providerId="ADAL" clId="{DC8C2401-2714-4A53-861D-90A8D2034FD0}" dt="2023-04-23T12:22:20.038" v="3104" actId="14100"/>
          <ac:cxnSpMkLst>
            <pc:docMk/>
            <pc:sldMk cId="2247093453" sldId="268"/>
            <ac:cxnSpMk id="353" creationId="{42999122-8441-3299-0CE0-C9DB505BEF0F}"/>
          </ac:cxnSpMkLst>
        </pc:cxnChg>
      </pc:sldChg>
      <pc:sldChg chg="addSp delSp modSp add mod">
        <pc:chgData name="Bhagwat, Dhanashri" userId="1c5719c3-6176-4b16-94b9-2ddfed891c4c" providerId="ADAL" clId="{DC8C2401-2714-4A53-861D-90A8D2034FD0}" dt="2023-04-24T09:38:08.849" v="4813"/>
        <pc:sldMkLst>
          <pc:docMk/>
          <pc:sldMk cId="3759991510" sldId="269"/>
        </pc:sldMkLst>
        <pc:spChg chg="del">
          <ac:chgData name="Bhagwat, Dhanashri" userId="1c5719c3-6176-4b16-94b9-2ddfed891c4c" providerId="ADAL" clId="{DC8C2401-2714-4A53-861D-90A8D2034FD0}" dt="2023-04-24T08:59:11.578" v="4521" actId="478"/>
          <ac:spMkLst>
            <pc:docMk/>
            <pc:sldMk cId="3759991510" sldId="269"/>
            <ac:spMk id="2" creationId="{E64119FC-4ED5-6FD4-12FA-C21899461C86}"/>
          </ac:spMkLst>
        </pc:spChg>
        <pc:spChg chg="del">
          <ac:chgData name="Bhagwat, Dhanashri" userId="1c5719c3-6176-4b16-94b9-2ddfed891c4c" providerId="ADAL" clId="{DC8C2401-2714-4A53-861D-90A8D2034FD0}" dt="2023-04-24T08:59:11.578" v="4521" actId="478"/>
          <ac:spMkLst>
            <pc:docMk/>
            <pc:sldMk cId="3759991510" sldId="269"/>
            <ac:spMk id="4" creationId="{5B553FC5-44F1-F720-49E3-C9E104F579AF}"/>
          </ac:spMkLst>
        </pc:spChg>
        <pc:spChg chg="mod">
          <ac:chgData name="Bhagwat, Dhanashri" userId="1c5719c3-6176-4b16-94b9-2ddfed891c4c" providerId="ADAL" clId="{DC8C2401-2714-4A53-861D-90A8D2034FD0}" dt="2023-04-24T09:00:43.317" v="4663" actId="1076"/>
          <ac:spMkLst>
            <pc:docMk/>
            <pc:sldMk cId="3759991510" sldId="269"/>
            <ac:spMk id="5" creationId="{9E7E4B45-CEE1-4808-3B82-256901A8C99C}"/>
          </ac:spMkLst>
        </pc:spChg>
        <pc:spChg chg="add mod">
          <ac:chgData name="Bhagwat, Dhanashri" userId="1c5719c3-6176-4b16-94b9-2ddfed891c4c" providerId="ADAL" clId="{DC8C2401-2714-4A53-861D-90A8D2034FD0}" dt="2023-04-24T09:38:08.849" v="4813"/>
          <ac:spMkLst>
            <pc:docMk/>
            <pc:sldMk cId="3759991510" sldId="269"/>
            <ac:spMk id="6" creationId="{6DF311F5-BFF1-0601-F1D9-D0F960F01DC8}"/>
          </ac:spMkLst>
        </pc:spChg>
        <pc:spChg chg="del">
          <ac:chgData name="Bhagwat, Dhanashri" userId="1c5719c3-6176-4b16-94b9-2ddfed891c4c" providerId="ADAL" clId="{DC8C2401-2714-4A53-861D-90A8D2034FD0}" dt="2023-04-24T08:59:11.578" v="4521" actId="478"/>
          <ac:spMkLst>
            <pc:docMk/>
            <pc:sldMk cId="3759991510" sldId="269"/>
            <ac:spMk id="8" creationId="{DA568D41-DAAD-207B-4B86-3A635CFF00A5}"/>
          </ac:spMkLst>
        </pc:spChg>
        <pc:spChg chg="del">
          <ac:chgData name="Bhagwat, Dhanashri" userId="1c5719c3-6176-4b16-94b9-2ddfed891c4c" providerId="ADAL" clId="{DC8C2401-2714-4A53-861D-90A8D2034FD0}" dt="2023-04-24T08:59:11.578" v="4521" actId="478"/>
          <ac:spMkLst>
            <pc:docMk/>
            <pc:sldMk cId="3759991510" sldId="269"/>
            <ac:spMk id="9" creationId="{4A62DC1D-B0C7-9747-B45F-7DCBF3163837}"/>
          </ac:spMkLst>
        </pc:spChg>
        <pc:spChg chg="del">
          <ac:chgData name="Bhagwat, Dhanashri" userId="1c5719c3-6176-4b16-94b9-2ddfed891c4c" providerId="ADAL" clId="{DC8C2401-2714-4A53-861D-90A8D2034FD0}" dt="2023-04-24T08:59:11.578" v="4521" actId="478"/>
          <ac:spMkLst>
            <pc:docMk/>
            <pc:sldMk cId="3759991510" sldId="269"/>
            <ac:spMk id="10" creationId="{F57E9B22-679B-040C-DA1D-D2260B56D1BE}"/>
          </ac:spMkLst>
        </pc:spChg>
        <pc:spChg chg="del">
          <ac:chgData name="Bhagwat, Dhanashri" userId="1c5719c3-6176-4b16-94b9-2ddfed891c4c" providerId="ADAL" clId="{DC8C2401-2714-4A53-861D-90A8D2034FD0}" dt="2023-04-24T08:59:11.578" v="4521" actId="478"/>
          <ac:spMkLst>
            <pc:docMk/>
            <pc:sldMk cId="3759991510" sldId="269"/>
            <ac:spMk id="11" creationId="{EA80A383-A9C1-06ED-3602-EEBEBD881E37}"/>
          </ac:spMkLst>
        </pc:spChg>
        <pc:spChg chg="del">
          <ac:chgData name="Bhagwat, Dhanashri" userId="1c5719c3-6176-4b16-94b9-2ddfed891c4c" providerId="ADAL" clId="{DC8C2401-2714-4A53-861D-90A8D2034FD0}" dt="2023-04-24T08:59:11.578" v="4521" actId="478"/>
          <ac:spMkLst>
            <pc:docMk/>
            <pc:sldMk cId="3759991510" sldId="269"/>
            <ac:spMk id="12" creationId="{DEE5BA05-2AA6-B428-6FA8-1757DF0860CA}"/>
          </ac:spMkLst>
        </pc:spChg>
        <pc:spChg chg="del">
          <ac:chgData name="Bhagwat, Dhanashri" userId="1c5719c3-6176-4b16-94b9-2ddfed891c4c" providerId="ADAL" clId="{DC8C2401-2714-4A53-861D-90A8D2034FD0}" dt="2023-04-24T08:59:11.578" v="4521" actId="478"/>
          <ac:spMkLst>
            <pc:docMk/>
            <pc:sldMk cId="3759991510" sldId="269"/>
            <ac:spMk id="13" creationId="{E687479A-5B9D-6A3B-FEE1-4BF801BAB9E6}"/>
          </ac:spMkLst>
        </pc:spChg>
        <pc:spChg chg="del">
          <ac:chgData name="Bhagwat, Dhanashri" userId="1c5719c3-6176-4b16-94b9-2ddfed891c4c" providerId="ADAL" clId="{DC8C2401-2714-4A53-861D-90A8D2034FD0}" dt="2023-04-24T08:59:11.578" v="4521" actId="478"/>
          <ac:spMkLst>
            <pc:docMk/>
            <pc:sldMk cId="3759991510" sldId="269"/>
            <ac:spMk id="14" creationId="{94C245C2-3895-C8D4-9029-0990AC276DDE}"/>
          </ac:spMkLst>
        </pc:spChg>
        <pc:spChg chg="del">
          <ac:chgData name="Bhagwat, Dhanashri" userId="1c5719c3-6176-4b16-94b9-2ddfed891c4c" providerId="ADAL" clId="{DC8C2401-2714-4A53-861D-90A8D2034FD0}" dt="2023-04-24T08:59:11.578" v="4521" actId="478"/>
          <ac:spMkLst>
            <pc:docMk/>
            <pc:sldMk cId="3759991510" sldId="269"/>
            <ac:spMk id="15" creationId="{6837ECCE-7C2C-BA3C-8F73-9C2652A33706}"/>
          </ac:spMkLst>
        </pc:spChg>
        <pc:spChg chg="del">
          <ac:chgData name="Bhagwat, Dhanashri" userId="1c5719c3-6176-4b16-94b9-2ddfed891c4c" providerId="ADAL" clId="{DC8C2401-2714-4A53-861D-90A8D2034FD0}" dt="2023-04-24T08:59:11.578" v="4521" actId="478"/>
          <ac:spMkLst>
            <pc:docMk/>
            <pc:sldMk cId="3759991510" sldId="269"/>
            <ac:spMk id="16" creationId="{0C61D7F9-6609-CFC0-940C-3042150D7C34}"/>
          </ac:spMkLst>
        </pc:spChg>
        <pc:spChg chg="del">
          <ac:chgData name="Bhagwat, Dhanashri" userId="1c5719c3-6176-4b16-94b9-2ddfed891c4c" providerId="ADAL" clId="{DC8C2401-2714-4A53-861D-90A8D2034FD0}" dt="2023-04-24T08:59:11.578" v="4521" actId="478"/>
          <ac:spMkLst>
            <pc:docMk/>
            <pc:sldMk cId="3759991510" sldId="269"/>
            <ac:spMk id="17" creationId="{E54A922F-75B4-096A-FD5F-8B9687119EC6}"/>
          </ac:spMkLst>
        </pc:spChg>
        <pc:spChg chg="del">
          <ac:chgData name="Bhagwat, Dhanashri" userId="1c5719c3-6176-4b16-94b9-2ddfed891c4c" providerId="ADAL" clId="{DC8C2401-2714-4A53-861D-90A8D2034FD0}" dt="2023-04-24T08:59:11.578" v="4521" actId="478"/>
          <ac:spMkLst>
            <pc:docMk/>
            <pc:sldMk cId="3759991510" sldId="269"/>
            <ac:spMk id="18" creationId="{8974EF78-20AA-B3B3-2657-7310A6F555B4}"/>
          </ac:spMkLst>
        </pc:spChg>
        <pc:spChg chg="del">
          <ac:chgData name="Bhagwat, Dhanashri" userId="1c5719c3-6176-4b16-94b9-2ddfed891c4c" providerId="ADAL" clId="{DC8C2401-2714-4A53-861D-90A8D2034FD0}" dt="2023-04-24T08:59:11.578" v="4521" actId="478"/>
          <ac:spMkLst>
            <pc:docMk/>
            <pc:sldMk cId="3759991510" sldId="269"/>
            <ac:spMk id="19" creationId="{92AD0F8F-62B6-9D2E-29A6-A257649A77C6}"/>
          </ac:spMkLst>
        </pc:spChg>
        <pc:spChg chg="del">
          <ac:chgData name="Bhagwat, Dhanashri" userId="1c5719c3-6176-4b16-94b9-2ddfed891c4c" providerId="ADAL" clId="{DC8C2401-2714-4A53-861D-90A8D2034FD0}" dt="2023-04-24T08:59:11.578" v="4521" actId="478"/>
          <ac:spMkLst>
            <pc:docMk/>
            <pc:sldMk cId="3759991510" sldId="269"/>
            <ac:spMk id="30" creationId="{B4528943-5475-BD60-4884-791C9FAE837E}"/>
          </ac:spMkLst>
        </pc:spChg>
        <pc:spChg chg="del">
          <ac:chgData name="Bhagwat, Dhanashri" userId="1c5719c3-6176-4b16-94b9-2ddfed891c4c" providerId="ADAL" clId="{DC8C2401-2714-4A53-861D-90A8D2034FD0}" dt="2023-04-24T08:59:11.578" v="4521" actId="478"/>
          <ac:spMkLst>
            <pc:docMk/>
            <pc:sldMk cId="3759991510" sldId="269"/>
            <ac:spMk id="384" creationId="{00000000-0000-0000-0000-000000000000}"/>
          </ac:spMkLst>
        </pc:spChg>
        <pc:cxnChg chg="del mod">
          <ac:chgData name="Bhagwat, Dhanashri" userId="1c5719c3-6176-4b16-94b9-2ddfed891c4c" providerId="ADAL" clId="{DC8C2401-2714-4A53-861D-90A8D2034FD0}" dt="2023-04-24T08:59:11.578" v="4521" actId="478"/>
          <ac:cxnSpMkLst>
            <pc:docMk/>
            <pc:sldMk cId="3759991510" sldId="269"/>
            <ac:cxnSpMk id="21" creationId="{B16F426C-E7D7-8ADF-7D99-C23DAE324DC3}"/>
          </ac:cxnSpMkLst>
        </pc:cxnChg>
        <pc:cxnChg chg="del">
          <ac:chgData name="Bhagwat, Dhanashri" userId="1c5719c3-6176-4b16-94b9-2ddfed891c4c" providerId="ADAL" clId="{DC8C2401-2714-4A53-861D-90A8D2034FD0}" dt="2023-04-24T08:59:11.578" v="4521" actId="478"/>
          <ac:cxnSpMkLst>
            <pc:docMk/>
            <pc:sldMk cId="3759991510" sldId="269"/>
            <ac:cxnSpMk id="23" creationId="{DC8F7FFA-F423-2917-4013-81076B2C6D24}"/>
          </ac:cxnSpMkLst>
        </pc:cxnChg>
        <pc:cxnChg chg="del">
          <ac:chgData name="Bhagwat, Dhanashri" userId="1c5719c3-6176-4b16-94b9-2ddfed891c4c" providerId="ADAL" clId="{DC8C2401-2714-4A53-861D-90A8D2034FD0}" dt="2023-04-24T08:59:11.578" v="4521" actId="478"/>
          <ac:cxnSpMkLst>
            <pc:docMk/>
            <pc:sldMk cId="3759991510" sldId="269"/>
            <ac:cxnSpMk id="24" creationId="{2D06908C-60C4-4522-A975-4EB5C308E7AC}"/>
          </ac:cxnSpMkLst>
        </pc:cxnChg>
        <pc:cxnChg chg="del">
          <ac:chgData name="Bhagwat, Dhanashri" userId="1c5719c3-6176-4b16-94b9-2ddfed891c4c" providerId="ADAL" clId="{DC8C2401-2714-4A53-861D-90A8D2034FD0}" dt="2023-04-24T08:59:11.578" v="4521" actId="478"/>
          <ac:cxnSpMkLst>
            <pc:docMk/>
            <pc:sldMk cId="3759991510" sldId="269"/>
            <ac:cxnSpMk id="25" creationId="{FD239D7B-89C6-FA3F-B4FD-ADF8CBE04190}"/>
          </ac:cxnSpMkLst>
        </pc:cxnChg>
        <pc:cxnChg chg="del">
          <ac:chgData name="Bhagwat, Dhanashri" userId="1c5719c3-6176-4b16-94b9-2ddfed891c4c" providerId="ADAL" clId="{DC8C2401-2714-4A53-861D-90A8D2034FD0}" dt="2023-04-24T08:59:11.578" v="4521" actId="478"/>
          <ac:cxnSpMkLst>
            <pc:docMk/>
            <pc:sldMk cId="3759991510" sldId="269"/>
            <ac:cxnSpMk id="26" creationId="{1AA7DF05-E6CD-CFDE-CF89-C4F4E485089E}"/>
          </ac:cxnSpMkLst>
        </pc:cxnChg>
      </pc:sldChg>
    </pc:docChg>
  </pc:docChgLst>
  <pc:docChgLst>
    <pc:chgData name="Bhargave, Shreyas" userId="94fe98fb-821a-4ed9-a047-ef19a6968c60" providerId="ADAL" clId="{1903A03A-3B1E-4B5C-97E4-1CEF4EEDF911}"/>
    <pc:docChg chg="undo custSel modSld sldOrd">
      <pc:chgData name="Bhargave, Shreyas" userId="94fe98fb-821a-4ed9-a047-ef19a6968c60" providerId="ADAL" clId="{1903A03A-3B1E-4B5C-97E4-1CEF4EEDF911}" dt="2023-04-24T09:00:54.493" v="684" actId="20577"/>
      <pc:docMkLst>
        <pc:docMk/>
      </pc:docMkLst>
      <pc:sldChg chg="modSp mod modNotesTx">
        <pc:chgData name="Bhargave, Shreyas" userId="94fe98fb-821a-4ed9-a047-ef19a6968c60" providerId="ADAL" clId="{1903A03A-3B1E-4B5C-97E4-1CEF4EEDF911}" dt="2023-04-24T08:33:45.128" v="302" actId="20577"/>
        <pc:sldMkLst>
          <pc:docMk/>
          <pc:sldMk cId="0" sldId="258"/>
        </pc:sldMkLst>
        <pc:spChg chg="mod">
          <ac:chgData name="Bhargave, Shreyas" userId="94fe98fb-821a-4ed9-a047-ef19a6968c60" providerId="ADAL" clId="{1903A03A-3B1E-4B5C-97E4-1CEF4EEDF911}" dt="2023-04-24T08:33:07.664" v="301" actId="113"/>
          <ac:spMkLst>
            <pc:docMk/>
            <pc:sldMk cId="0" sldId="258"/>
            <ac:spMk id="4" creationId="{0FAD0673-8802-F387-BA9D-5849CC1DBBF0}"/>
          </ac:spMkLst>
        </pc:spChg>
        <pc:spChg chg="mod">
          <ac:chgData name="Bhargave, Shreyas" userId="94fe98fb-821a-4ed9-a047-ef19a6968c60" providerId="ADAL" clId="{1903A03A-3B1E-4B5C-97E4-1CEF4EEDF911}" dt="2023-04-24T08:33:45.128" v="302" actId="20577"/>
          <ac:spMkLst>
            <pc:docMk/>
            <pc:sldMk cId="0" sldId="258"/>
            <ac:spMk id="12" creationId="{EB9A40EF-69F5-4918-7122-8F1208D633EE}"/>
          </ac:spMkLst>
        </pc:spChg>
        <pc:picChg chg="mod">
          <ac:chgData name="Bhargave, Shreyas" userId="94fe98fb-821a-4ed9-a047-ef19a6968c60" providerId="ADAL" clId="{1903A03A-3B1E-4B5C-97E4-1CEF4EEDF911}" dt="2023-04-24T08:32:24.361" v="286" actId="1035"/>
          <ac:picMkLst>
            <pc:docMk/>
            <pc:sldMk cId="0" sldId="258"/>
            <ac:picMk id="3" creationId="{ED738F2F-78C2-A768-EE7D-FBFA1AC4BACF}"/>
          </ac:picMkLst>
        </pc:picChg>
      </pc:sldChg>
      <pc:sldChg chg="modSp mod">
        <pc:chgData name="Bhargave, Shreyas" userId="94fe98fb-821a-4ed9-a047-ef19a6968c60" providerId="ADAL" clId="{1903A03A-3B1E-4B5C-97E4-1CEF4EEDF911}" dt="2023-04-24T08:37:34.793" v="376" actId="20577"/>
        <pc:sldMkLst>
          <pc:docMk/>
          <pc:sldMk cId="0" sldId="259"/>
        </pc:sldMkLst>
        <pc:graphicFrameChg chg="mod modGraphic">
          <ac:chgData name="Bhargave, Shreyas" userId="94fe98fb-821a-4ed9-a047-ef19a6968c60" providerId="ADAL" clId="{1903A03A-3B1E-4B5C-97E4-1CEF4EEDF911}" dt="2023-04-24T08:37:34.793" v="376" actId="20577"/>
          <ac:graphicFrameMkLst>
            <pc:docMk/>
            <pc:sldMk cId="0" sldId="259"/>
            <ac:graphicFrameMk id="2" creationId="{B162B114-69AA-F1EA-98E6-7630489557B2}"/>
          </ac:graphicFrameMkLst>
        </pc:graphicFrameChg>
        <pc:picChg chg="mod">
          <ac:chgData name="Bhargave, Shreyas" userId="94fe98fb-821a-4ed9-a047-ef19a6968c60" providerId="ADAL" clId="{1903A03A-3B1E-4B5C-97E4-1CEF4EEDF911}" dt="2023-04-24T08:34:31.719" v="342" actId="1038"/>
          <ac:picMkLst>
            <pc:docMk/>
            <pc:sldMk cId="0" sldId="259"/>
            <ac:picMk id="3" creationId="{1AE8BD01-D73C-BB84-4271-FD654F8C2787}"/>
          </ac:picMkLst>
        </pc:picChg>
      </pc:sldChg>
      <pc:sldChg chg="modSp mod">
        <pc:chgData name="Bhargave, Shreyas" userId="94fe98fb-821a-4ed9-a047-ef19a6968c60" providerId="ADAL" clId="{1903A03A-3B1E-4B5C-97E4-1CEF4EEDF911}" dt="2023-04-24T08:54:05.797" v="678" actId="1076"/>
        <pc:sldMkLst>
          <pc:docMk/>
          <pc:sldMk cId="0" sldId="260"/>
        </pc:sldMkLst>
        <pc:spChg chg="mod">
          <ac:chgData name="Bhargave, Shreyas" userId="94fe98fb-821a-4ed9-a047-ef19a6968c60" providerId="ADAL" clId="{1903A03A-3B1E-4B5C-97E4-1CEF4EEDF911}" dt="2023-04-24T08:52:21.819" v="662" actId="1076"/>
          <ac:spMkLst>
            <pc:docMk/>
            <pc:sldMk cId="0" sldId="260"/>
            <ac:spMk id="4" creationId="{1B77DC87-C66C-32C4-974D-67D303BA517B}"/>
          </ac:spMkLst>
        </pc:spChg>
        <pc:spChg chg="mod">
          <ac:chgData name="Bhargave, Shreyas" userId="94fe98fb-821a-4ed9-a047-ef19a6968c60" providerId="ADAL" clId="{1903A03A-3B1E-4B5C-97E4-1CEF4EEDF911}" dt="2023-04-24T08:52:33.653" v="664" actId="1076"/>
          <ac:spMkLst>
            <pc:docMk/>
            <pc:sldMk cId="0" sldId="260"/>
            <ac:spMk id="5" creationId="{1E48B338-F9D4-1523-0B0E-F2F9BE7FCD0A}"/>
          </ac:spMkLst>
        </pc:spChg>
        <pc:spChg chg="mod">
          <ac:chgData name="Bhargave, Shreyas" userId="94fe98fb-821a-4ed9-a047-ef19a6968c60" providerId="ADAL" clId="{1903A03A-3B1E-4B5C-97E4-1CEF4EEDF911}" dt="2023-04-24T08:52:26.649" v="663" actId="1076"/>
          <ac:spMkLst>
            <pc:docMk/>
            <pc:sldMk cId="0" sldId="260"/>
            <ac:spMk id="6" creationId="{FD803DF9-8304-2D6A-B8DD-BBFD06A293B7}"/>
          </ac:spMkLst>
        </pc:spChg>
        <pc:spChg chg="mod">
          <ac:chgData name="Bhargave, Shreyas" userId="94fe98fb-821a-4ed9-a047-ef19a6968c60" providerId="ADAL" clId="{1903A03A-3B1E-4B5C-97E4-1CEF4EEDF911}" dt="2023-04-24T08:52:40.800" v="666" actId="1076"/>
          <ac:spMkLst>
            <pc:docMk/>
            <pc:sldMk cId="0" sldId="260"/>
            <ac:spMk id="7" creationId="{2443FB3A-8CAE-C16F-989C-7DDFBB770A3A}"/>
          </ac:spMkLst>
        </pc:spChg>
        <pc:spChg chg="mod">
          <ac:chgData name="Bhargave, Shreyas" userId="94fe98fb-821a-4ed9-a047-ef19a6968c60" providerId="ADAL" clId="{1903A03A-3B1E-4B5C-97E4-1CEF4EEDF911}" dt="2023-04-24T08:52:37.027" v="665" actId="1076"/>
          <ac:spMkLst>
            <pc:docMk/>
            <pc:sldMk cId="0" sldId="260"/>
            <ac:spMk id="8" creationId="{06CF68EA-D678-EC32-9744-732685F21CDB}"/>
          </ac:spMkLst>
        </pc:spChg>
        <pc:spChg chg="mod">
          <ac:chgData name="Bhargave, Shreyas" userId="94fe98fb-821a-4ed9-a047-ef19a6968c60" providerId="ADAL" clId="{1903A03A-3B1E-4B5C-97E4-1CEF4EEDF911}" dt="2023-04-24T08:53:03.642" v="672" actId="14100"/>
          <ac:spMkLst>
            <pc:docMk/>
            <pc:sldMk cId="0" sldId="260"/>
            <ac:spMk id="9" creationId="{90DC1C7C-8CAB-A158-C499-19017FBCC30D}"/>
          </ac:spMkLst>
        </pc:spChg>
        <pc:picChg chg="mod">
          <ac:chgData name="Bhargave, Shreyas" userId="94fe98fb-821a-4ed9-a047-ef19a6968c60" providerId="ADAL" clId="{1903A03A-3B1E-4B5C-97E4-1CEF4EEDF911}" dt="2023-04-24T08:54:05.797" v="678" actId="1076"/>
          <ac:picMkLst>
            <pc:docMk/>
            <pc:sldMk cId="0" sldId="260"/>
            <ac:picMk id="10" creationId="{80217F43-E18A-BE77-98C9-C55339EC469B}"/>
          </ac:picMkLst>
        </pc:picChg>
      </pc:sldChg>
      <pc:sldChg chg="modSp mod ord modNotesTx">
        <pc:chgData name="Bhargave, Shreyas" userId="94fe98fb-821a-4ed9-a047-ef19a6968c60" providerId="ADAL" clId="{1903A03A-3B1E-4B5C-97E4-1CEF4EEDF911}" dt="2023-04-24T09:00:54.493" v="684" actId="20577"/>
        <pc:sldMkLst>
          <pc:docMk/>
          <pc:sldMk cId="0" sldId="262"/>
        </pc:sldMkLst>
        <pc:spChg chg="mod">
          <ac:chgData name="Bhargave, Shreyas" userId="94fe98fb-821a-4ed9-a047-ef19a6968c60" providerId="ADAL" clId="{1903A03A-3B1E-4B5C-97E4-1CEF4EEDF911}" dt="2023-04-24T08:46:49.463" v="402" actId="20577"/>
          <ac:spMkLst>
            <pc:docMk/>
            <pc:sldMk cId="0" sldId="262"/>
            <ac:spMk id="4" creationId="{EEDD8A95-3D12-4348-EAF6-2D53641EDDB1}"/>
          </ac:spMkLst>
        </pc:spChg>
        <pc:spChg chg="mod">
          <ac:chgData name="Bhargave, Shreyas" userId="94fe98fb-821a-4ed9-a047-ef19a6968c60" providerId="ADAL" clId="{1903A03A-3B1E-4B5C-97E4-1CEF4EEDF911}" dt="2023-04-24T09:00:54.493" v="684" actId="20577"/>
          <ac:spMkLst>
            <pc:docMk/>
            <pc:sldMk cId="0" sldId="262"/>
            <ac:spMk id="37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zurich.com/en/knowledge/topics/global-risks/the-business-benefits-of-tackling-environmental-risk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i="0">
                <a:solidFill>
                  <a:srgbClr val="23366F"/>
                </a:solidFill>
                <a:effectLst/>
                <a:latin typeface="ZurichSans-Light"/>
              </a:rPr>
              <a:t>Experts hope that by articulating the water risk in </a:t>
            </a:r>
            <a:r>
              <a:rPr lang="en-IN" b="0" i="0">
                <a:solidFill>
                  <a:srgbClr val="23366F"/>
                </a:solidFill>
                <a:effectLst/>
                <a:latin typeface="ZurichSans-LightItalic"/>
              </a:rPr>
              <a:t>financial</a:t>
            </a:r>
            <a:r>
              <a:rPr lang="en-IN" b="0" i="0">
                <a:solidFill>
                  <a:srgbClr val="23366F"/>
                </a:solidFill>
                <a:effectLst/>
                <a:latin typeface="ZurichSans-Light"/>
              </a:rPr>
              <a:t> terms businesses may feel better equipped to address </a:t>
            </a:r>
            <a:r>
              <a:rPr lang="en-IN" b="0" i="0">
                <a:solidFill>
                  <a:srgbClr val="23366F"/>
                </a:solidFill>
                <a:effectLst/>
                <a:latin typeface="ZurichSans-Light"/>
                <a:hlinkClick r:id="rId3"/>
              </a:rPr>
              <a:t>it.</a:t>
            </a:r>
            <a:endParaRPr lang="en-IN" b="0" i="0">
              <a:solidFill>
                <a:srgbClr val="23366F"/>
              </a:solidFill>
              <a:effectLst/>
              <a:latin typeface="ZurichSans-Ligh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b="0" i="0">
              <a:solidFill>
                <a:srgbClr val="23366F"/>
              </a:solidFill>
              <a:effectLst/>
              <a:latin typeface="ZurichSans-Light"/>
            </a:endParaRPr>
          </a:p>
          <a:p>
            <a:pPr marL="285750" indent="-285750">
              <a:buFont typeface="Arial" panose="020B0604020202020204" pitchFamily="34" charset="0"/>
              <a:buChar char="•"/>
            </a:pPr>
            <a:r>
              <a:rPr lang="en-IN"/>
              <a:t>Pepsi and Coca cola faced penalty of 25 crore for illegal over extraction of ground water</a:t>
            </a:r>
          </a:p>
          <a:p>
            <a:pPr marL="285750" indent="-285750">
              <a:buFont typeface="Arial" panose="020B0604020202020204" pitchFamily="34" charset="0"/>
              <a:buChar char="•"/>
            </a:pPr>
            <a:r>
              <a:rPr lang="en-IN"/>
              <a:t>Sea level rise </a:t>
            </a:r>
            <a:r>
              <a:rPr lang="en-IN">
                <a:sym typeface="Wingdings" panose="05000000000000000000" pitchFamily="2" charset="2"/>
              </a:rPr>
              <a:t>habitat loss for few fishes  17 and 34% habitat loss  1.5 to 14 billion loss/year</a:t>
            </a:r>
          </a:p>
          <a:p>
            <a:pPr marL="285750" indent="-285750">
              <a:buFont typeface="Arial" panose="020B0604020202020204" pitchFamily="34" charset="0"/>
              <a:buChar char="•"/>
            </a:pPr>
            <a:r>
              <a:rPr lang="en-IN">
                <a:sym typeface="Wingdings" panose="05000000000000000000" pitchFamily="2" charset="2"/>
              </a:rPr>
              <a:t>Weather change  rising temperature  shorter winters  loss on skiing industry In US, about 1 billion loss in 12.2 billion ski and snowball industry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b="0" i="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276244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22222"/>
                </a:solidFill>
                <a:highlight>
                  <a:srgbClr val="FFFFFF"/>
                </a:highlight>
                <a:latin typeface="Lato"/>
                <a:ea typeface="Lato"/>
                <a:cs typeface="Lato"/>
                <a:sym typeface="Lato"/>
              </a:rPr>
              <a:t>Water risk assessment tools: WRI, </a:t>
            </a:r>
            <a:r>
              <a:rPr lang="en" sz="1100" b="0" i="0" u="none" strike="noStrike" cap="none">
                <a:solidFill>
                  <a:srgbClr val="222222"/>
                </a:solidFill>
                <a:highlight>
                  <a:srgbClr val="FFFFFF"/>
                </a:highlight>
                <a:latin typeface="Lato"/>
                <a:ea typeface="Lato"/>
                <a:cs typeface="Lato"/>
                <a:sym typeface="Lato"/>
              </a:rPr>
              <a:t>WWF, </a:t>
            </a:r>
            <a:r>
              <a:rPr lang="en">
                <a:solidFill>
                  <a:srgbClr val="222222"/>
                </a:solidFill>
                <a:highlight>
                  <a:srgbClr val="FFFFFF"/>
                </a:highlight>
                <a:latin typeface="Lato"/>
                <a:ea typeface="Lato"/>
                <a:cs typeface="Lato"/>
                <a:sym typeface="Lato"/>
              </a:rPr>
              <a:t>CII Triveni, </a:t>
            </a:r>
            <a:r>
              <a:rPr lang="en" sz="1100" b="0" i="0" u="none" strike="noStrike" cap="none">
                <a:solidFill>
                  <a:srgbClr val="222222"/>
                </a:solidFill>
                <a:highlight>
                  <a:srgbClr val="FFFFFF"/>
                </a:highlight>
                <a:latin typeface="Lato"/>
                <a:ea typeface="Lato"/>
                <a:cs typeface="Lato"/>
                <a:sym typeface="Lato"/>
              </a:rPr>
              <a:t>Sphera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solidFill>
                  <a:srgbClr val="222222"/>
                </a:solidFill>
                <a:highlight>
                  <a:srgbClr val="FFFFFF"/>
                </a:highlight>
                <a:latin typeface="Lato"/>
                <a:ea typeface="Lato"/>
                <a:cs typeface="Lato"/>
                <a:sym typeface="Lato"/>
              </a:rPr>
              <a:t>Publications: Alliance for water stewardship, CEO Water mandate</a:t>
            </a:r>
            <a:endParaRPr lang="en-IN" sz="1100" b="0" i="0" u="none" strike="noStrike" cap="none">
              <a:solidFill>
                <a:srgbClr val="000000"/>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8853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8506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a:t>PLEDGE TO PROGRESS</a:t>
            </a:r>
            <a:br>
              <a:rPr lang="en" sz="4000" b="0"/>
            </a:br>
            <a:r>
              <a:rPr lang="en" sz="4000"/>
              <a:t>Sustainability Hackathon </a:t>
            </a:r>
            <a:endParaRPr lang="en-US" sz="400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Your Team Name : </a:t>
            </a:r>
            <a:r>
              <a:rPr lang="en-US" err="1"/>
              <a:t>WeMeanSustainability</a:t>
            </a:r>
            <a:endParaRPr lang="en-US"/>
          </a:p>
          <a:p>
            <a:endParaRPr lang="en-US"/>
          </a:p>
          <a:p>
            <a:r>
              <a:rPr lang="en-US"/>
              <a:t>Your team bio : CG Sustainability SMEs, Architects and Developers</a:t>
            </a:r>
          </a:p>
          <a:p>
            <a:endParaRPr lang="en-US"/>
          </a:p>
          <a:p>
            <a:endParaRPr lang="en-US"/>
          </a:p>
          <a:p>
            <a:endParaRPr lang="en-US"/>
          </a:p>
          <a:p>
            <a:r>
              <a:rPr lang="en-US"/>
              <a:t>Fintech for Environmental Risk Assessment</a:t>
            </a:r>
          </a:p>
          <a:p>
            <a:endParaRPr lang="en-US"/>
          </a:p>
          <a:p>
            <a:r>
              <a:rPr lang="en-US"/>
              <a:t>Date : 24/04/2023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a:highlight>
                  <a:srgbClr val="FFFFFF"/>
                </a:highlight>
                <a:ea typeface="Lato"/>
              </a:rPr>
              <a:t>Sponsored By</a:t>
            </a:r>
            <a:endParaRPr lang="en-US"/>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p>
          <a:p>
            <a:pPr marL="0" lvl="0" indent="0" algn="l" rtl="0">
              <a:lnSpc>
                <a:spcPct val="100000"/>
              </a:lnSpc>
              <a:spcBef>
                <a:spcPts val="0"/>
              </a:spcBef>
              <a:spcAft>
                <a:spcPts val="600"/>
              </a:spcAft>
              <a:buSzPts val="1800"/>
              <a:buNone/>
            </a:pPr>
            <a:r>
              <a:rPr lang="en" sz="1100"/>
              <a:t>Rajeshri Parmar</a:t>
            </a:r>
          </a:p>
          <a:p>
            <a:pPr marL="0" lvl="0" indent="0" algn="l" rtl="0">
              <a:lnSpc>
                <a:spcPct val="100000"/>
              </a:lnSpc>
              <a:spcBef>
                <a:spcPts val="0"/>
              </a:spcBef>
              <a:spcAft>
                <a:spcPts val="600"/>
              </a:spcAft>
              <a:buSzPts val="1800"/>
              <a:buNone/>
            </a:pPr>
            <a:r>
              <a:rPr lang="en-IN" sz="1100"/>
              <a:t>Kamlesh </a:t>
            </a:r>
            <a:r>
              <a:rPr lang="en-IN" sz="1100" err="1"/>
              <a:t>Bambarde</a:t>
            </a:r>
            <a:endParaRPr lang="en-IN" sz="1100"/>
          </a:p>
          <a:p>
            <a:pPr marL="0" lvl="0" indent="0" algn="l" rtl="0">
              <a:lnSpc>
                <a:spcPct val="100000"/>
              </a:lnSpc>
              <a:spcBef>
                <a:spcPts val="0"/>
              </a:spcBef>
              <a:spcAft>
                <a:spcPts val="600"/>
              </a:spcAft>
              <a:buSzPts val="1800"/>
              <a:buNone/>
            </a:pPr>
            <a:r>
              <a:rPr lang="en-IN" sz="1100"/>
              <a:t>Abhishek Satish </a:t>
            </a:r>
            <a:r>
              <a:rPr lang="en-IN" sz="1100" err="1"/>
              <a:t>Dasari</a:t>
            </a:r>
            <a:endParaRPr lang="en-IN" sz="1100"/>
          </a:p>
          <a:p>
            <a:pPr marL="0" lvl="0" indent="0" algn="l" rtl="0">
              <a:lnSpc>
                <a:spcPct val="100000"/>
              </a:lnSpc>
              <a:spcBef>
                <a:spcPts val="0"/>
              </a:spcBef>
              <a:spcAft>
                <a:spcPts val="600"/>
              </a:spcAft>
              <a:buSzPts val="1800"/>
              <a:buNone/>
            </a:pPr>
            <a:r>
              <a:rPr lang="en-IN" sz="1100"/>
              <a:t>Shubham Verma</a:t>
            </a:r>
          </a:p>
          <a:p>
            <a:pPr marL="0" lvl="0" indent="0" algn="l" rtl="0">
              <a:lnSpc>
                <a:spcPct val="100000"/>
              </a:lnSpc>
              <a:spcBef>
                <a:spcPts val="0"/>
              </a:spcBef>
              <a:spcAft>
                <a:spcPts val="600"/>
              </a:spcAft>
              <a:buSzPts val="1800"/>
              <a:buNone/>
            </a:pPr>
            <a:r>
              <a:rPr lang="en-IN" sz="1100"/>
              <a:t>Dhanashri Bhagwat</a:t>
            </a:r>
          </a:p>
          <a:p>
            <a:pPr marL="0" lvl="0" indent="0" algn="l" rtl="0">
              <a:lnSpc>
                <a:spcPct val="150000"/>
              </a:lnSpc>
              <a:spcBef>
                <a:spcPts val="0"/>
              </a:spcBef>
              <a:spcAft>
                <a:spcPts val="1600"/>
              </a:spcAft>
              <a:buSzPts val="1800"/>
              <a:buNone/>
            </a:pP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22501" y="1148654"/>
            <a:ext cx="4853539"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b="1">
                <a:sym typeface="Lato"/>
              </a:rPr>
              <a:t>Why did you decide to solve this Problem statement?</a:t>
            </a:r>
            <a:endParaRPr b="1">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601D4F4E-EA66-F041-564B-F9120A296EEA}"/>
              </a:ext>
            </a:extLst>
          </p:cNvPr>
          <p:cNvSpPr txBox="1"/>
          <p:nvPr/>
        </p:nvSpPr>
        <p:spPr>
          <a:xfrm>
            <a:off x="529459" y="687563"/>
            <a:ext cx="7849247" cy="307777"/>
          </a:xfrm>
          <a:prstGeom prst="rect">
            <a:avLst/>
          </a:prstGeom>
          <a:noFill/>
        </p:spPr>
        <p:txBody>
          <a:bodyPr wrap="square" rtlCol="0">
            <a:spAutoFit/>
          </a:bodyPr>
          <a:lstStyle/>
          <a:p>
            <a:r>
              <a:rPr lang="en-IN" b="1">
                <a:solidFill>
                  <a:schemeClr val="accent2"/>
                </a:solidFill>
              </a:rPr>
              <a:t>How does environmental risk impact financials of the firm?</a:t>
            </a:r>
          </a:p>
        </p:txBody>
      </p:sp>
      <p:sp>
        <p:nvSpPr>
          <p:cNvPr id="5" name="TextBox 4">
            <a:extLst>
              <a:ext uri="{FF2B5EF4-FFF2-40B4-BE49-F238E27FC236}">
                <a16:creationId xmlns:a16="http://schemas.microsoft.com/office/drawing/2014/main" id="{BA376416-762B-33C8-857D-2FA735C66EBB}"/>
              </a:ext>
            </a:extLst>
          </p:cNvPr>
          <p:cNvSpPr txBox="1"/>
          <p:nvPr/>
        </p:nvSpPr>
        <p:spPr>
          <a:xfrm>
            <a:off x="5593743" y="1572209"/>
            <a:ext cx="3180886" cy="1754326"/>
          </a:xfrm>
          <a:prstGeom prst="rect">
            <a:avLst/>
          </a:prstGeom>
          <a:noFill/>
        </p:spPr>
        <p:txBody>
          <a:bodyPr wrap="square" rtlCol="0">
            <a:spAutoFit/>
          </a:bodyPr>
          <a:lstStyle/>
          <a:p>
            <a:r>
              <a:rPr lang="en-IN" sz="1200" b="1"/>
              <a:t>Financial Services Industry (FSI)</a:t>
            </a:r>
          </a:p>
          <a:p>
            <a:pPr marL="285750" indent="-285750" algn="just">
              <a:buFont typeface="Arial" panose="020B0604020202020204" pitchFamily="34" charset="0"/>
              <a:buChar char="•"/>
            </a:pPr>
            <a:r>
              <a:rPr lang="en-IN" sz="1200"/>
              <a:t>Improve reporting capabilities Innovate to build GREEN financial tools, products, reporting capabilities to create relevant sustainability solutions &amp; enhance customer engagement</a:t>
            </a:r>
          </a:p>
          <a:p>
            <a:pPr marL="285750" indent="-285750" algn="just">
              <a:buFont typeface="Arial" panose="020B0604020202020204" pitchFamily="34" charset="0"/>
              <a:buChar char="•"/>
            </a:pPr>
            <a:endParaRPr lang="en-IN" sz="1200"/>
          </a:p>
          <a:p>
            <a:pPr marL="285750" indent="-285750" algn="just">
              <a:buFont typeface="Arial" panose="020B0604020202020204" pitchFamily="34" charset="0"/>
              <a:buChar char="•"/>
            </a:pPr>
            <a:r>
              <a:rPr lang="en-IN" sz="1200"/>
              <a:t>Manage and monitor climate data to uncover risk</a:t>
            </a:r>
            <a:endParaRPr lang="en-IN"/>
          </a:p>
        </p:txBody>
      </p:sp>
      <p:sp>
        <p:nvSpPr>
          <p:cNvPr id="6" name="TextBox 5">
            <a:extLst>
              <a:ext uri="{FF2B5EF4-FFF2-40B4-BE49-F238E27FC236}">
                <a16:creationId xmlns:a16="http://schemas.microsoft.com/office/drawing/2014/main" id="{0C850AB6-1A6D-4B13-333C-59A397197CF1}"/>
              </a:ext>
            </a:extLst>
          </p:cNvPr>
          <p:cNvSpPr txBox="1"/>
          <p:nvPr/>
        </p:nvSpPr>
        <p:spPr>
          <a:xfrm>
            <a:off x="5659433" y="3344939"/>
            <a:ext cx="3180886" cy="1046440"/>
          </a:xfrm>
          <a:prstGeom prst="rect">
            <a:avLst/>
          </a:prstGeom>
          <a:noFill/>
        </p:spPr>
        <p:txBody>
          <a:bodyPr wrap="square" rtlCol="0">
            <a:spAutoFit/>
          </a:bodyPr>
          <a:lstStyle/>
          <a:p>
            <a:r>
              <a:rPr lang="en-IN" sz="1200" b="1"/>
              <a:t>Industry Agnostic Scenario</a:t>
            </a:r>
          </a:p>
          <a:p>
            <a:pPr marL="171450" indent="-171450" algn="just">
              <a:buFont typeface="Arial" panose="020B0604020202020204" pitchFamily="34" charset="0"/>
              <a:buChar char="•"/>
            </a:pPr>
            <a:r>
              <a:rPr lang="en-US" sz="1200"/>
              <a:t>Analysis, Prediction and forecasting capabilities using Azure Data, Analytics and AI capabilities</a:t>
            </a:r>
            <a:endParaRPr lang="en-IN" sz="1200"/>
          </a:p>
          <a:p>
            <a:endParaRPr lang="en-IN"/>
          </a:p>
        </p:txBody>
      </p:sp>
      <p:sp>
        <p:nvSpPr>
          <p:cNvPr id="7" name="TextBox 6">
            <a:extLst>
              <a:ext uri="{FF2B5EF4-FFF2-40B4-BE49-F238E27FC236}">
                <a16:creationId xmlns:a16="http://schemas.microsoft.com/office/drawing/2014/main" id="{8ADD5C57-FED9-4790-D99C-77C2DE5C2ACE}"/>
              </a:ext>
            </a:extLst>
          </p:cNvPr>
          <p:cNvSpPr txBox="1"/>
          <p:nvPr/>
        </p:nvSpPr>
        <p:spPr>
          <a:xfrm>
            <a:off x="5593743" y="1158430"/>
            <a:ext cx="2179411" cy="307777"/>
          </a:xfrm>
          <a:prstGeom prst="rect">
            <a:avLst/>
          </a:prstGeom>
          <a:noFill/>
        </p:spPr>
        <p:txBody>
          <a:bodyPr wrap="square" rtlCol="0">
            <a:spAutoFit/>
          </a:bodyPr>
          <a:lstStyle/>
          <a:p>
            <a:r>
              <a:rPr lang="en-IN" b="1"/>
              <a:t>Scenarios Aligned:</a:t>
            </a:r>
          </a:p>
        </p:txBody>
      </p:sp>
      <p:sp>
        <p:nvSpPr>
          <p:cNvPr id="8" name="Rectangle: Rounded Corners 7">
            <a:extLst>
              <a:ext uri="{FF2B5EF4-FFF2-40B4-BE49-F238E27FC236}">
                <a16:creationId xmlns:a16="http://schemas.microsoft.com/office/drawing/2014/main" id="{2CE505CD-A248-B642-F110-99B5350FDF03}"/>
              </a:ext>
            </a:extLst>
          </p:cNvPr>
          <p:cNvSpPr/>
          <p:nvPr/>
        </p:nvSpPr>
        <p:spPr>
          <a:xfrm>
            <a:off x="1232513" y="1678461"/>
            <a:ext cx="4103269" cy="6925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b="1">
                <a:solidFill>
                  <a:schemeClr val="bg1"/>
                </a:solidFill>
              </a:rPr>
              <a:t>The environmental changes in the surroundings are inescapable, and growing variability in them poses risk that companies are unprepared for. </a:t>
            </a:r>
          </a:p>
        </p:txBody>
      </p:sp>
      <p:sp>
        <p:nvSpPr>
          <p:cNvPr id="9" name="Rectangle: Rounded Corners 8">
            <a:extLst>
              <a:ext uri="{FF2B5EF4-FFF2-40B4-BE49-F238E27FC236}">
                <a16:creationId xmlns:a16="http://schemas.microsoft.com/office/drawing/2014/main" id="{815E8990-4893-D113-D545-8CD516846B6B}"/>
              </a:ext>
            </a:extLst>
          </p:cNvPr>
          <p:cNvSpPr/>
          <p:nvPr/>
        </p:nvSpPr>
        <p:spPr>
          <a:xfrm>
            <a:off x="1232513" y="2464098"/>
            <a:ext cx="4103269" cy="6925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a:solidFill>
                  <a:schemeClr val="bg1"/>
                </a:solidFill>
              </a:rPr>
              <a:t>Growing number of environmental risk  (Such as droughts, floods, extreme temperatures and violent storms) impacting financial of the firms, the global costs that approach $500 billion per year.</a:t>
            </a:r>
          </a:p>
        </p:txBody>
      </p:sp>
      <p:sp>
        <p:nvSpPr>
          <p:cNvPr id="10" name="Rectangle: Rounded Corners 9">
            <a:extLst>
              <a:ext uri="{FF2B5EF4-FFF2-40B4-BE49-F238E27FC236}">
                <a16:creationId xmlns:a16="http://schemas.microsoft.com/office/drawing/2014/main" id="{A62E6B6B-38E9-ADF0-D356-94320E0D0759}"/>
              </a:ext>
            </a:extLst>
          </p:cNvPr>
          <p:cNvSpPr/>
          <p:nvPr/>
        </p:nvSpPr>
        <p:spPr>
          <a:xfrm>
            <a:off x="1232512" y="3249735"/>
            <a:ext cx="4103269" cy="6925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a:solidFill>
                  <a:schemeClr val="bg1"/>
                </a:solidFill>
                <a:latin typeface="Roboto" panose="02000000000000000000" pitchFamily="2" charset="0"/>
              </a:rPr>
              <a:t>Currently many companies have no idea of what their exposure might be and how much additional spending is required to deal with it.</a:t>
            </a:r>
          </a:p>
        </p:txBody>
      </p:sp>
      <p:sp>
        <p:nvSpPr>
          <p:cNvPr id="11" name="Rectangle: Rounded Corners 10">
            <a:extLst>
              <a:ext uri="{FF2B5EF4-FFF2-40B4-BE49-F238E27FC236}">
                <a16:creationId xmlns:a16="http://schemas.microsoft.com/office/drawing/2014/main" id="{4F88F843-B858-0C55-3047-3B94B5B11CF3}"/>
              </a:ext>
            </a:extLst>
          </p:cNvPr>
          <p:cNvSpPr/>
          <p:nvPr/>
        </p:nvSpPr>
        <p:spPr>
          <a:xfrm>
            <a:off x="1224629" y="4035372"/>
            <a:ext cx="4103269" cy="6925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a:solidFill>
                  <a:schemeClr val="bg1"/>
                </a:solidFill>
              </a:rPr>
              <a:t>Proposed solution will help companies to identify the financial impact of such risk, will help to build resilience against unforeseen risk. </a:t>
            </a:r>
          </a:p>
        </p:txBody>
      </p:sp>
      <p:sp>
        <p:nvSpPr>
          <p:cNvPr id="29" name="Oval 28">
            <a:extLst>
              <a:ext uri="{FF2B5EF4-FFF2-40B4-BE49-F238E27FC236}">
                <a16:creationId xmlns:a16="http://schemas.microsoft.com/office/drawing/2014/main" id="{76D7B120-7D6D-6228-CEF1-BE6A2685CAFE}"/>
              </a:ext>
            </a:extLst>
          </p:cNvPr>
          <p:cNvSpPr/>
          <p:nvPr/>
        </p:nvSpPr>
        <p:spPr>
          <a:xfrm>
            <a:off x="464145" y="1678461"/>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3" name="Oval 322">
            <a:extLst>
              <a:ext uri="{FF2B5EF4-FFF2-40B4-BE49-F238E27FC236}">
                <a16:creationId xmlns:a16="http://schemas.microsoft.com/office/drawing/2014/main" id="{5083D061-A179-D60F-DF4E-ABED005F09D2}"/>
              </a:ext>
            </a:extLst>
          </p:cNvPr>
          <p:cNvSpPr/>
          <p:nvPr/>
        </p:nvSpPr>
        <p:spPr>
          <a:xfrm>
            <a:off x="464145" y="2450378"/>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Oval 323">
            <a:extLst>
              <a:ext uri="{FF2B5EF4-FFF2-40B4-BE49-F238E27FC236}">
                <a16:creationId xmlns:a16="http://schemas.microsoft.com/office/drawing/2014/main" id="{97162FF6-A16E-3B82-E1D2-1F295A5C398A}"/>
              </a:ext>
            </a:extLst>
          </p:cNvPr>
          <p:cNvSpPr/>
          <p:nvPr/>
        </p:nvSpPr>
        <p:spPr>
          <a:xfrm>
            <a:off x="464145" y="3238860"/>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5" name="Oval 324">
            <a:extLst>
              <a:ext uri="{FF2B5EF4-FFF2-40B4-BE49-F238E27FC236}">
                <a16:creationId xmlns:a16="http://schemas.microsoft.com/office/drawing/2014/main" id="{5C70EBE5-114F-C06A-1AC7-2896B2DA4E6C}"/>
              </a:ext>
            </a:extLst>
          </p:cNvPr>
          <p:cNvSpPr/>
          <p:nvPr/>
        </p:nvSpPr>
        <p:spPr>
          <a:xfrm>
            <a:off x="464145" y="4027342"/>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descr="Idea outline">
            <a:extLst>
              <a:ext uri="{FF2B5EF4-FFF2-40B4-BE49-F238E27FC236}">
                <a16:creationId xmlns:a16="http://schemas.microsoft.com/office/drawing/2014/main" id="{2E9AC00F-890D-4B95-B48C-19B42702A4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2434" y="3286191"/>
            <a:ext cx="619647" cy="619647"/>
          </a:xfrm>
          <a:prstGeom prst="rect">
            <a:avLst/>
          </a:prstGeom>
        </p:spPr>
      </p:pic>
      <p:pic>
        <p:nvPicPr>
          <p:cNvPr id="24" name="Graphic 23" descr="Coins outline">
            <a:extLst>
              <a:ext uri="{FF2B5EF4-FFF2-40B4-BE49-F238E27FC236}">
                <a16:creationId xmlns:a16="http://schemas.microsoft.com/office/drawing/2014/main" id="{875A16D3-CB5D-5EEB-A513-73D3FF7083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2434" y="2505387"/>
            <a:ext cx="549085" cy="549085"/>
          </a:xfrm>
          <a:prstGeom prst="rect">
            <a:avLst/>
          </a:prstGeom>
        </p:spPr>
      </p:pic>
      <p:pic>
        <p:nvPicPr>
          <p:cNvPr id="18" name="Graphic 17" descr="Calculator outline">
            <a:extLst>
              <a:ext uri="{FF2B5EF4-FFF2-40B4-BE49-F238E27FC236}">
                <a16:creationId xmlns:a16="http://schemas.microsoft.com/office/drawing/2014/main" id="{0EE5600F-322A-831D-9D95-5D0E183FB1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2024" y="4099258"/>
            <a:ext cx="584242" cy="584242"/>
          </a:xfrm>
          <a:prstGeom prst="rect">
            <a:avLst/>
          </a:prstGeom>
        </p:spPr>
      </p:pic>
      <p:pic>
        <p:nvPicPr>
          <p:cNvPr id="20" name="Graphic 19" descr="Cloud With Lightning And Rain with solid fill">
            <a:extLst>
              <a:ext uri="{FF2B5EF4-FFF2-40B4-BE49-F238E27FC236}">
                <a16:creationId xmlns:a16="http://schemas.microsoft.com/office/drawing/2014/main" id="{6613E09D-922F-8387-280D-E8D41B82C4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2434" y="1751065"/>
            <a:ext cx="589344" cy="589344"/>
          </a:xfrm>
          <a:prstGeom prst="rect">
            <a:avLst/>
          </a:prstGeom>
        </p:spPr>
      </p:pic>
    </p:spTree>
    <p:extLst>
      <p:ext uri="{BB962C8B-B14F-4D97-AF65-F5344CB8AC3E}">
        <p14:creationId xmlns:p14="http://schemas.microsoft.com/office/powerpoint/2010/main" val="172192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23647" y="493476"/>
            <a:ext cx="8238600" cy="72281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97606" y="4777511"/>
            <a:ext cx="1275272" cy="302464"/>
          </a:xfrm>
          <a:prstGeom prst="rect">
            <a:avLst/>
          </a:prstGeom>
        </p:spPr>
      </p:pic>
      <p:sp>
        <p:nvSpPr>
          <p:cNvPr id="4" name="TextBox 3">
            <a:extLst>
              <a:ext uri="{FF2B5EF4-FFF2-40B4-BE49-F238E27FC236}">
                <a16:creationId xmlns:a16="http://schemas.microsoft.com/office/drawing/2014/main" id="{0FAD0673-8802-F387-BA9D-5849CC1DBBF0}"/>
              </a:ext>
            </a:extLst>
          </p:cNvPr>
          <p:cNvSpPr txBox="1"/>
          <p:nvPr/>
        </p:nvSpPr>
        <p:spPr>
          <a:xfrm>
            <a:off x="567556" y="4318579"/>
            <a:ext cx="8123743" cy="523220"/>
          </a:xfrm>
          <a:prstGeom prst="rect">
            <a:avLst/>
          </a:prstGeom>
          <a:noFill/>
        </p:spPr>
        <p:txBody>
          <a:bodyPr wrap="square" rtlCol="0">
            <a:spAutoFit/>
          </a:bodyPr>
          <a:lstStyle/>
          <a:p>
            <a:pPr marL="0" lvl="0" indent="0" algn="ctr" rtl="0">
              <a:lnSpc>
                <a:spcPct val="100000"/>
              </a:lnSpc>
              <a:spcBef>
                <a:spcPts val="0"/>
              </a:spcBef>
              <a:spcAft>
                <a:spcPts val="0"/>
              </a:spcAft>
              <a:buSzPts val="1100"/>
              <a:buNone/>
            </a:pPr>
            <a:r>
              <a:rPr lang="en-IN"/>
              <a:t>The tool proposes to address the </a:t>
            </a:r>
            <a:r>
              <a:rPr lang="en-IN" b="1"/>
              <a:t>gap in available risk assessment solutions</a:t>
            </a:r>
            <a:r>
              <a:rPr lang="en-IN"/>
              <a:t>, to also understand the </a:t>
            </a:r>
            <a:r>
              <a:rPr lang="en-IN" b="1"/>
              <a:t>financial impact</a:t>
            </a:r>
            <a:r>
              <a:rPr lang="en-IN"/>
              <a:t> of the risks and thereby assist in making more </a:t>
            </a:r>
            <a:r>
              <a:rPr lang="en-IN" b="1"/>
              <a:t>informed decisions</a:t>
            </a:r>
            <a:r>
              <a:rPr lang="en-IN"/>
              <a:t>.</a:t>
            </a:r>
          </a:p>
        </p:txBody>
      </p:sp>
      <p:sp>
        <p:nvSpPr>
          <p:cNvPr id="5" name="Rectangle 4">
            <a:extLst>
              <a:ext uri="{FF2B5EF4-FFF2-40B4-BE49-F238E27FC236}">
                <a16:creationId xmlns:a16="http://schemas.microsoft.com/office/drawing/2014/main" id="{2C806FE3-048B-F848-5431-F4BB78074BD6}"/>
              </a:ext>
            </a:extLst>
          </p:cNvPr>
          <p:cNvSpPr/>
          <p:nvPr/>
        </p:nvSpPr>
        <p:spPr>
          <a:xfrm>
            <a:off x="567556" y="1521372"/>
            <a:ext cx="1718444" cy="258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37A4B40-5577-38B9-0C77-EAD3B12C9556}"/>
              </a:ext>
            </a:extLst>
          </p:cNvPr>
          <p:cNvSpPr/>
          <p:nvPr/>
        </p:nvSpPr>
        <p:spPr>
          <a:xfrm>
            <a:off x="819807" y="1781503"/>
            <a:ext cx="1647496" cy="24924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Industries like beverages, energy and utility are highly prone to environmental issues</a:t>
            </a:r>
          </a:p>
        </p:txBody>
      </p:sp>
      <p:sp>
        <p:nvSpPr>
          <p:cNvPr id="7" name="Rectangle 6">
            <a:extLst>
              <a:ext uri="{FF2B5EF4-FFF2-40B4-BE49-F238E27FC236}">
                <a16:creationId xmlns:a16="http://schemas.microsoft.com/office/drawing/2014/main" id="{E60AF359-CF40-AAA4-570A-61138471646D}"/>
              </a:ext>
            </a:extLst>
          </p:cNvPr>
          <p:cNvSpPr/>
          <p:nvPr/>
        </p:nvSpPr>
        <p:spPr>
          <a:xfrm>
            <a:off x="2719554" y="1525185"/>
            <a:ext cx="1718444" cy="258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5BA6163-BE53-E36B-E62C-FF757589C8D0}"/>
              </a:ext>
            </a:extLst>
          </p:cNvPr>
          <p:cNvSpPr/>
          <p:nvPr/>
        </p:nvSpPr>
        <p:spPr>
          <a:xfrm>
            <a:off x="2971805" y="1785316"/>
            <a:ext cx="1647496" cy="24924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Industries like Agriculture and Construction Material which are highly dependent on natural capital</a:t>
            </a:r>
            <a:endParaRPr lang="en-IN">
              <a:solidFill>
                <a:schemeClr val="bg1"/>
              </a:solidFill>
            </a:endParaRPr>
          </a:p>
        </p:txBody>
      </p:sp>
      <p:sp>
        <p:nvSpPr>
          <p:cNvPr id="9" name="Rectangle 8">
            <a:extLst>
              <a:ext uri="{FF2B5EF4-FFF2-40B4-BE49-F238E27FC236}">
                <a16:creationId xmlns:a16="http://schemas.microsoft.com/office/drawing/2014/main" id="{F79EC6D9-7054-19A1-72BE-FDD480CEB561}"/>
              </a:ext>
            </a:extLst>
          </p:cNvPr>
          <p:cNvSpPr/>
          <p:nvPr/>
        </p:nvSpPr>
        <p:spPr>
          <a:xfrm>
            <a:off x="4918844" y="1530130"/>
            <a:ext cx="1718444" cy="258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C76A67A-2B21-CCB7-9B94-C453B087DA7E}"/>
              </a:ext>
            </a:extLst>
          </p:cNvPr>
          <p:cNvSpPr/>
          <p:nvPr/>
        </p:nvSpPr>
        <p:spPr>
          <a:xfrm>
            <a:off x="5171095" y="1790261"/>
            <a:ext cx="1647496" cy="24924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Financial Institutions/ Investors who have allocated large amount of funds in manufacturing industry </a:t>
            </a:r>
          </a:p>
        </p:txBody>
      </p:sp>
      <p:sp>
        <p:nvSpPr>
          <p:cNvPr id="11" name="Rectangle 10">
            <a:extLst>
              <a:ext uri="{FF2B5EF4-FFF2-40B4-BE49-F238E27FC236}">
                <a16:creationId xmlns:a16="http://schemas.microsoft.com/office/drawing/2014/main" id="{2056A5FC-D756-6F68-B7E7-16A718BC97C9}"/>
              </a:ext>
            </a:extLst>
          </p:cNvPr>
          <p:cNvSpPr/>
          <p:nvPr/>
        </p:nvSpPr>
        <p:spPr>
          <a:xfrm>
            <a:off x="7043803" y="1505395"/>
            <a:ext cx="1718444" cy="258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B9A40EF-69F5-4918-7122-8F1208D633EE}"/>
              </a:ext>
            </a:extLst>
          </p:cNvPr>
          <p:cNvSpPr/>
          <p:nvPr/>
        </p:nvSpPr>
        <p:spPr>
          <a:xfrm>
            <a:off x="7296054" y="1765526"/>
            <a:ext cx="1647496" cy="24924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bg1"/>
                </a:solidFill>
              </a:rPr>
              <a:t>Financial institutions like Insurance and Investment Banking can identify risk proof investments</a:t>
            </a:r>
          </a:p>
        </p:txBody>
      </p:sp>
      <p:sp>
        <p:nvSpPr>
          <p:cNvPr id="14" name="TextBox 13">
            <a:extLst>
              <a:ext uri="{FF2B5EF4-FFF2-40B4-BE49-F238E27FC236}">
                <a16:creationId xmlns:a16="http://schemas.microsoft.com/office/drawing/2014/main" id="{F5DA8CE5-54EE-757B-41BB-35CA4CFB6456}"/>
              </a:ext>
            </a:extLst>
          </p:cNvPr>
          <p:cNvSpPr txBox="1"/>
          <p:nvPr/>
        </p:nvSpPr>
        <p:spPr>
          <a:xfrm>
            <a:off x="539410" y="1098908"/>
            <a:ext cx="8207073" cy="276999"/>
          </a:xfrm>
          <a:prstGeom prst="rect">
            <a:avLst/>
          </a:prstGeom>
          <a:noFill/>
        </p:spPr>
        <p:txBody>
          <a:bodyPr wrap="square" rtlCol="0">
            <a:spAutoFit/>
          </a:bodyPr>
          <a:lstStyle/>
          <a:p>
            <a:r>
              <a:rPr lang="en-IN" sz="1200" b="1"/>
              <a:t>The solution provided by our tool will be beneficial to following entities: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278521" y="492987"/>
            <a:ext cx="8238600" cy="57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What are the alternatives/competitive products for the problem you are solving?</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805919" y="4777513"/>
            <a:ext cx="1275272" cy="302464"/>
          </a:xfrm>
          <a:prstGeom prst="rect">
            <a:avLst/>
          </a:prstGeom>
        </p:spPr>
      </p:pic>
      <p:graphicFrame>
        <p:nvGraphicFramePr>
          <p:cNvPr id="2" name="Table 3">
            <a:extLst>
              <a:ext uri="{FF2B5EF4-FFF2-40B4-BE49-F238E27FC236}">
                <a16:creationId xmlns:a16="http://schemas.microsoft.com/office/drawing/2014/main" id="{B162B114-69AA-F1EA-98E6-7630489557B2}"/>
              </a:ext>
            </a:extLst>
          </p:cNvPr>
          <p:cNvGraphicFramePr>
            <a:graphicFrameLocks noGrp="1"/>
          </p:cNvGraphicFramePr>
          <p:nvPr>
            <p:extLst>
              <p:ext uri="{D42A27DB-BD31-4B8C-83A1-F6EECF244321}">
                <p14:modId xmlns:p14="http://schemas.microsoft.com/office/powerpoint/2010/main" val="3659564582"/>
              </p:ext>
            </p:extLst>
          </p:nvPr>
        </p:nvGraphicFramePr>
        <p:xfrm>
          <a:off x="149772" y="921793"/>
          <a:ext cx="8844456" cy="3855720"/>
        </p:xfrm>
        <a:graphic>
          <a:graphicData uri="http://schemas.openxmlformats.org/drawingml/2006/table">
            <a:tbl>
              <a:tblPr firstRow="1" bandRow="1">
                <a:tableStyleId>{5C22544A-7EE6-4342-B048-85BDC9FD1C3A}</a:tableStyleId>
              </a:tblPr>
              <a:tblGrid>
                <a:gridCol w="852023">
                  <a:extLst>
                    <a:ext uri="{9D8B030D-6E8A-4147-A177-3AD203B41FA5}">
                      <a16:colId xmlns:a16="http://schemas.microsoft.com/office/drawing/2014/main" val="3403074599"/>
                    </a:ext>
                  </a:extLst>
                </a:gridCol>
                <a:gridCol w="1827422">
                  <a:extLst>
                    <a:ext uri="{9D8B030D-6E8A-4147-A177-3AD203B41FA5}">
                      <a16:colId xmlns:a16="http://schemas.microsoft.com/office/drawing/2014/main" val="936164846"/>
                    </a:ext>
                  </a:extLst>
                </a:gridCol>
                <a:gridCol w="2150430">
                  <a:extLst>
                    <a:ext uri="{9D8B030D-6E8A-4147-A177-3AD203B41FA5}">
                      <a16:colId xmlns:a16="http://schemas.microsoft.com/office/drawing/2014/main" val="418601724"/>
                    </a:ext>
                  </a:extLst>
                </a:gridCol>
                <a:gridCol w="2023467">
                  <a:extLst>
                    <a:ext uri="{9D8B030D-6E8A-4147-A177-3AD203B41FA5}">
                      <a16:colId xmlns:a16="http://schemas.microsoft.com/office/drawing/2014/main" val="1841388225"/>
                    </a:ext>
                  </a:extLst>
                </a:gridCol>
                <a:gridCol w="1991114">
                  <a:extLst>
                    <a:ext uri="{9D8B030D-6E8A-4147-A177-3AD203B41FA5}">
                      <a16:colId xmlns:a16="http://schemas.microsoft.com/office/drawing/2014/main" val="2302928518"/>
                    </a:ext>
                  </a:extLst>
                </a:gridCol>
              </a:tblGrid>
              <a:tr h="494961">
                <a:tc>
                  <a:txBody>
                    <a:bodyPr/>
                    <a:lstStyle/>
                    <a:p>
                      <a:r>
                        <a:rPr lang="en-IN"/>
                        <a:t>Tools</a:t>
                      </a:r>
                    </a:p>
                  </a:txBody>
                  <a:tcPr/>
                </a:tc>
                <a:tc>
                  <a:txBody>
                    <a:bodyPr/>
                    <a:lstStyle/>
                    <a:p>
                      <a:r>
                        <a:rPr lang="en-IN"/>
                        <a:t>ESG Geo-Analyzer, ICE</a:t>
                      </a:r>
                    </a:p>
                  </a:txBody>
                  <a:tcPr/>
                </a:tc>
                <a:tc>
                  <a:txBody>
                    <a:bodyPr/>
                    <a:lstStyle/>
                    <a:p>
                      <a:r>
                        <a:rPr lang="en-IN"/>
                        <a:t>Climate IQ, KPMG</a:t>
                      </a:r>
                    </a:p>
                  </a:txBody>
                  <a:tcPr/>
                </a:tc>
                <a:tc>
                  <a:txBody>
                    <a:bodyPr/>
                    <a:lstStyle/>
                    <a:p>
                      <a:r>
                        <a:rPr lang="en-IN"/>
                        <a:t>Climate Excellence, PWC</a:t>
                      </a:r>
                    </a:p>
                  </a:txBody>
                  <a:tcPr/>
                </a:tc>
                <a:tc>
                  <a:txBody>
                    <a:bodyPr/>
                    <a:lstStyle/>
                    <a:p>
                      <a:r>
                        <a:rPr lang="en-IN"/>
                        <a:t>Portfolio Analytics,</a:t>
                      </a:r>
                      <a:br>
                        <a:rPr lang="en-IN"/>
                      </a:br>
                      <a:r>
                        <a:rPr lang="en-IN"/>
                        <a:t>Persefoni</a:t>
                      </a:r>
                    </a:p>
                  </a:txBody>
                  <a:tcPr/>
                </a:tc>
                <a:extLst>
                  <a:ext uri="{0D108BD9-81ED-4DB2-BD59-A6C34878D82A}">
                    <a16:rowId xmlns:a16="http://schemas.microsoft.com/office/drawing/2014/main" val="82499606"/>
                  </a:ext>
                </a:extLst>
              </a:tr>
              <a:tr h="474089">
                <a:tc>
                  <a:txBody>
                    <a:bodyPr/>
                    <a:lstStyle/>
                    <a:p>
                      <a:r>
                        <a:rPr lang="en-IN" sz="900" b="1"/>
                        <a:t>About </a:t>
                      </a:r>
                    </a:p>
                  </a:txBody>
                  <a:tcPr/>
                </a:tc>
                <a:tc>
                  <a:txBody>
                    <a:bodyPr/>
                    <a:lstStyle/>
                    <a:p>
                      <a:r>
                        <a:rPr lang="en-IN" sz="900"/>
                        <a:t>Analyse climate and social features surrounding any specific location within US </a:t>
                      </a:r>
                    </a:p>
                  </a:txBody>
                  <a:tcPr/>
                </a:tc>
                <a:tc>
                  <a:txBody>
                    <a:bodyPr/>
                    <a:lstStyle/>
                    <a:p>
                      <a:r>
                        <a:rPr lang="en-IN" sz="900" b="0" i="0" u="none" strike="noStrike" cap="none">
                          <a:solidFill>
                            <a:schemeClr val="dk1"/>
                          </a:solidFill>
                          <a:effectLst/>
                          <a:latin typeface="+mn-lt"/>
                          <a:ea typeface="+mn-ea"/>
                          <a:cs typeface="+mn-cs"/>
                          <a:sym typeface="Arial"/>
                        </a:rPr>
                        <a:t>Multi-industry risk management tool, running multiple scenarios to understand company’s exposure to climate change</a:t>
                      </a:r>
                      <a:endParaRPr lang="en-IN" sz="900"/>
                    </a:p>
                  </a:txBody>
                  <a:tcPr/>
                </a:tc>
                <a:tc>
                  <a:txBody>
                    <a:bodyPr/>
                    <a:lstStyle/>
                    <a:p>
                      <a:r>
                        <a:rPr lang="en-IN" sz="900"/>
                        <a:t>Helps identify climate change opportunities and risks in the portfolios and impact at various levels</a:t>
                      </a:r>
                    </a:p>
                  </a:txBody>
                  <a:tcPr/>
                </a:tc>
                <a:tc>
                  <a:txBody>
                    <a:bodyPr/>
                    <a:lstStyle/>
                    <a:p>
                      <a:r>
                        <a:rPr lang="en-IN" sz="900"/>
                        <a:t>Provide carbon insights for decision making </a:t>
                      </a:r>
                    </a:p>
                  </a:txBody>
                  <a:tcPr/>
                </a:tc>
                <a:extLst>
                  <a:ext uri="{0D108BD9-81ED-4DB2-BD59-A6C34878D82A}">
                    <a16:rowId xmlns:a16="http://schemas.microsoft.com/office/drawing/2014/main" val="731682420"/>
                  </a:ext>
                </a:extLst>
              </a:tr>
              <a:tr h="0">
                <a:tc>
                  <a:txBody>
                    <a:bodyPr/>
                    <a:lstStyle/>
                    <a:p>
                      <a:r>
                        <a:rPr lang="en-IN" sz="900" b="1"/>
                        <a:t>Key features</a:t>
                      </a:r>
                    </a:p>
                  </a:txBody>
                  <a:tcPr/>
                </a:tc>
                <a:tc>
                  <a:txBody>
                    <a:bodyPr/>
                    <a:lstStyle/>
                    <a:p>
                      <a:pPr marL="171450" indent="-171450">
                        <a:buFont typeface="Arial" panose="020B0604020202020204" pitchFamily="34" charset="0"/>
                        <a:buChar char="•"/>
                      </a:pPr>
                      <a:r>
                        <a:rPr lang="en-IN" sz="900"/>
                        <a:t>Location specific customizable inputs</a:t>
                      </a:r>
                    </a:p>
                    <a:p>
                      <a:pPr marL="171450" indent="-171450">
                        <a:buFont typeface="Arial" panose="020B0604020202020204" pitchFamily="34" charset="0"/>
                        <a:buChar char="•"/>
                      </a:pPr>
                      <a:r>
                        <a:rPr lang="en-IN" sz="900"/>
                        <a:t>Portfolio-level (or pool-level) risQ scores</a:t>
                      </a:r>
                    </a:p>
                    <a:p>
                      <a:pPr marL="171450" indent="-171450">
                        <a:buFont typeface="Arial" panose="020B0604020202020204" pitchFamily="34" charset="0"/>
                        <a:buChar char="•"/>
                      </a:pPr>
                      <a:r>
                        <a:rPr lang="en-IN" sz="900"/>
                        <a:t>Self-service user interface</a:t>
                      </a:r>
                    </a:p>
                  </a:txBody>
                  <a:tcPr/>
                </a:tc>
                <a:tc>
                  <a:txBody>
                    <a:bodyPr/>
                    <a:lstStyle/>
                    <a:p>
                      <a:pPr marL="171450" indent="-171450">
                        <a:buFont typeface="Arial" panose="020B0604020202020204" pitchFamily="34" charset="0"/>
                        <a:buChar char="•"/>
                      </a:pPr>
                      <a:r>
                        <a:rPr lang="en-IN" sz="900" b="0" i="0" u="none" strike="noStrike" cap="none">
                          <a:solidFill>
                            <a:schemeClr val="dk1"/>
                          </a:solidFill>
                          <a:effectLst/>
                          <a:latin typeface="+mn-lt"/>
                          <a:ea typeface="+mn-ea"/>
                          <a:cs typeface="+mn-cs"/>
                          <a:sym typeface="Arial"/>
                        </a:rPr>
                        <a:t>Assess exposure to physical risks of climate hazards</a:t>
                      </a:r>
                    </a:p>
                    <a:p>
                      <a:pPr marL="171450" indent="-171450">
                        <a:buFont typeface="Arial" panose="020B0604020202020204" pitchFamily="34" charset="0"/>
                        <a:buChar char="•"/>
                      </a:pPr>
                      <a:r>
                        <a:rPr lang="en-IN" sz="900" b="0" i="0" u="none" strike="noStrike" cap="none">
                          <a:solidFill>
                            <a:schemeClr val="dk1"/>
                          </a:solidFill>
                          <a:effectLst/>
                          <a:latin typeface="+mn-lt"/>
                          <a:ea typeface="+mn-ea"/>
                          <a:cs typeface="+mn-cs"/>
                          <a:sym typeface="Arial"/>
                        </a:rPr>
                        <a:t>The economic impacts of the transition to a low-carbon state</a:t>
                      </a:r>
                      <a:endParaRPr lang="en-IN" sz="900"/>
                    </a:p>
                  </a:txBody>
                  <a:tcPr/>
                </a:tc>
                <a:tc>
                  <a:txBody>
                    <a:bodyPr/>
                    <a:lstStyle/>
                    <a:p>
                      <a:pPr marL="171450" indent="-171450">
                        <a:buFont typeface="Arial" panose="020B0604020202020204" pitchFamily="34" charset="0"/>
                        <a:buChar char="•"/>
                      </a:pPr>
                      <a:r>
                        <a:rPr lang="en-IN" sz="900"/>
                        <a:t>Visualize climate impact on revenue and profit </a:t>
                      </a:r>
                    </a:p>
                    <a:p>
                      <a:pPr marL="171450" indent="-171450">
                        <a:buFont typeface="Arial" panose="020B0604020202020204" pitchFamily="34" charset="0"/>
                        <a:buChar char="•"/>
                      </a:pPr>
                      <a:r>
                        <a:rPr lang="en-IN" sz="900"/>
                        <a:t>Analysis beyond CO</a:t>
                      </a:r>
                      <a:r>
                        <a:rPr lang="en-IN" sz="900" baseline="-25000"/>
                        <a:t>2</a:t>
                      </a:r>
                      <a:r>
                        <a:rPr lang="en-IN" sz="900"/>
                        <a:t> price</a:t>
                      </a:r>
                    </a:p>
                    <a:p>
                      <a:pPr marL="171450" indent="-171450">
                        <a:buFont typeface="Arial" panose="020B0604020202020204" pitchFamily="34" charset="0"/>
                        <a:buChar char="•"/>
                      </a:pPr>
                      <a:r>
                        <a:rPr lang="en-IN" sz="900"/>
                        <a:t>Scenario Analysis for transition and physical risks</a:t>
                      </a:r>
                    </a:p>
                  </a:txBody>
                  <a:tcPr/>
                </a:tc>
                <a:tc>
                  <a:txBody>
                    <a:bodyPr/>
                    <a:lstStyle/>
                    <a:p>
                      <a:pPr marL="171450" indent="-171450">
                        <a:buFont typeface="Arial" panose="020B0604020202020204" pitchFamily="34" charset="0"/>
                        <a:buChar char="•"/>
                      </a:pPr>
                      <a:r>
                        <a:rPr lang="en-IN" sz="900"/>
                        <a:t>Dashboard to visualize the potential carbon insights</a:t>
                      </a:r>
                    </a:p>
                    <a:p>
                      <a:pPr marL="171450" indent="-171450">
                        <a:buFont typeface="Arial" panose="020B0604020202020204" pitchFamily="34" charset="0"/>
                        <a:buChar char="•"/>
                      </a:pPr>
                      <a:r>
                        <a:rPr lang="en-IN" sz="900"/>
                        <a:t>Allows user to model companies’ revenue against risk</a:t>
                      </a:r>
                    </a:p>
                  </a:txBody>
                  <a:tcPr/>
                </a:tc>
                <a:extLst>
                  <a:ext uri="{0D108BD9-81ED-4DB2-BD59-A6C34878D82A}">
                    <a16:rowId xmlns:a16="http://schemas.microsoft.com/office/drawing/2014/main" val="153338116"/>
                  </a:ext>
                </a:extLst>
              </a:tr>
              <a:tr h="476721">
                <a:tc>
                  <a:txBody>
                    <a:bodyPr/>
                    <a:lstStyle/>
                    <a:p>
                      <a:r>
                        <a:rPr lang="en-IN" sz="900" b="1"/>
                        <a:t>Area of Services </a:t>
                      </a:r>
                    </a:p>
                  </a:txBody>
                  <a:tcPr/>
                </a:tc>
                <a:tc>
                  <a:txBody>
                    <a:bodyPr/>
                    <a:lstStyle/>
                    <a:p>
                      <a:r>
                        <a:rPr lang="en-IN" sz="900"/>
                        <a:t>Physical climate risk, social impact investing, and geospatial modelling</a:t>
                      </a:r>
                    </a:p>
                  </a:txBody>
                  <a:tcPr/>
                </a:tc>
                <a:tc>
                  <a:txBody>
                    <a:bodyPr/>
                    <a:lstStyle/>
                    <a:p>
                      <a:r>
                        <a:rPr lang="en-IN" sz="900"/>
                        <a:t>Digital climate scenario analysis </a:t>
                      </a:r>
                    </a:p>
                  </a:txBody>
                  <a:tcPr/>
                </a:tc>
                <a:tc>
                  <a:txBody>
                    <a:bodyPr/>
                    <a:lstStyle/>
                    <a:p>
                      <a:r>
                        <a:rPr lang="en-IN" sz="900"/>
                        <a:t>Climate scenario analysis software</a:t>
                      </a:r>
                    </a:p>
                  </a:txBody>
                  <a:tcPr/>
                </a:tc>
                <a:tc>
                  <a:txBody>
                    <a:bodyPr/>
                    <a:lstStyle/>
                    <a:p>
                      <a:r>
                        <a:rPr lang="en-IN" sz="900"/>
                        <a:t>Portfolio Analysis, Value at risk from transition, decarbonization pathways</a:t>
                      </a:r>
                    </a:p>
                  </a:txBody>
                  <a:tcPr/>
                </a:tc>
                <a:extLst>
                  <a:ext uri="{0D108BD9-81ED-4DB2-BD59-A6C34878D82A}">
                    <a16:rowId xmlns:a16="http://schemas.microsoft.com/office/drawing/2014/main" val="268925153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a:t>Point of Parity with proposed tool</a:t>
                      </a:r>
                    </a:p>
                  </a:txBody>
                  <a:tcPr/>
                </a:tc>
                <a:tc>
                  <a:txBody>
                    <a:bodyPr/>
                    <a:lstStyle/>
                    <a:p>
                      <a:r>
                        <a:rPr lang="en-IN" sz="900"/>
                        <a:t>climate risk and demographic metrics at property level</a:t>
                      </a:r>
                    </a:p>
                  </a:txBody>
                  <a:tcPr/>
                </a:tc>
                <a:tc>
                  <a:txBody>
                    <a:bodyPr/>
                    <a:lstStyle/>
                    <a:p>
                      <a:r>
                        <a:rPr lang="en-IN" sz="900"/>
                        <a:t>Assessing Climate change impacts only </a:t>
                      </a:r>
                    </a:p>
                  </a:txBody>
                  <a:tcPr/>
                </a:tc>
                <a:tc>
                  <a:txBody>
                    <a:bodyPr/>
                    <a:lstStyle/>
                    <a:p>
                      <a:r>
                        <a:rPr lang="en-IN" sz="900"/>
                        <a:t>Assessing only Climate as indicator and  impact on revenue and profit</a:t>
                      </a:r>
                    </a:p>
                  </a:txBody>
                  <a:tcPr/>
                </a:tc>
                <a:tc>
                  <a:txBody>
                    <a:bodyPr/>
                    <a:lstStyle/>
                    <a:p>
                      <a:r>
                        <a:rPr lang="en-IN" sz="900"/>
                        <a:t>Impact of climate change transition risk across portfolios</a:t>
                      </a:r>
                    </a:p>
                  </a:txBody>
                  <a:tcPr/>
                </a:tc>
                <a:extLst>
                  <a:ext uri="{0D108BD9-81ED-4DB2-BD59-A6C34878D82A}">
                    <a16:rowId xmlns:a16="http://schemas.microsoft.com/office/drawing/2014/main" val="330625683"/>
                  </a:ext>
                </a:extLst>
              </a:tr>
              <a:tr h="376348">
                <a:tc>
                  <a:txBody>
                    <a:bodyPr/>
                    <a:lstStyle/>
                    <a:p>
                      <a:r>
                        <a:rPr lang="en-IN" sz="900" b="1"/>
                        <a:t>Point of Difference with proposed tool</a:t>
                      </a:r>
                    </a:p>
                  </a:txBody>
                  <a:tcPr/>
                </a:tc>
                <a:tc>
                  <a:txBody>
                    <a:bodyPr/>
                    <a:lstStyle/>
                    <a:p>
                      <a:r>
                        <a:rPr lang="en-IN" sz="900"/>
                        <a:t>Along with physical risk it will also identify financial impact</a:t>
                      </a:r>
                    </a:p>
                  </a:txBody>
                  <a:tcPr/>
                </a:tc>
                <a:tc>
                  <a:txBody>
                    <a:bodyPr/>
                    <a:lstStyle/>
                    <a:p>
                      <a:r>
                        <a:rPr lang="en-IN" sz="900"/>
                        <a:t>Apart from Climate scenario Other Environmental risk indicators are assessed E.g. Climate Change, Energy and Forest</a:t>
                      </a:r>
                    </a:p>
                  </a:txBody>
                  <a:tcPr/>
                </a:tc>
                <a:tc>
                  <a:txBody>
                    <a:bodyPr/>
                    <a:lstStyle/>
                    <a:p>
                      <a:r>
                        <a:rPr lang="en-IN" sz="900"/>
                        <a:t>Assesses not only Climate but also water, forest, and energy indicators and their financial impact</a:t>
                      </a:r>
                    </a:p>
                  </a:txBody>
                  <a:tcPr/>
                </a:tc>
                <a:tc>
                  <a:txBody>
                    <a:bodyPr/>
                    <a:lstStyle/>
                    <a:p>
                      <a:r>
                        <a:rPr lang="en-IN" sz="900"/>
                        <a:t>Specific to not only financial sector but caters to more industries  </a:t>
                      </a:r>
                    </a:p>
                  </a:txBody>
                  <a:tcPr/>
                </a:tc>
                <a:extLst>
                  <a:ext uri="{0D108BD9-81ED-4DB2-BD59-A6C34878D82A}">
                    <a16:rowId xmlns:a16="http://schemas.microsoft.com/office/drawing/2014/main" val="158325129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6506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366" name="Google Shape;366;p5"/>
          <p:cNvSpPr txBox="1">
            <a:spLocks noGrp="1"/>
          </p:cNvSpPr>
          <p:nvPr>
            <p:ph type="title"/>
          </p:nvPr>
        </p:nvSpPr>
        <p:spPr>
          <a:xfrm>
            <a:off x="0" y="329338"/>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a:solidFill>
                  <a:srgbClr val="4A4548"/>
                </a:solidFill>
                <a:highlight>
                  <a:srgbClr val="FFFFFF"/>
                </a:highlight>
              </a:rPr>
              <a:t>Azure tools or resources which are likely to be used by you for the prototype, if your idea gets selected</a:t>
            </a:r>
            <a:endParaRPr sz="140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Rectangle: Rounded Corners 3">
            <a:extLst>
              <a:ext uri="{FF2B5EF4-FFF2-40B4-BE49-F238E27FC236}">
                <a16:creationId xmlns:a16="http://schemas.microsoft.com/office/drawing/2014/main" id="{1B77DC87-C66C-32C4-974D-67D303BA517B}"/>
              </a:ext>
            </a:extLst>
          </p:cNvPr>
          <p:cNvSpPr/>
          <p:nvPr/>
        </p:nvSpPr>
        <p:spPr>
          <a:xfrm>
            <a:off x="153267" y="826551"/>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Compute</a:t>
            </a:r>
          </a:p>
          <a:p>
            <a:pPr algn="ctr"/>
            <a:r>
              <a:rPr lang="en-IN" sz="1050"/>
              <a:t>App Services, Azure Functions, AKS</a:t>
            </a:r>
          </a:p>
        </p:txBody>
      </p:sp>
      <p:sp>
        <p:nvSpPr>
          <p:cNvPr id="5" name="Rectangle: Rounded Corners 4">
            <a:extLst>
              <a:ext uri="{FF2B5EF4-FFF2-40B4-BE49-F238E27FC236}">
                <a16:creationId xmlns:a16="http://schemas.microsoft.com/office/drawing/2014/main" id="{1E48B338-F9D4-1523-0B0E-F2F9BE7FCD0A}"/>
              </a:ext>
            </a:extLst>
          </p:cNvPr>
          <p:cNvSpPr/>
          <p:nvPr/>
        </p:nvSpPr>
        <p:spPr>
          <a:xfrm>
            <a:off x="4670729" y="795350"/>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Event Services</a:t>
            </a:r>
          </a:p>
          <a:p>
            <a:pPr algn="ctr"/>
            <a:r>
              <a:rPr lang="en-IN" sz="1050"/>
              <a:t>Service Bus, Event Hub, Logic Apps</a:t>
            </a:r>
          </a:p>
        </p:txBody>
      </p:sp>
      <p:sp>
        <p:nvSpPr>
          <p:cNvPr id="6" name="Rectangle: Rounded Corners 5">
            <a:extLst>
              <a:ext uri="{FF2B5EF4-FFF2-40B4-BE49-F238E27FC236}">
                <a16:creationId xmlns:a16="http://schemas.microsoft.com/office/drawing/2014/main" id="{FD803DF9-8304-2D6A-B8DD-BBFD06A293B7}"/>
              </a:ext>
            </a:extLst>
          </p:cNvPr>
          <p:cNvSpPr/>
          <p:nvPr/>
        </p:nvSpPr>
        <p:spPr>
          <a:xfrm>
            <a:off x="2412000" y="826551"/>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Data</a:t>
            </a:r>
          </a:p>
          <a:p>
            <a:pPr algn="ctr"/>
            <a:r>
              <a:rPr lang="en-IN" sz="1050"/>
              <a:t>Azure Data Factory, Storage Accounts, Azure Analytics, AI</a:t>
            </a:r>
          </a:p>
        </p:txBody>
      </p:sp>
      <p:sp>
        <p:nvSpPr>
          <p:cNvPr id="7" name="Rectangle: Rounded Corners 6">
            <a:extLst>
              <a:ext uri="{FF2B5EF4-FFF2-40B4-BE49-F238E27FC236}">
                <a16:creationId xmlns:a16="http://schemas.microsoft.com/office/drawing/2014/main" id="{2443FB3A-8CAE-C16F-989C-7DDFBB770A3A}"/>
              </a:ext>
            </a:extLst>
          </p:cNvPr>
          <p:cNvSpPr/>
          <p:nvPr/>
        </p:nvSpPr>
        <p:spPr>
          <a:xfrm>
            <a:off x="6929458" y="792342"/>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Monitoring &amp; Security</a:t>
            </a:r>
          </a:p>
          <a:p>
            <a:pPr algn="ctr"/>
            <a:r>
              <a:rPr lang="en-IN" sz="1050"/>
              <a:t>Azure App Insights, Key Vault, Private Endpoints, Azure AD, Notifications &amp; Alerts</a:t>
            </a:r>
          </a:p>
        </p:txBody>
      </p:sp>
      <p:sp>
        <p:nvSpPr>
          <p:cNvPr id="8" name="Rectangle: Rounded Corners 7">
            <a:extLst>
              <a:ext uri="{FF2B5EF4-FFF2-40B4-BE49-F238E27FC236}">
                <a16:creationId xmlns:a16="http://schemas.microsoft.com/office/drawing/2014/main" id="{06CF68EA-D678-EC32-9744-732685F21CDB}"/>
              </a:ext>
            </a:extLst>
          </p:cNvPr>
          <p:cNvSpPr/>
          <p:nvPr/>
        </p:nvSpPr>
        <p:spPr>
          <a:xfrm>
            <a:off x="6913801" y="1569166"/>
            <a:ext cx="2160000" cy="72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t>Automation</a:t>
            </a:r>
          </a:p>
          <a:p>
            <a:pPr algn="ctr"/>
            <a:r>
              <a:rPr lang="en-IN" sz="1050"/>
              <a:t>Azure DevOps – Pipelines, Dashboards</a:t>
            </a:r>
          </a:p>
        </p:txBody>
      </p:sp>
      <p:sp>
        <p:nvSpPr>
          <p:cNvPr id="9" name="TextBox 8">
            <a:extLst>
              <a:ext uri="{FF2B5EF4-FFF2-40B4-BE49-F238E27FC236}">
                <a16:creationId xmlns:a16="http://schemas.microsoft.com/office/drawing/2014/main" id="{90DC1C7C-8CAB-A158-C499-19017FBCC30D}"/>
              </a:ext>
            </a:extLst>
          </p:cNvPr>
          <p:cNvSpPr txBox="1"/>
          <p:nvPr/>
        </p:nvSpPr>
        <p:spPr>
          <a:xfrm>
            <a:off x="6858437" y="2952994"/>
            <a:ext cx="2233836" cy="1277273"/>
          </a:xfrm>
          <a:prstGeom prst="rect">
            <a:avLst/>
          </a:prstGeom>
          <a:noFill/>
        </p:spPr>
        <p:txBody>
          <a:bodyPr wrap="square" rtlCol="0">
            <a:spAutoFit/>
          </a:bodyPr>
          <a:lstStyle/>
          <a:p>
            <a:r>
              <a:rPr lang="en-IN" sz="1100" b="1"/>
              <a:t>Automated deployments </a:t>
            </a:r>
            <a:r>
              <a:rPr lang="en-IN" sz="1100"/>
              <a:t>– Azure DevOps</a:t>
            </a:r>
          </a:p>
          <a:p>
            <a:r>
              <a:rPr lang="en-IN" sz="1100" b="1"/>
              <a:t>Cost optimized </a:t>
            </a:r>
            <a:r>
              <a:rPr lang="en-IN" sz="1100"/>
              <a:t>– Autoscaling, Standard &amp; Premium tiers</a:t>
            </a:r>
          </a:p>
          <a:p>
            <a:r>
              <a:rPr lang="en-IN" sz="1100" b="1"/>
              <a:t>Sustainable</a:t>
            </a:r>
            <a:r>
              <a:rPr lang="en-IN" sz="1100"/>
              <a:t> – Optimized compute, auto shutdown &amp; scale down/in rules</a:t>
            </a:r>
          </a:p>
        </p:txBody>
      </p:sp>
      <p:pic>
        <p:nvPicPr>
          <p:cNvPr id="10" name="Picture 9">
            <a:extLst>
              <a:ext uri="{FF2B5EF4-FFF2-40B4-BE49-F238E27FC236}">
                <a16:creationId xmlns:a16="http://schemas.microsoft.com/office/drawing/2014/main" id="{80217F43-E18A-BE77-98C9-C55339EC469B}"/>
              </a:ext>
            </a:extLst>
          </p:cNvPr>
          <p:cNvPicPr>
            <a:picLocks noChangeAspect="1"/>
          </p:cNvPicPr>
          <p:nvPr/>
        </p:nvPicPr>
        <p:blipFill>
          <a:blip r:embed="rId4"/>
          <a:stretch>
            <a:fillRect/>
          </a:stretch>
        </p:blipFill>
        <p:spPr>
          <a:xfrm>
            <a:off x="141803" y="1695894"/>
            <a:ext cx="6688926" cy="31182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94629" y="693901"/>
            <a:ext cx="8238600" cy="3937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Rectangle 4">
            <a:extLst>
              <a:ext uri="{FF2B5EF4-FFF2-40B4-BE49-F238E27FC236}">
                <a16:creationId xmlns:a16="http://schemas.microsoft.com/office/drawing/2014/main" id="{0225B082-9861-DB6B-AC04-3BECEABA5F01}"/>
              </a:ext>
            </a:extLst>
          </p:cNvPr>
          <p:cNvSpPr/>
          <p:nvPr/>
        </p:nvSpPr>
        <p:spPr>
          <a:xfrm>
            <a:off x="494629" y="2019644"/>
            <a:ext cx="8191305" cy="712942"/>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200" b="1">
                <a:solidFill>
                  <a:schemeClr val="accent2"/>
                </a:solidFill>
              </a:rPr>
              <a:t>The following block diagram depicts the logical flow to understand financial impact of water risks in particular location or list of locations. The proposed tool shall have capabilities to identify financial impacts for Climate, Water, Forest and Energy risks.</a:t>
            </a:r>
          </a:p>
        </p:txBody>
      </p:sp>
      <p:sp>
        <p:nvSpPr>
          <p:cNvPr id="8" name="Rectangle 7">
            <a:extLst>
              <a:ext uri="{FF2B5EF4-FFF2-40B4-BE49-F238E27FC236}">
                <a16:creationId xmlns:a16="http://schemas.microsoft.com/office/drawing/2014/main" id="{1751E683-2A82-F443-9D2E-412A6AF96C3B}"/>
              </a:ext>
            </a:extLst>
          </p:cNvPr>
          <p:cNvSpPr/>
          <p:nvPr/>
        </p:nvSpPr>
        <p:spPr>
          <a:xfrm>
            <a:off x="494629" y="1032503"/>
            <a:ext cx="8191305" cy="40289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b="1">
                <a:solidFill>
                  <a:schemeClr val="tx1"/>
                </a:solidFill>
              </a:rPr>
              <a:t>Methodology:</a:t>
            </a:r>
          </a:p>
        </p:txBody>
      </p:sp>
      <p:sp>
        <p:nvSpPr>
          <p:cNvPr id="9" name="Rectangle 8">
            <a:extLst>
              <a:ext uri="{FF2B5EF4-FFF2-40B4-BE49-F238E27FC236}">
                <a16:creationId xmlns:a16="http://schemas.microsoft.com/office/drawing/2014/main" id="{DB77257E-7E92-843E-9290-5F96833018D1}"/>
              </a:ext>
            </a:extLst>
          </p:cNvPr>
          <p:cNvSpPr/>
          <p:nvPr/>
        </p:nvSpPr>
        <p:spPr>
          <a:xfrm>
            <a:off x="494629" y="1357989"/>
            <a:ext cx="8191305" cy="53387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a:solidFill>
                  <a:schemeClr val="tx1"/>
                </a:solidFill>
              </a:rPr>
              <a:t>Risk Assessment has been conducted with the help of WWF’s Water Risk Filter to assess water risk and its impact on the financial performance using econometric equations.</a:t>
            </a:r>
          </a:p>
        </p:txBody>
      </p:sp>
      <p:sp>
        <p:nvSpPr>
          <p:cNvPr id="15" name="Rectangle 14">
            <a:extLst>
              <a:ext uri="{FF2B5EF4-FFF2-40B4-BE49-F238E27FC236}">
                <a16:creationId xmlns:a16="http://schemas.microsoft.com/office/drawing/2014/main" id="{4B2CD44E-A274-1656-3522-8E63EBD56C67}"/>
              </a:ext>
            </a:extLst>
          </p:cNvPr>
          <p:cNvSpPr/>
          <p:nvPr/>
        </p:nvSpPr>
        <p:spPr>
          <a:xfrm>
            <a:off x="429820" y="3240578"/>
            <a:ext cx="1525104" cy="1349858"/>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Inputs related to Industry Type, Locations and Importance of water for operation</a:t>
            </a:r>
          </a:p>
        </p:txBody>
      </p:sp>
      <p:sp>
        <p:nvSpPr>
          <p:cNvPr id="16" name="Rectangle 15">
            <a:extLst>
              <a:ext uri="{FF2B5EF4-FFF2-40B4-BE49-F238E27FC236}">
                <a16:creationId xmlns:a16="http://schemas.microsoft.com/office/drawing/2014/main" id="{5D004977-4E9A-4AAD-53AA-22DB0459EAA5}"/>
              </a:ext>
            </a:extLst>
          </p:cNvPr>
          <p:cNvSpPr/>
          <p:nvPr/>
        </p:nvSpPr>
        <p:spPr>
          <a:xfrm>
            <a:off x="2374763" y="2865527"/>
            <a:ext cx="1933261" cy="938147"/>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WWF’s Water Risk Filter providing Risk Scores for Water Scarcity, Flood Risk, Quality Risk, etc.</a:t>
            </a:r>
          </a:p>
        </p:txBody>
      </p:sp>
      <p:sp>
        <p:nvSpPr>
          <p:cNvPr id="18" name="Rectangle 17">
            <a:extLst>
              <a:ext uri="{FF2B5EF4-FFF2-40B4-BE49-F238E27FC236}">
                <a16:creationId xmlns:a16="http://schemas.microsoft.com/office/drawing/2014/main" id="{A27287E7-62EB-8C1C-A66E-5694DDB42F54}"/>
              </a:ext>
            </a:extLst>
          </p:cNvPr>
          <p:cNvSpPr/>
          <p:nvPr/>
        </p:nvSpPr>
        <p:spPr>
          <a:xfrm>
            <a:off x="4374423" y="2865527"/>
            <a:ext cx="1103793" cy="938147"/>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Probability of risk occurrence</a:t>
            </a:r>
          </a:p>
        </p:txBody>
      </p:sp>
      <p:sp>
        <p:nvSpPr>
          <p:cNvPr id="21" name="Rectangle 20">
            <a:extLst>
              <a:ext uri="{FF2B5EF4-FFF2-40B4-BE49-F238E27FC236}">
                <a16:creationId xmlns:a16="http://schemas.microsoft.com/office/drawing/2014/main" id="{BB73374E-0724-09CA-EDF3-D16CF2DBCBED}"/>
              </a:ext>
            </a:extLst>
          </p:cNvPr>
          <p:cNvSpPr/>
          <p:nvPr/>
        </p:nvSpPr>
        <p:spPr>
          <a:xfrm>
            <a:off x="5544615" y="2865527"/>
            <a:ext cx="1047114" cy="938147"/>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Water Usage and cost at each location</a:t>
            </a:r>
          </a:p>
        </p:txBody>
      </p:sp>
      <p:sp>
        <p:nvSpPr>
          <p:cNvPr id="22" name="Rectangle 21">
            <a:extLst>
              <a:ext uri="{FF2B5EF4-FFF2-40B4-BE49-F238E27FC236}">
                <a16:creationId xmlns:a16="http://schemas.microsoft.com/office/drawing/2014/main" id="{D94EB20E-EF28-4300-07DA-640732C5E523}"/>
              </a:ext>
            </a:extLst>
          </p:cNvPr>
          <p:cNvSpPr/>
          <p:nvPr/>
        </p:nvSpPr>
        <p:spPr>
          <a:xfrm>
            <a:off x="7011568" y="2870686"/>
            <a:ext cx="1702613" cy="2043264"/>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a:t>Dashboard</a:t>
            </a:r>
          </a:p>
          <a:p>
            <a:pPr algn="ctr"/>
            <a:endParaRPr lang="en-IN" sz="1200"/>
          </a:p>
          <a:p>
            <a:pPr marL="171450" indent="-171450">
              <a:buClr>
                <a:schemeClr val="bg1"/>
              </a:buClr>
              <a:buFont typeface="Arial" panose="020B0604020202020204" pitchFamily="34" charset="0"/>
              <a:buChar char="•"/>
            </a:pPr>
            <a:r>
              <a:rPr lang="en-IN" sz="1200"/>
              <a:t>List of locations with highest financial impact</a:t>
            </a:r>
          </a:p>
          <a:p>
            <a:pPr marL="171450" indent="-171450">
              <a:buClr>
                <a:schemeClr val="bg1"/>
              </a:buClr>
              <a:buFont typeface="Arial" panose="020B0604020202020204" pitchFamily="34" charset="0"/>
              <a:buChar char="•"/>
            </a:pPr>
            <a:r>
              <a:rPr lang="en-IN" sz="1200"/>
              <a:t>Total Financial impact</a:t>
            </a:r>
          </a:p>
          <a:p>
            <a:pPr marL="171450" indent="-171450">
              <a:buClr>
                <a:schemeClr val="bg1"/>
              </a:buClr>
              <a:buFont typeface="Arial" panose="020B0604020202020204" pitchFamily="34" charset="0"/>
              <a:buChar char="•"/>
            </a:pPr>
            <a:r>
              <a:rPr lang="en-IN" sz="1200"/>
              <a:t>Inputs for CDP responses on risk exposure</a:t>
            </a:r>
          </a:p>
        </p:txBody>
      </p:sp>
      <p:sp>
        <p:nvSpPr>
          <p:cNvPr id="23" name="Rectangle 22">
            <a:extLst>
              <a:ext uri="{FF2B5EF4-FFF2-40B4-BE49-F238E27FC236}">
                <a16:creationId xmlns:a16="http://schemas.microsoft.com/office/drawing/2014/main" id="{D8521C2E-D20B-1184-3485-E76A794C1856}"/>
              </a:ext>
            </a:extLst>
          </p:cNvPr>
          <p:cNvSpPr/>
          <p:nvPr/>
        </p:nvSpPr>
        <p:spPr>
          <a:xfrm>
            <a:off x="2374763" y="4174166"/>
            <a:ext cx="4216966" cy="739784"/>
          </a:xfrm>
          <a:prstGeom prst="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Econometric equation to calculate financial impact of environmental risks</a:t>
            </a:r>
          </a:p>
        </p:txBody>
      </p:sp>
      <p:cxnSp>
        <p:nvCxnSpPr>
          <p:cNvPr id="25" name="Straight Arrow Connector 24">
            <a:extLst>
              <a:ext uri="{FF2B5EF4-FFF2-40B4-BE49-F238E27FC236}">
                <a16:creationId xmlns:a16="http://schemas.microsoft.com/office/drawing/2014/main" id="{03DD184F-6282-1129-30D1-D9AFC3ACB7C5}"/>
              </a:ext>
            </a:extLst>
          </p:cNvPr>
          <p:cNvCxnSpPr>
            <a:cxnSpLocks/>
          </p:cNvCxnSpPr>
          <p:nvPr/>
        </p:nvCxnSpPr>
        <p:spPr>
          <a:xfrm>
            <a:off x="3341394" y="3819440"/>
            <a:ext cx="0" cy="35472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5F4CD44-9E29-10D7-D415-F3E2C8002A64}"/>
              </a:ext>
            </a:extLst>
          </p:cNvPr>
          <p:cNvCxnSpPr>
            <a:cxnSpLocks/>
          </p:cNvCxnSpPr>
          <p:nvPr/>
        </p:nvCxnSpPr>
        <p:spPr>
          <a:xfrm>
            <a:off x="4991518" y="3819440"/>
            <a:ext cx="0" cy="35472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98F9A52-F4F0-B074-1C59-C752A0FA0396}"/>
              </a:ext>
            </a:extLst>
          </p:cNvPr>
          <p:cNvCxnSpPr>
            <a:cxnSpLocks/>
          </p:cNvCxnSpPr>
          <p:nvPr/>
        </p:nvCxnSpPr>
        <p:spPr>
          <a:xfrm>
            <a:off x="6042553" y="3819440"/>
            <a:ext cx="0" cy="35472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B425DFE-D131-EAA8-60CC-7F3840F10A94}"/>
              </a:ext>
            </a:extLst>
          </p:cNvPr>
          <p:cNvCxnSpPr>
            <a:stCxn id="15" idx="3"/>
            <a:endCxn id="16" idx="1"/>
          </p:cNvCxnSpPr>
          <p:nvPr/>
        </p:nvCxnSpPr>
        <p:spPr>
          <a:xfrm flipV="1">
            <a:off x="1954924" y="3334601"/>
            <a:ext cx="419839" cy="580906"/>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42999122-8441-3299-0CE0-C9DB505BEF0F}"/>
              </a:ext>
            </a:extLst>
          </p:cNvPr>
          <p:cNvCxnSpPr>
            <a:cxnSpLocks/>
          </p:cNvCxnSpPr>
          <p:nvPr/>
        </p:nvCxnSpPr>
        <p:spPr>
          <a:xfrm>
            <a:off x="6591729" y="4472645"/>
            <a:ext cx="41983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09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94629" y="805550"/>
            <a:ext cx="8238600" cy="169642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Differentiator: </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
                <a:solidFill>
                  <a:srgbClr val="222222"/>
                </a:solidFill>
                <a:highlight>
                  <a:srgbClr val="FFFFFF"/>
                </a:highlight>
                <a:latin typeface="Lato"/>
                <a:ea typeface="Lato"/>
                <a:cs typeface="Lato"/>
                <a:sym typeface="Lato"/>
              </a:rPr>
              <a:t>Impact assessment of various environmental risks such as climate, water, forest and energy on financials using economentric modelling across industries.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a:solidFill>
                  <a:srgbClr val="222222"/>
                </a:solidFill>
                <a:highlight>
                  <a:srgbClr val="FFFFFF"/>
                </a:highlight>
                <a:latin typeface="Lato"/>
                <a:ea typeface="Lato"/>
                <a:cs typeface="Lato"/>
                <a:sym typeface="Lato"/>
              </a:rPr>
              <a:t>T</a:t>
            </a:r>
            <a:r>
              <a:rPr lang="en">
                <a:solidFill>
                  <a:srgbClr val="222222"/>
                </a:solidFill>
                <a:highlight>
                  <a:srgbClr val="FFFFFF"/>
                </a:highlight>
                <a:latin typeface="Lato"/>
                <a:ea typeface="Lato"/>
                <a:cs typeface="Lato"/>
                <a:sym typeface="Lato"/>
              </a:rPr>
              <a:t>he solution will guide users to identify highly impacted areas and help in defining where actions need to be taken to mitigate the risks. </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222222"/>
              </a:solidFill>
              <a:highlight>
                <a:srgbClr val="FFFFFF"/>
              </a:highlight>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Rectangle 1">
            <a:extLst>
              <a:ext uri="{FF2B5EF4-FFF2-40B4-BE49-F238E27FC236}">
                <a16:creationId xmlns:a16="http://schemas.microsoft.com/office/drawing/2014/main" id="{96E72D8E-C3B7-CF8B-F5BF-24F86556DD76}"/>
              </a:ext>
            </a:extLst>
          </p:cNvPr>
          <p:cNvSpPr/>
          <p:nvPr/>
        </p:nvSpPr>
        <p:spPr>
          <a:xfrm>
            <a:off x="518276" y="2529688"/>
            <a:ext cx="8191305" cy="302464"/>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200" b="1">
                <a:solidFill>
                  <a:schemeClr val="accent2"/>
                </a:solidFill>
              </a:rPr>
              <a:t>Adoption Plan:</a:t>
            </a:r>
          </a:p>
        </p:txBody>
      </p:sp>
      <p:sp>
        <p:nvSpPr>
          <p:cNvPr id="4" name="Rectangle 3">
            <a:extLst>
              <a:ext uri="{FF2B5EF4-FFF2-40B4-BE49-F238E27FC236}">
                <a16:creationId xmlns:a16="http://schemas.microsoft.com/office/drawing/2014/main" id="{EEDD8A95-3D12-4348-EAF6-2D53641EDDB1}"/>
              </a:ext>
            </a:extLst>
          </p:cNvPr>
          <p:cNvSpPr/>
          <p:nvPr/>
        </p:nvSpPr>
        <p:spPr>
          <a:xfrm>
            <a:off x="518275" y="2880557"/>
            <a:ext cx="8191305" cy="13188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Clr>
                <a:schemeClr val="accent2"/>
              </a:buClr>
              <a:buFont typeface="Arial" panose="020B0604020202020204" pitchFamily="34" charset="0"/>
              <a:buChar char="•"/>
            </a:pPr>
            <a:r>
              <a:rPr lang="en-IN">
                <a:solidFill>
                  <a:schemeClr val="accent2"/>
                </a:solidFill>
              </a:rPr>
              <a:t>Building econometric model for Climate, Water, Energy and Forest related risks</a:t>
            </a:r>
          </a:p>
          <a:p>
            <a:pPr marL="285750" indent="-285750">
              <a:lnSpc>
                <a:spcPct val="150000"/>
              </a:lnSpc>
              <a:buClr>
                <a:schemeClr val="accent2"/>
              </a:buClr>
              <a:buFont typeface="Arial" panose="020B0604020202020204" pitchFamily="34" charset="0"/>
              <a:buChar char="•"/>
            </a:pPr>
            <a:r>
              <a:rPr lang="en-IN">
                <a:solidFill>
                  <a:schemeClr val="accent2"/>
                </a:solidFill>
              </a:rPr>
              <a:t>Plan to run a pilot on existing clients of Capgemini</a:t>
            </a:r>
          </a:p>
          <a:p>
            <a:pPr marL="285750" indent="-285750">
              <a:lnSpc>
                <a:spcPct val="150000"/>
              </a:lnSpc>
              <a:buClr>
                <a:schemeClr val="accent2"/>
              </a:buClr>
              <a:buFont typeface="Arial" panose="020B0604020202020204" pitchFamily="34" charset="0"/>
              <a:buChar char="•"/>
            </a:pPr>
            <a:r>
              <a:rPr lang="en-IN">
                <a:solidFill>
                  <a:schemeClr val="accent2"/>
                </a:solidFill>
              </a:rPr>
              <a:t>Intent to structure dynamic architecture to cater various industries’ need </a:t>
            </a:r>
          </a:p>
          <a:p>
            <a:pPr marL="285750" indent="-285750">
              <a:lnSpc>
                <a:spcPct val="150000"/>
              </a:lnSpc>
              <a:buClr>
                <a:schemeClr val="accent2"/>
              </a:buClr>
              <a:buFont typeface="Arial" panose="020B0604020202020204" pitchFamily="34" charset="0"/>
              <a:buChar char="•"/>
            </a:pPr>
            <a:r>
              <a:rPr lang="en-IN">
                <a:solidFill>
                  <a:schemeClr val="accent2"/>
                </a:solidFill>
              </a:rPr>
              <a:t>Dashboard customization basis industry requirement</a:t>
            </a:r>
          </a:p>
        </p:txBody>
      </p:sp>
      <p:sp>
        <p:nvSpPr>
          <p:cNvPr id="5" name="Rectangle 4">
            <a:extLst>
              <a:ext uri="{FF2B5EF4-FFF2-40B4-BE49-F238E27FC236}">
                <a16:creationId xmlns:a16="http://schemas.microsoft.com/office/drawing/2014/main" id="{95C3017C-2663-064C-EC2B-E5244AEDACCE}"/>
              </a:ext>
            </a:extLst>
          </p:cNvPr>
          <p:cNvSpPr/>
          <p:nvPr/>
        </p:nvSpPr>
        <p:spPr>
          <a:xfrm>
            <a:off x="541924" y="4199410"/>
            <a:ext cx="8191305" cy="672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IN" b="1">
                <a:solidFill>
                  <a:schemeClr val="accent2"/>
                </a:solidFill>
              </a:rPr>
              <a:t>While we have currently envisaged this tool as a standalone solution, there’s scope to build this as an extension / custom module in Microsoft Sustainability Manager.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159869" y="697468"/>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Hexagon 1">
            <a:extLst>
              <a:ext uri="{FF2B5EF4-FFF2-40B4-BE49-F238E27FC236}">
                <a16:creationId xmlns:a16="http://schemas.microsoft.com/office/drawing/2014/main" id="{E64119FC-4ED5-6FD4-12FA-C21899461C86}"/>
              </a:ext>
            </a:extLst>
          </p:cNvPr>
          <p:cNvSpPr/>
          <p:nvPr/>
        </p:nvSpPr>
        <p:spPr>
          <a:xfrm>
            <a:off x="1552902" y="1174652"/>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b="1">
              <a:solidFill>
                <a:schemeClr val="tx1"/>
              </a:solidFill>
            </a:endParaRPr>
          </a:p>
        </p:txBody>
      </p:sp>
      <p:sp>
        <p:nvSpPr>
          <p:cNvPr id="4" name="Hexagon 3">
            <a:extLst>
              <a:ext uri="{FF2B5EF4-FFF2-40B4-BE49-F238E27FC236}">
                <a16:creationId xmlns:a16="http://schemas.microsoft.com/office/drawing/2014/main" id="{5B553FC5-44F1-F720-49E3-C9E104F579AF}"/>
              </a:ext>
            </a:extLst>
          </p:cNvPr>
          <p:cNvSpPr/>
          <p:nvPr/>
        </p:nvSpPr>
        <p:spPr>
          <a:xfrm>
            <a:off x="1552900" y="1867394"/>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b="1">
              <a:solidFill>
                <a:schemeClr val="tx1"/>
              </a:solidFill>
            </a:endParaRPr>
          </a:p>
        </p:txBody>
      </p:sp>
      <p:sp>
        <p:nvSpPr>
          <p:cNvPr id="8" name="Hexagon 7">
            <a:extLst>
              <a:ext uri="{FF2B5EF4-FFF2-40B4-BE49-F238E27FC236}">
                <a16:creationId xmlns:a16="http://schemas.microsoft.com/office/drawing/2014/main" id="{DA568D41-DAAD-207B-4B86-3A635CFF00A5}"/>
              </a:ext>
            </a:extLst>
          </p:cNvPr>
          <p:cNvSpPr/>
          <p:nvPr/>
        </p:nvSpPr>
        <p:spPr>
          <a:xfrm>
            <a:off x="1552901" y="2579871"/>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b="1">
              <a:solidFill>
                <a:schemeClr val="tx1"/>
              </a:solidFill>
            </a:endParaRPr>
          </a:p>
        </p:txBody>
      </p:sp>
      <p:sp>
        <p:nvSpPr>
          <p:cNvPr id="9" name="Hexagon 8">
            <a:extLst>
              <a:ext uri="{FF2B5EF4-FFF2-40B4-BE49-F238E27FC236}">
                <a16:creationId xmlns:a16="http://schemas.microsoft.com/office/drawing/2014/main" id="{4A62DC1D-B0C7-9747-B45F-7DCBF3163837}"/>
              </a:ext>
            </a:extLst>
          </p:cNvPr>
          <p:cNvSpPr/>
          <p:nvPr/>
        </p:nvSpPr>
        <p:spPr>
          <a:xfrm>
            <a:off x="1552900" y="3272613"/>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b="1">
              <a:solidFill>
                <a:schemeClr val="tx1"/>
              </a:solidFill>
            </a:endParaRPr>
          </a:p>
        </p:txBody>
      </p:sp>
      <p:sp>
        <p:nvSpPr>
          <p:cNvPr id="10" name="Hexagon 9">
            <a:extLst>
              <a:ext uri="{FF2B5EF4-FFF2-40B4-BE49-F238E27FC236}">
                <a16:creationId xmlns:a16="http://schemas.microsoft.com/office/drawing/2014/main" id="{F57E9B22-679B-040C-DA1D-D2260B56D1BE}"/>
              </a:ext>
            </a:extLst>
          </p:cNvPr>
          <p:cNvSpPr/>
          <p:nvPr/>
        </p:nvSpPr>
        <p:spPr>
          <a:xfrm>
            <a:off x="1552899" y="3983771"/>
            <a:ext cx="7015655"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b="1">
              <a:solidFill>
                <a:schemeClr val="tx1"/>
              </a:solidFill>
            </a:endParaRPr>
          </a:p>
        </p:txBody>
      </p:sp>
      <p:sp>
        <p:nvSpPr>
          <p:cNvPr id="11" name="TextBox 10">
            <a:extLst>
              <a:ext uri="{FF2B5EF4-FFF2-40B4-BE49-F238E27FC236}">
                <a16:creationId xmlns:a16="http://schemas.microsoft.com/office/drawing/2014/main" id="{EA80A383-A9C1-06ED-3602-EEBEBD881E37}"/>
              </a:ext>
            </a:extLst>
          </p:cNvPr>
          <p:cNvSpPr txBox="1"/>
          <p:nvPr/>
        </p:nvSpPr>
        <p:spPr>
          <a:xfrm>
            <a:off x="1684011" y="1340347"/>
            <a:ext cx="6712283" cy="276999"/>
          </a:xfrm>
          <a:prstGeom prst="rect">
            <a:avLst/>
          </a:prstGeom>
          <a:solidFill>
            <a:schemeClr val="bg1">
              <a:lumMod val="95000"/>
            </a:schemeClr>
          </a:solidFill>
          <a:ln>
            <a:noFill/>
          </a:ln>
        </p:spPr>
        <p:txBody>
          <a:bodyPr wrap="square" rtlCol="0">
            <a:spAutoFit/>
          </a:bodyPr>
          <a:lstStyle/>
          <a:p>
            <a:r>
              <a:rPr lang="en-IN" sz="1200" b="1">
                <a:solidFill>
                  <a:schemeClr val="tx1"/>
                </a:solidFill>
              </a:rPr>
              <a:t>Water risk assessment and assessing financial impact of the same</a:t>
            </a:r>
          </a:p>
        </p:txBody>
      </p:sp>
      <p:sp>
        <p:nvSpPr>
          <p:cNvPr id="12" name="TextBox 11">
            <a:extLst>
              <a:ext uri="{FF2B5EF4-FFF2-40B4-BE49-F238E27FC236}">
                <a16:creationId xmlns:a16="http://schemas.microsoft.com/office/drawing/2014/main" id="{DEE5BA05-2AA6-B428-6FA8-1757DF0860CA}"/>
              </a:ext>
            </a:extLst>
          </p:cNvPr>
          <p:cNvSpPr txBox="1"/>
          <p:nvPr/>
        </p:nvSpPr>
        <p:spPr>
          <a:xfrm>
            <a:off x="1684011" y="2029563"/>
            <a:ext cx="6712283" cy="276999"/>
          </a:xfrm>
          <a:prstGeom prst="rect">
            <a:avLst/>
          </a:prstGeom>
          <a:solidFill>
            <a:schemeClr val="bg1">
              <a:lumMod val="95000"/>
            </a:schemeClr>
          </a:solidFill>
          <a:ln>
            <a:noFill/>
          </a:ln>
        </p:spPr>
        <p:txBody>
          <a:bodyPr wrap="square" rtlCol="0">
            <a:spAutoFit/>
          </a:bodyPr>
          <a:lstStyle/>
          <a:p>
            <a:r>
              <a:rPr lang="en-IN" sz="1200" b="1">
                <a:solidFill>
                  <a:schemeClr val="tx1"/>
                </a:solidFill>
              </a:rPr>
              <a:t>Similarly assessing Climate, Energy and Forest risks and corresponding financial impact</a:t>
            </a:r>
          </a:p>
        </p:txBody>
      </p:sp>
      <p:sp>
        <p:nvSpPr>
          <p:cNvPr id="13" name="TextBox 12">
            <a:extLst>
              <a:ext uri="{FF2B5EF4-FFF2-40B4-BE49-F238E27FC236}">
                <a16:creationId xmlns:a16="http://schemas.microsoft.com/office/drawing/2014/main" id="{E687479A-5B9D-6A3B-FEE1-4BF801BAB9E6}"/>
              </a:ext>
            </a:extLst>
          </p:cNvPr>
          <p:cNvSpPr txBox="1"/>
          <p:nvPr/>
        </p:nvSpPr>
        <p:spPr>
          <a:xfrm>
            <a:off x="1684011" y="2758335"/>
            <a:ext cx="6712283" cy="276999"/>
          </a:xfrm>
          <a:prstGeom prst="rect">
            <a:avLst/>
          </a:prstGeom>
          <a:solidFill>
            <a:schemeClr val="bg1">
              <a:lumMod val="95000"/>
            </a:schemeClr>
          </a:solidFill>
          <a:ln>
            <a:noFill/>
          </a:ln>
        </p:spPr>
        <p:txBody>
          <a:bodyPr wrap="square" rtlCol="0">
            <a:spAutoFit/>
          </a:bodyPr>
          <a:lstStyle/>
          <a:p>
            <a:r>
              <a:rPr lang="en-IN" sz="1200" b="1">
                <a:solidFill>
                  <a:schemeClr val="tx1"/>
                </a:solidFill>
              </a:rPr>
              <a:t>Assisting in providing reporting ready inputs E.g. CDP, TCFD, TNFD</a:t>
            </a:r>
          </a:p>
        </p:txBody>
      </p:sp>
      <p:sp>
        <p:nvSpPr>
          <p:cNvPr id="14" name="TextBox 13">
            <a:extLst>
              <a:ext uri="{FF2B5EF4-FFF2-40B4-BE49-F238E27FC236}">
                <a16:creationId xmlns:a16="http://schemas.microsoft.com/office/drawing/2014/main" id="{94C245C2-3895-C8D4-9029-0990AC276DDE}"/>
              </a:ext>
            </a:extLst>
          </p:cNvPr>
          <p:cNvSpPr txBox="1"/>
          <p:nvPr/>
        </p:nvSpPr>
        <p:spPr>
          <a:xfrm>
            <a:off x="1684011" y="3427853"/>
            <a:ext cx="6712283" cy="276999"/>
          </a:xfrm>
          <a:prstGeom prst="rect">
            <a:avLst/>
          </a:prstGeom>
          <a:solidFill>
            <a:schemeClr val="bg1">
              <a:lumMod val="95000"/>
            </a:schemeClr>
          </a:solidFill>
          <a:ln>
            <a:noFill/>
          </a:ln>
        </p:spPr>
        <p:txBody>
          <a:bodyPr wrap="square" rtlCol="0">
            <a:spAutoFit/>
          </a:bodyPr>
          <a:lstStyle/>
          <a:p>
            <a:r>
              <a:rPr lang="en-IN" sz="1200" b="1">
                <a:solidFill>
                  <a:schemeClr val="tx1"/>
                </a:solidFill>
              </a:rPr>
              <a:t>Assisting in futureproofing business from environmental risks</a:t>
            </a:r>
          </a:p>
        </p:txBody>
      </p:sp>
      <p:sp>
        <p:nvSpPr>
          <p:cNvPr id="15" name="Hexagon 14">
            <a:extLst>
              <a:ext uri="{FF2B5EF4-FFF2-40B4-BE49-F238E27FC236}">
                <a16:creationId xmlns:a16="http://schemas.microsoft.com/office/drawing/2014/main" id="{6837ECCE-7C2C-BA3C-8F73-9C2652A33706}"/>
              </a:ext>
            </a:extLst>
          </p:cNvPr>
          <p:cNvSpPr/>
          <p:nvPr/>
        </p:nvSpPr>
        <p:spPr>
          <a:xfrm>
            <a:off x="567559" y="1174652"/>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a:extLst>
              <a:ext uri="{FF2B5EF4-FFF2-40B4-BE49-F238E27FC236}">
                <a16:creationId xmlns:a16="http://schemas.microsoft.com/office/drawing/2014/main" id="{0C61D7F9-6609-CFC0-940C-3042150D7C34}"/>
              </a:ext>
            </a:extLst>
          </p:cNvPr>
          <p:cNvSpPr/>
          <p:nvPr/>
        </p:nvSpPr>
        <p:spPr>
          <a:xfrm>
            <a:off x="567558" y="1867394"/>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E54A922F-75B4-096A-FD5F-8B9687119EC6}"/>
              </a:ext>
            </a:extLst>
          </p:cNvPr>
          <p:cNvSpPr/>
          <p:nvPr/>
        </p:nvSpPr>
        <p:spPr>
          <a:xfrm>
            <a:off x="567558" y="2571750"/>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Hexagon 17">
            <a:extLst>
              <a:ext uri="{FF2B5EF4-FFF2-40B4-BE49-F238E27FC236}">
                <a16:creationId xmlns:a16="http://schemas.microsoft.com/office/drawing/2014/main" id="{8974EF78-20AA-B3B3-2657-7310A6F555B4}"/>
              </a:ext>
            </a:extLst>
          </p:cNvPr>
          <p:cNvSpPr/>
          <p:nvPr/>
        </p:nvSpPr>
        <p:spPr>
          <a:xfrm>
            <a:off x="559094" y="3272613"/>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a:extLst>
              <a:ext uri="{FF2B5EF4-FFF2-40B4-BE49-F238E27FC236}">
                <a16:creationId xmlns:a16="http://schemas.microsoft.com/office/drawing/2014/main" id="{92AD0F8F-62B6-9D2E-29A6-A257649A77C6}"/>
              </a:ext>
            </a:extLst>
          </p:cNvPr>
          <p:cNvSpPr/>
          <p:nvPr/>
        </p:nvSpPr>
        <p:spPr>
          <a:xfrm>
            <a:off x="567558" y="3965355"/>
            <a:ext cx="677917" cy="572402"/>
          </a:xfrm>
          <a:prstGeom prst="hexagon">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B16F426C-E7D7-8ADF-7D99-C23DAE324DC3}"/>
              </a:ext>
            </a:extLst>
          </p:cNvPr>
          <p:cNvCxnSpPr>
            <a:cxnSpLocks/>
            <a:endCxn id="2" idx="3"/>
          </p:cNvCxnSpPr>
          <p:nvPr/>
        </p:nvCxnSpPr>
        <p:spPr>
          <a:xfrm>
            <a:off x="1245474" y="1460853"/>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C8F7FFA-F423-2917-4013-81076B2C6D24}"/>
              </a:ext>
            </a:extLst>
          </p:cNvPr>
          <p:cNvCxnSpPr>
            <a:cxnSpLocks/>
          </p:cNvCxnSpPr>
          <p:nvPr/>
        </p:nvCxnSpPr>
        <p:spPr>
          <a:xfrm>
            <a:off x="1252041" y="2168062"/>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6908C-60C4-4522-A975-4EB5C308E7AC}"/>
              </a:ext>
            </a:extLst>
          </p:cNvPr>
          <p:cNvCxnSpPr>
            <a:cxnSpLocks/>
          </p:cNvCxnSpPr>
          <p:nvPr/>
        </p:nvCxnSpPr>
        <p:spPr>
          <a:xfrm>
            <a:off x="1252041" y="2866072"/>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239D7B-89C6-FA3F-B4FD-ADF8CBE04190}"/>
              </a:ext>
            </a:extLst>
          </p:cNvPr>
          <p:cNvCxnSpPr>
            <a:cxnSpLocks/>
          </p:cNvCxnSpPr>
          <p:nvPr/>
        </p:nvCxnSpPr>
        <p:spPr>
          <a:xfrm>
            <a:off x="1244894" y="3558189"/>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A7DF05-E6CD-CFDE-CF89-C4F4E485089E}"/>
              </a:ext>
            </a:extLst>
          </p:cNvPr>
          <p:cNvCxnSpPr>
            <a:cxnSpLocks/>
          </p:cNvCxnSpPr>
          <p:nvPr/>
        </p:nvCxnSpPr>
        <p:spPr>
          <a:xfrm>
            <a:off x="1252041" y="4251556"/>
            <a:ext cx="3074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4528943-5475-BD60-4884-791C9FAE837E}"/>
              </a:ext>
            </a:extLst>
          </p:cNvPr>
          <p:cNvSpPr txBox="1"/>
          <p:nvPr/>
        </p:nvSpPr>
        <p:spPr>
          <a:xfrm>
            <a:off x="1672941" y="4051517"/>
            <a:ext cx="6681648" cy="461665"/>
          </a:xfrm>
          <a:prstGeom prst="rect">
            <a:avLst/>
          </a:prstGeom>
          <a:solidFill>
            <a:schemeClr val="bg1">
              <a:lumMod val="95000"/>
            </a:schemeClr>
          </a:solidFill>
          <a:ln>
            <a:noFill/>
          </a:ln>
        </p:spPr>
        <p:txBody>
          <a:bodyPr wrap="square" rtlCol="0">
            <a:spAutoFit/>
          </a:bodyPr>
          <a:lstStyle/>
          <a:p>
            <a:r>
              <a:rPr lang="en-IN" sz="1200" b="1">
                <a:solidFill>
                  <a:schemeClr val="tx1"/>
                </a:solidFill>
              </a:rPr>
              <a:t>Assisting in investment decisions for the leadership, asset managers, facility managers,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Rectangle 4">
            <a:extLst>
              <a:ext uri="{FF2B5EF4-FFF2-40B4-BE49-F238E27FC236}">
                <a16:creationId xmlns:a16="http://schemas.microsoft.com/office/drawing/2014/main" id="{9E7E4B45-CEE1-4808-3B82-256901A8C99C}"/>
              </a:ext>
            </a:extLst>
          </p:cNvPr>
          <p:cNvSpPr/>
          <p:nvPr/>
        </p:nvSpPr>
        <p:spPr>
          <a:xfrm>
            <a:off x="249382" y="4251659"/>
            <a:ext cx="8488217" cy="49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IN" b="1" dirty="0">
                <a:solidFill>
                  <a:schemeClr val="accent2"/>
                </a:solidFill>
              </a:rPr>
              <a:t>Supporting diagrams shall be added in the next phase of development.</a:t>
            </a:r>
          </a:p>
        </p:txBody>
      </p:sp>
      <p:sp>
        <p:nvSpPr>
          <p:cNvPr id="6" name="Rectangle 5">
            <a:extLst>
              <a:ext uri="{FF2B5EF4-FFF2-40B4-BE49-F238E27FC236}">
                <a16:creationId xmlns:a16="http://schemas.microsoft.com/office/drawing/2014/main" id="{6DF311F5-BFF1-0601-F1D9-D0F960F01DC8}"/>
              </a:ext>
            </a:extLst>
          </p:cNvPr>
          <p:cNvSpPr/>
          <p:nvPr/>
        </p:nvSpPr>
        <p:spPr>
          <a:xfrm>
            <a:off x="249382" y="525524"/>
            <a:ext cx="8191305" cy="721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2"/>
              </a:buClr>
            </a:pPr>
            <a:r>
              <a:rPr lang="en-IN" b="1" dirty="0">
                <a:solidFill>
                  <a:schemeClr val="accent2"/>
                </a:solidFill>
              </a:rPr>
              <a:t>GitHub Repository Link: https://github.com/dhanashribhagwat/CG-WeMeanSustainability.git</a:t>
            </a:r>
          </a:p>
        </p:txBody>
      </p:sp>
      <p:pic>
        <p:nvPicPr>
          <p:cNvPr id="4" name="Picture 3">
            <a:extLst>
              <a:ext uri="{FF2B5EF4-FFF2-40B4-BE49-F238E27FC236}">
                <a16:creationId xmlns:a16="http://schemas.microsoft.com/office/drawing/2014/main" id="{50CEE049-C7F3-0D36-ACD1-A0E100B74355}"/>
              </a:ext>
            </a:extLst>
          </p:cNvPr>
          <p:cNvPicPr>
            <a:picLocks noChangeAspect="1"/>
          </p:cNvPicPr>
          <p:nvPr/>
        </p:nvPicPr>
        <p:blipFill>
          <a:blip r:embed="rId4"/>
          <a:stretch>
            <a:fillRect/>
          </a:stretch>
        </p:blipFill>
        <p:spPr>
          <a:xfrm>
            <a:off x="406401" y="1187583"/>
            <a:ext cx="5628290" cy="2861692"/>
          </a:xfrm>
          <a:prstGeom prst="rect">
            <a:avLst/>
          </a:prstGeom>
        </p:spPr>
      </p:pic>
    </p:spTree>
    <p:extLst>
      <p:ext uri="{BB962C8B-B14F-4D97-AF65-F5344CB8AC3E}">
        <p14:creationId xmlns:p14="http://schemas.microsoft.com/office/powerpoint/2010/main" val="3759991510"/>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13ED2D444D9498392DB4375F1A21A" ma:contentTypeVersion="4" ma:contentTypeDescription="Create a new document." ma:contentTypeScope="" ma:versionID="ec321124fa567678c49a2f25b44cec1a">
  <xsd:schema xmlns:xsd="http://www.w3.org/2001/XMLSchema" xmlns:xs="http://www.w3.org/2001/XMLSchema" xmlns:p="http://schemas.microsoft.com/office/2006/metadata/properties" xmlns:ns2="feed2f2d-51d2-4ef0-96b0-f238e32c760d" xmlns:ns3="1626dc77-b39e-41e8-b414-235ff0d47c53" targetNamespace="http://schemas.microsoft.com/office/2006/metadata/properties" ma:root="true" ma:fieldsID="eac2b562e27f920eacbe799f1317a879" ns2:_="" ns3:_="">
    <xsd:import namespace="feed2f2d-51d2-4ef0-96b0-f238e32c760d"/>
    <xsd:import namespace="1626dc77-b39e-41e8-b414-235ff0d47c5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d2f2d-51d2-4ef0-96b0-f238e32c76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26dc77-b39e-41e8-b414-235ff0d47c5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626dc77-b39e-41e8-b414-235ff0d47c53">
      <UserInfo>
        <DisplayName>Bhargave, Shreyas</DisplayName>
        <AccountId>12</AccountId>
        <AccountType/>
      </UserInfo>
      <UserInfo>
        <DisplayName>Bhagwat, Dhanashri</DisplayName>
        <AccountId>16</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1C6DF1-FB7C-42FF-99AE-94BADAF1210D}">
  <ds:schemaRefs>
    <ds:schemaRef ds:uri="1626dc77-b39e-41e8-b414-235ff0d47c53"/>
    <ds:schemaRef ds:uri="feed2f2d-51d2-4ef0-96b0-f238e32c76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85FB21D-BCB0-43BD-AA99-FC6EA26A837C}">
  <ds:schemaRefs>
    <ds:schemaRef ds:uri="1626dc77-b39e-41e8-b414-235ff0d47c53"/>
    <ds:schemaRef ds:uri="feed2f2d-51d2-4ef0-96b0-f238e32c76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5E02BC1-5C75-4F8D-9A8E-D24ADE5401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1265</Words>
  <Application>Microsoft Office PowerPoint</Application>
  <PresentationFormat>On-screen Show (16:9)</PresentationFormat>
  <Paragraphs>138</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ZurichSans-LightItalic</vt:lpstr>
      <vt:lpstr>Lato</vt:lpstr>
      <vt:lpstr>ZurichSans-Light</vt:lpstr>
      <vt:lpstr>Wingdings</vt:lpstr>
      <vt:lpstr>Lato Black</vt:lpstr>
      <vt:lpstr>Roboto</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Bhagwat, Dhanashri</dc:creator>
  <cp:lastModifiedBy>Bhagwat, Dhanashri</cp:lastModifiedBy>
  <cp:revision>4</cp:revision>
  <dcterms:modified xsi:type="dcterms:W3CDTF">2023-04-24T09:44:51Z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0x010100BC213ED2D444D9498392DB4375F1A21A</vt:lpwstr>
  </property>
</Properties>
</file>