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8"/>
  </p:notesMasterIdLst>
  <p:sldIdLst>
    <p:sldId id="276" r:id="rId2"/>
    <p:sldId id="265" r:id="rId3"/>
    <p:sldId id="284" r:id="rId4"/>
    <p:sldId id="285" r:id="rId5"/>
    <p:sldId id="268" r:id="rId6"/>
    <p:sldId id="286" r:id="rId7"/>
    <p:sldId id="287" r:id="rId8"/>
    <p:sldId id="296" r:id="rId9"/>
    <p:sldId id="295" r:id="rId10"/>
    <p:sldId id="297" r:id="rId11"/>
    <p:sldId id="289" r:id="rId12"/>
    <p:sldId id="288" r:id="rId13"/>
    <p:sldId id="272" r:id="rId14"/>
    <p:sldId id="291" r:id="rId15"/>
    <p:sldId id="292" r:id="rId16"/>
    <p:sldId id="294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D53F69-DFA6-4CD3-9B3F-DE73887BC86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34190CE-5BB6-4D52-B7B0-D41889FE3016}">
      <dgm:prSet phldrT="[Text]" custT="1"/>
      <dgm:spPr/>
      <dgm:t>
        <a:bodyPr/>
        <a:lstStyle/>
        <a:p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Users</a:t>
          </a:r>
          <a:endParaRPr 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D7F92-0807-4FDF-B44F-9875220F73C9}" type="parTrans" cxnId="{B24707CB-6BC5-483F-A9C9-383AC6ED22F4}">
      <dgm:prSet/>
      <dgm:spPr/>
      <dgm:t>
        <a:bodyPr/>
        <a:lstStyle/>
        <a:p>
          <a:endParaRPr lang="en-US"/>
        </a:p>
      </dgm:t>
    </dgm:pt>
    <dgm:pt modelId="{D7A5D6CB-F251-4677-A474-6FF84F5FF333}" type="sibTrans" cxnId="{B24707CB-6BC5-483F-A9C9-383AC6ED22F4}">
      <dgm:prSet/>
      <dgm:spPr/>
      <dgm:t>
        <a:bodyPr/>
        <a:lstStyle/>
        <a:p>
          <a:endParaRPr lang="en-US"/>
        </a:p>
      </dgm:t>
    </dgm:pt>
    <dgm:pt modelId="{0DF6DF7F-EE66-4177-8272-D8FC0D69A4BD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700" dirty="0" smtClean="0"/>
        </a:p>
        <a:p>
          <a:pPr lvl="0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982023-3179-4E82-BBC8-2A7DC8168035}" type="parTrans" cxnId="{C502C0E8-BBEF-410D-A1FA-221B5183DC92}">
      <dgm:prSet/>
      <dgm:spPr/>
      <dgm:t>
        <a:bodyPr/>
        <a:lstStyle/>
        <a:p>
          <a:endParaRPr lang="en-US" dirty="0"/>
        </a:p>
      </dgm:t>
    </dgm:pt>
    <dgm:pt modelId="{D8001D60-3AE9-4CDE-8F10-7D9ED9EC9C2C}" type="sibTrans" cxnId="{C502C0E8-BBEF-410D-A1FA-221B5183DC92}">
      <dgm:prSet/>
      <dgm:spPr/>
      <dgm:t>
        <a:bodyPr/>
        <a:lstStyle/>
        <a:p>
          <a:endParaRPr lang="en-US"/>
        </a:p>
      </dgm:t>
    </dgm:pt>
    <dgm:pt modelId="{0E7ACA8A-86EC-4CB4-A6C4-2893C9E066C8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User_Data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E0ECC9-CB61-4F3E-AD78-902788E2FADB}" type="parTrans" cxnId="{DC47710F-748A-4624-ABDC-39A3981D89BD}">
      <dgm:prSet/>
      <dgm:spPr/>
      <dgm:t>
        <a:bodyPr/>
        <a:lstStyle/>
        <a:p>
          <a:endParaRPr lang="en-US" dirty="0"/>
        </a:p>
      </dgm:t>
    </dgm:pt>
    <dgm:pt modelId="{27A6AFDE-3D5B-4DCD-BF3A-CAB020908028}" type="sibTrans" cxnId="{DC47710F-748A-4624-ABDC-39A3981D89BD}">
      <dgm:prSet/>
      <dgm:spPr/>
      <dgm:t>
        <a:bodyPr/>
        <a:lstStyle/>
        <a:p>
          <a:endParaRPr lang="en-US"/>
        </a:p>
      </dgm:t>
    </dgm:pt>
    <dgm:pt modelId="{7C3DF8BC-7663-4AB3-8018-36ABCA874B9C}">
      <dgm:prSet phldrT="[Text]" custT="1"/>
      <dgm:spPr/>
      <dgm:t>
        <a:bodyPr/>
        <a:lstStyle/>
        <a:p>
          <a:endParaRPr lang="en-US" sz="700" dirty="0" smtClean="0"/>
        </a:p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Total_Users</a:t>
          </a:r>
        </a:p>
        <a:p>
          <a:endParaRPr lang="en-US" sz="700" dirty="0"/>
        </a:p>
      </dgm:t>
    </dgm:pt>
    <dgm:pt modelId="{EFA5E244-F833-4481-924E-D9B6E2C736F3}" type="parTrans" cxnId="{EED1953E-2C7B-4423-81E0-7BEFE021D0A5}">
      <dgm:prSet/>
      <dgm:spPr/>
      <dgm:t>
        <a:bodyPr/>
        <a:lstStyle/>
        <a:p>
          <a:endParaRPr lang="en-US" dirty="0"/>
        </a:p>
      </dgm:t>
    </dgm:pt>
    <dgm:pt modelId="{6DDE743F-D30D-423F-9D32-57998238F891}" type="sibTrans" cxnId="{EED1953E-2C7B-4423-81E0-7BEFE021D0A5}">
      <dgm:prSet/>
      <dgm:spPr/>
      <dgm:t>
        <a:bodyPr/>
        <a:lstStyle/>
        <a:p>
          <a:endParaRPr lang="en-US"/>
        </a:p>
      </dgm:t>
    </dgm:pt>
    <dgm:pt modelId="{5E8BAE42-3CBB-48E4-A5C3-B9D62E7FC0D3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Users_Count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F1E8F7-0C77-4D81-8E39-E583828F6623}" type="parTrans" cxnId="{657D38EA-6622-46C2-BAB2-26459DDBFB5A}">
      <dgm:prSet/>
      <dgm:spPr/>
      <dgm:t>
        <a:bodyPr/>
        <a:lstStyle/>
        <a:p>
          <a:endParaRPr lang="en-US" dirty="0"/>
        </a:p>
      </dgm:t>
    </dgm:pt>
    <dgm:pt modelId="{6F5CCF57-782B-48FE-844B-15EFD801D2A2}" type="sibTrans" cxnId="{657D38EA-6622-46C2-BAB2-26459DDBFB5A}">
      <dgm:prSet/>
      <dgm:spPr/>
      <dgm:t>
        <a:bodyPr/>
        <a:lstStyle/>
        <a:p>
          <a:endParaRPr lang="en-US"/>
        </a:p>
      </dgm:t>
    </dgm:pt>
    <dgm:pt modelId="{73CE9225-065E-4567-97EC-AEE80D6CF42D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My_Score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D5F7FC-B2F9-4CE6-8152-7E5F864FA8D9}" type="parTrans" cxnId="{BCFB5FF0-FA79-4FB5-AEFB-813DEDF7D755}">
      <dgm:prSet/>
      <dgm:spPr/>
      <dgm:t>
        <a:bodyPr/>
        <a:lstStyle/>
        <a:p>
          <a:endParaRPr lang="en-US" dirty="0"/>
        </a:p>
      </dgm:t>
    </dgm:pt>
    <dgm:pt modelId="{82A4DF63-EC8F-43B2-8E6E-EE9CDDA4E3A9}" type="sibTrans" cxnId="{BCFB5FF0-FA79-4FB5-AEFB-813DEDF7D755}">
      <dgm:prSet/>
      <dgm:spPr/>
      <dgm:t>
        <a:bodyPr/>
        <a:lstStyle/>
        <a:p>
          <a:endParaRPr lang="en-US"/>
        </a:p>
      </dgm:t>
    </dgm:pt>
    <dgm:pt modelId="{328897CA-A15D-4064-9676-B750CEBD4ADE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Test1 Score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85DFA1-0B23-4047-B835-8BD179D2C93B}" type="parTrans" cxnId="{F78B2BCC-D99A-484F-BF3B-5B88FA44FDDB}">
      <dgm:prSet/>
      <dgm:spPr/>
      <dgm:t>
        <a:bodyPr/>
        <a:lstStyle/>
        <a:p>
          <a:endParaRPr lang="en-US" dirty="0"/>
        </a:p>
      </dgm:t>
    </dgm:pt>
    <dgm:pt modelId="{34900391-D316-4D10-A2F2-BB140AE9E836}" type="sibTrans" cxnId="{F78B2BCC-D99A-484F-BF3B-5B88FA44FDDB}">
      <dgm:prSet/>
      <dgm:spPr/>
      <dgm:t>
        <a:bodyPr/>
        <a:lstStyle/>
        <a:p>
          <a:endParaRPr lang="en-US"/>
        </a:p>
      </dgm:t>
    </dgm:pt>
    <dgm:pt modelId="{2C474C9F-BF54-4BCA-967F-C67E44F727D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Test2 Score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362371-B3BF-4E12-8D26-0002E482CBAC}" type="parTrans" cxnId="{95BB7559-E4C4-4E1C-8F59-AC5B56CF4ED4}">
      <dgm:prSet/>
      <dgm:spPr/>
      <dgm:t>
        <a:bodyPr/>
        <a:lstStyle/>
        <a:p>
          <a:endParaRPr lang="en-US" dirty="0"/>
        </a:p>
      </dgm:t>
    </dgm:pt>
    <dgm:pt modelId="{E741944A-80FF-4305-A9E1-A7707ED36A46}" type="sibTrans" cxnId="{95BB7559-E4C4-4E1C-8F59-AC5B56CF4ED4}">
      <dgm:prSet/>
      <dgm:spPr/>
      <dgm:t>
        <a:bodyPr/>
        <a:lstStyle/>
        <a:p>
          <a:endParaRPr lang="en-US"/>
        </a:p>
      </dgm:t>
    </dgm:pt>
    <dgm:pt modelId="{2BA8B5D2-87F0-41C4-8B22-F62571577D2A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Email_ID</a:t>
          </a:r>
        </a:p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Name</a:t>
          </a:r>
        </a:p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Total_Score</a:t>
          </a:r>
        </a:p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Phone No.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4CA0AA-CF16-4F1A-9568-ABBE89F68FD9}" type="parTrans" cxnId="{88EA5F4D-C95E-4BE7-B6FF-725C3985E6C0}">
      <dgm:prSet/>
      <dgm:spPr/>
      <dgm:t>
        <a:bodyPr/>
        <a:lstStyle/>
        <a:p>
          <a:endParaRPr lang="en-US" dirty="0"/>
        </a:p>
      </dgm:t>
    </dgm:pt>
    <dgm:pt modelId="{852935DA-6773-40D0-81BA-51D5BC7DD5DB}" type="sibTrans" cxnId="{88EA5F4D-C95E-4BE7-B6FF-725C3985E6C0}">
      <dgm:prSet/>
      <dgm:spPr/>
      <dgm:t>
        <a:bodyPr/>
        <a:lstStyle/>
        <a:p>
          <a:endParaRPr lang="en-US"/>
        </a:p>
      </dgm:t>
    </dgm:pt>
    <dgm:pt modelId="{B85C1347-6FAF-4BC7-B918-75F4F29587BC}" type="pres">
      <dgm:prSet presAssocID="{D5D53F69-DFA6-4CD3-9B3F-DE73887BC86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BFA106-C5CD-4557-B61A-410C4D2DA45B}" type="pres">
      <dgm:prSet presAssocID="{834190CE-5BB6-4D52-B7B0-D41889FE3016}" presName="root1" presStyleCnt="0"/>
      <dgm:spPr/>
    </dgm:pt>
    <dgm:pt modelId="{EF6CD426-9311-47BB-A017-51271933F3C2}" type="pres">
      <dgm:prSet presAssocID="{834190CE-5BB6-4D52-B7B0-D41889FE3016}" presName="LevelOneTextNode" presStyleLbl="node0" presStyleIdx="0" presStyleCnt="1" custLinFactNeighborX="10615" custLinFactNeighborY="-590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462B1A-0C7A-47D3-A6FE-0D766B24FD82}" type="pres">
      <dgm:prSet presAssocID="{834190CE-5BB6-4D52-B7B0-D41889FE3016}" presName="level2hierChild" presStyleCnt="0"/>
      <dgm:spPr/>
    </dgm:pt>
    <dgm:pt modelId="{6326264D-55D7-4FDE-B62F-1605C0CDE029}" type="pres">
      <dgm:prSet presAssocID="{3D982023-3179-4E82-BBC8-2A7DC816803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A6181E3-B6BE-47BC-89C3-E30D1944A4E3}" type="pres">
      <dgm:prSet presAssocID="{3D982023-3179-4E82-BBC8-2A7DC816803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3568DF1-2542-4F3F-9FCE-551375FFE222}" type="pres">
      <dgm:prSet presAssocID="{0DF6DF7F-EE66-4177-8272-D8FC0D69A4BD}" presName="root2" presStyleCnt="0"/>
      <dgm:spPr/>
    </dgm:pt>
    <dgm:pt modelId="{49EEBCDD-6292-41A6-8F3B-ED039E71019F}" type="pres">
      <dgm:prSet presAssocID="{0DF6DF7F-EE66-4177-8272-D8FC0D69A4BD}" presName="LevelTwoTextNode" presStyleLbl="node2" presStyleIdx="0" presStyleCnt="2" custLinFactY="-2994" custLinFactNeighborX="-452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3F67A1-FCE8-4D92-90B8-CF4CBB681622}" type="pres">
      <dgm:prSet presAssocID="{0DF6DF7F-EE66-4177-8272-D8FC0D69A4BD}" presName="level3hierChild" presStyleCnt="0"/>
      <dgm:spPr/>
    </dgm:pt>
    <dgm:pt modelId="{F4E166ED-032D-456B-B42E-AC448BE6CB1F}" type="pres">
      <dgm:prSet presAssocID="{534CA0AA-CF16-4F1A-9568-ABBE89F68FD9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A7FBF2F0-7EC3-4E1E-885E-5B156E858304}" type="pres">
      <dgm:prSet presAssocID="{534CA0AA-CF16-4F1A-9568-ABBE89F68FD9}" presName="connTx" presStyleLbl="parChTrans1D3" presStyleIdx="0" presStyleCnt="3"/>
      <dgm:spPr/>
      <dgm:t>
        <a:bodyPr/>
        <a:lstStyle/>
        <a:p>
          <a:endParaRPr lang="en-US"/>
        </a:p>
      </dgm:t>
    </dgm:pt>
    <dgm:pt modelId="{81818FC1-3DF4-4724-A3BA-1B1630401286}" type="pres">
      <dgm:prSet presAssocID="{2BA8B5D2-87F0-41C4-8B22-F62571577D2A}" presName="root2" presStyleCnt="0"/>
      <dgm:spPr/>
    </dgm:pt>
    <dgm:pt modelId="{880535FB-2C06-4F3D-91CD-422D55CE1894}" type="pres">
      <dgm:prSet presAssocID="{2BA8B5D2-87F0-41C4-8B22-F62571577D2A}" presName="LevelTwoTextNode" presStyleLbl="node3" presStyleIdx="0" presStyleCnt="3" custScaleY="221929" custLinFactY="-66446" custLinFactNeighborX="-921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FFF29F-2DD6-4910-868F-234A3B7166C9}" type="pres">
      <dgm:prSet presAssocID="{2BA8B5D2-87F0-41C4-8B22-F62571577D2A}" presName="level3hierChild" presStyleCnt="0"/>
      <dgm:spPr/>
    </dgm:pt>
    <dgm:pt modelId="{2AE40C48-C6FC-4A3E-AFCB-9CE65C5C2A30}" type="pres">
      <dgm:prSet presAssocID="{20E0ECC9-CB61-4F3E-AD78-902788E2FAD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A19E61FB-1C01-48D3-8438-0A1B77D7F603}" type="pres">
      <dgm:prSet presAssocID="{20E0ECC9-CB61-4F3E-AD78-902788E2FAD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C4C2FC5-ABC3-4AD4-BBB1-238CEB253D4F}" type="pres">
      <dgm:prSet presAssocID="{0E7ACA8A-86EC-4CB4-A6C4-2893C9E066C8}" presName="root2" presStyleCnt="0"/>
      <dgm:spPr/>
    </dgm:pt>
    <dgm:pt modelId="{16F3186B-B9DD-48DB-823E-9C7DA7CC368E}" type="pres">
      <dgm:prSet presAssocID="{0E7ACA8A-86EC-4CB4-A6C4-2893C9E066C8}" presName="LevelTwoTextNode" presStyleLbl="node3" presStyleIdx="1" presStyleCnt="3" custLinFactNeighborX="-4325" custLinFactNeighborY="-874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01053A-EE6C-4C51-9EA3-1FE359A112E6}" type="pres">
      <dgm:prSet presAssocID="{0E7ACA8A-86EC-4CB4-A6C4-2893C9E066C8}" presName="level3hierChild" presStyleCnt="0"/>
      <dgm:spPr/>
    </dgm:pt>
    <dgm:pt modelId="{18FF6178-8816-4326-B544-22C4D52C9254}" type="pres">
      <dgm:prSet presAssocID="{0AD5F7FC-B2F9-4CE6-8152-7E5F864FA8D9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4D2FF829-9BD2-4207-8EAF-80271372F904}" type="pres">
      <dgm:prSet presAssocID="{0AD5F7FC-B2F9-4CE6-8152-7E5F864FA8D9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DC59C31-A3C1-4057-9A49-E9A3A92CC17A}" type="pres">
      <dgm:prSet presAssocID="{73CE9225-065E-4567-97EC-AEE80D6CF42D}" presName="root2" presStyleCnt="0"/>
      <dgm:spPr/>
    </dgm:pt>
    <dgm:pt modelId="{A132DB93-1B32-4583-BC8A-734A4936AB74}" type="pres">
      <dgm:prSet presAssocID="{73CE9225-065E-4567-97EC-AEE80D6CF42D}" presName="LevelTwoTextNode" presStyleLbl="node4" presStyleIdx="0" presStyleCnt="3" custLinFactNeighborX="-3791" custLinFactNeighborY="-864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84A693-785E-4F1F-8130-5E1C93BF4F0A}" type="pres">
      <dgm:prSet presAssocID="{73CE9225-065E-4567-97EC-AEE80D6CF42D}" presName="level3hierChild" presStyleCnt="0"/>
      <dgm:spPr/>
    </dgm:pt>
    <dgm:pt modelId="{6381CEC9-1504-4C87-975E-F8A476ACB93B}" type="pres">
      <dgm:prSet presAssocID="{6985DFA1-0B23-4047-B835-8BD179D2C93B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2F391501-34EE-4FE5-BF5A-9D42FCFAB0E6}" type="pres">
      <dgm:prSet presAssocID="{6985DFA1-0B23-4047-B835-8BD179D2C93B}" presName="connTx" presStyleLbl="parChTrans1D4" presStyleIdx="1" presStyleCnt="3"/>
      <dgm:spPr/>
      <dgm:t>
        <a:bodyPr/>
        <a:lstStyle/>
        <a:p>
          <a:endParaRPr lang="en-US"/>
        </a:p>
      </dgm:t>
    </dgm:pt>
    <dgm:pt modelId="{3FC91C76-011B-4C2C-B8E5-9D63DFAC8B14}" type="pres">
      <dgm:prSet presAssocID="{328897CA-A15D-4064-9676-B750CEBD4ADE}" presName="root2" presStyleCnt="0"/>
      <dgm:spPr/>
    </dgm:pt>
    <dgm:pt modelId="{66ADA353-B91C-4E66-8858-8BC8C37E17F9}" type="pres">
      <dgm:prSet presAssocID="{328897CA-A15D-4064-9676-B750CEBD4ADE}" presName="LevelTwoTextNode" presStyleLbl="node4" presStyleIdx="1" presStyleCnt="3" custLinFactY="-27390" custLinFactNeighborX="-1080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B78353-DAD7-43E3-97EF-59C4B1FD19AB}" type="pres">
      <dgm:prSet presAssocID="{328897CA-A15D-4064-9676-B750CEBD4ADE}" presName="level3hierChild" presStyleCnt="0"/>
      <dgm:spPr/>
    </dgm:pt>
    <dgm:pt modelId="{71524F3C-8CC1-4DC3-99F7-A7EA9E420E14}" type="pres">
      <dgm:prSet presAssocID="{49362371-B3BF-4E12-8D26-0002E482CBAC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8714C1CB-C948-4C9B-84CE-886C1F9C03D1}" type="pres">
      <dgm:prSet presAssocID="{49362371-B3BF-4E12-8D26-0002E482CBAC}" presName="connTx" presStyleLbl="parChTrans1D4" presStyleIdx="2" presStyleCnt="3"/>
      <dgm:spPr/>
      <dgm:t>
        <a:bodyPr/>
        <a:lstStyle/>
        <a:p>
          <a:endParaRPr lang="en-US"/>
        </a:p>
      </dgm:t>
    </dgm:pt>
    <dgm:pt modelId="{D9A43F98-E889-4982-90AB-E1A790635452}" type="pres">
      <dgm:prSet presAssocID="{2C474C9F-BF54-4BCA-967F-C67E44F727D7}" presName="root2" presStyleCnt="0"/>
      <dgm:spPr/>
    </dgm:pt>
    <dgm:pt modelId="{E18BBADD-71BF-450D-9C99-9A1889BFF4F4}" type="pres">
      <dgm:prSet presAssocID="{2C474C9F-BF54-4BCA-967F-C67E44F727D7}" presName="LevelTwoTextNode" presStyleLbl="node4" presStyleIdx="2" presStyleCnt="3" custScaleY="98318" custLinFactNeighborX="-10527" custLinFactNeighborY="-591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5EFB42-3D1D-4A7B-8350-6C727D5475D0}" type="pres">
      <dgm:prSet presAssocID="{2C474C9F-BF54-4BCA-967F-C67E44F727D7}" presName="level3hierChild" presStyleCnt="0"/>
      <dgm:spPr/>
    </dgm:pt>
    <dgm:pt modelId="{166374DA-2582-4105-A62D-8398B2FBD49C}" type="pres">
      <dgm:prSet presAssocID="{EFA5E244-F833-4481-924E-D9B6E2C736F3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68B6C3D-CADC-43EC-8824-AA02E5E3E6DA}" type="pres">
      <dgm:prSet presAssocID="{EFA5E244-F833-4481-924E-D9B6E2C736F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795C734-F2D4-4305-B536-063CDA3739CD}" type="pres">
      <dgm:prSet presAssocID="{7C3DF8BC-7663-4AB3-8018-36ABCA874B9C}" presName="root2" presStyleCnt="0"/>
      <dgm:spPr/>
    </dgm:pt>
    <dgm:pt modelId="{DB745555-DC73-411C-941F-68DD2C5A7E3B}" type="pres">
      <dgm:prSet presAssocID="{7C3DF8BC-7663-4AB3-8018-36ABCA874B9C}" presName="LevelTwoTextNode" presStyleLbl="node2" presStyleIdx="1" presStyleCnt="2" custLinFactNeighborX="-96" custLinFactNeighborY="-35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10E8E5-F862-4E5A-9181-111046BD6863}" type="pres">
      <dgm:prSet presAssocID="{7C3DF8BC-7663-4AB3-8018-36ABCA874B9C}" presName="level3hierChild" presStyleCnt="0"/>
      <dgm:spPr/>
    </dgm:pt>
    <dgm:pt modelId="{8F12C412-3BBF-4978-B234-C61A57773EFE}" type="pres">
      <dgm:prSet presAssocID="{29F1E8F7-0C77-4D81-8E39-E583828F6623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666E6115-3025-4407-8D9A-3547E1D300AA}" type="pres">
      <dgm:prSet presAssocID="{29F1E8F7-0C77-4D81-8E39-E583828F6623}" presName="connTx" presStyleLbl="parChTrans1D3" presStyleIdx="2" presStyleCnt="3"/>
      <dgm:spPr/>
      <dgm:t>
        <a:bodyPr/>
        <a:lstStyle/>
        <a:p>
          <a:endParaRPr lang="en-US"/>
        </a:p>
      </dgm:t>
    </dgm:pt>
    <dgm:pt modelId="{A9FBBBFF-340D-492E-B683-9D0181EC248D}" type="pres">
      <dgm:prSet presAssocID="{5E8BAE42-3CBB-48E4-A5C3-B9D62E7FC0D3}" presName="root2" presStyleCnt="0"/>
      <dgm:spPr/>
    </dgm:pt>
    <dgm:pt modelId="{D94EA8AF-05E8-446B-9927-215B67BFB945}" type="pres">
      <dgm:prSet presAssocID="{5E8BAE42-3CBB-48E4-A5C3-B9D62E7FC0D3}" presName="LevelTwoTextNode" presStyleLbl="node3" presStyleIdx="2" presStyleCnt="3" custLinFactNeighborX="23143" custLinFactNeighborY="-355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AC198-723D-4911-ACAA-3799AB0F5B81}" type="pres">
      <dgm:prSet presAssocID="{5E8BAE42-3CBB-48E4-A5C3-B9D62E7FC0D3}" presName="level3hierChild" presStyleCnt="0"/>
      <dgm:spPr/>
    </dgm:pt>
  </dgm:ptLst>
  <dgm:cxnLst>
    <dgm:cxn modelId="{D01D6C73-2C1B-4D65-ABA8-CF67A9406F7D}" type="presOf" srcId="{2BA8B5D2-87F0-41C4-8B22-F62571577D2A}" destId="{880535FB-2C06-4F3D-91CD-422D55CE1894}" srcOrd="0" destOrd="0" presId="urn:microsoft.com/office/officeart/2005/8/layout/hierarchy2"/>
    <dgm:cxn modelId="{64216D81-51F2-4791-9899-1177950B33E6}" type="presOf" srcId="{D5D53F69-DFA6-4CD3-9B3F-DE73887BC867}" destId="{B85C1347-6FAF-4BC7-B918-75F4F29587BC}" srcOrd="0" destOrd="0" presId="urn:microsoft.com/office/officeart/2005/8/layout/hierarchy2"/>
    <dgm:cxn modelId="{463B86EC-B1A5-4984-966D-FC8689712F33}" type="presOf" srcId="{534CA0AA-CF16-4F1A-9568-ABBE89F68FD9}" destId="{A7FBF2F0-7EC3-4E1E-885E-5B156E858304}" srcOrd="1" destOrd="0" presId="urn:microsoft.com/office/officeart/2005/8/layout/hierarchy2"/>
    <dgm:cxn modelId="{023BA85B-48E4-498C-B04B-34CA43DFCBC2}" type="presOf" srcId="{3D982023-3179-4E82-BBC8-2A7DC8168035}" destId="{7A6181E3-B6BE-47BC-89C3-E30D1944A4E3}" srcOrd="1" destOrd="0" presId="urn:microsoft.com/office/officeart/2005/8/layout/hierarchy2"/>
    <dgm:cxn modelId="{5AD87605-4778-4B6D-82F5-0D4AB69B1837}" type="presOf" srcId="{20E0ECC9-CB61-4F3E-AD78-902788E2FADB}" destId="{2AE40C48-C6FC-4A3E-AFCB-9CE65C5C2A30}" srcOrd="0" destOrd="0" presId="urn:microsoft.com/office/officeart/2005/8/layout/hierarchy2"/>
    <dgm:cxn modelId="{B24707CB-6BC5-483F-A9C9-383AC6ED22F4}" srcId="{D5D53F69-DFA6-4CD3-9B3F-DE73887BC867}" destId="{834190CE-5BB6-4D52-B7B0-D41889FE3016}" srcOrd="0" destOrd="0" parTransId="{6FDD7F92-0807-4FDF-B44F-9875220F73C9}" sibTransId="{D7A5D6CB-F251-4677-A474-6FF84F5FF333}"/>
    <dgm:cxn modelId="{563A1326-9C5A-4C36-A182-2176F09194A8}" type="presOf" srcId="{0DF6DF7F-EE66-4177-8272-D8FC0D69A4BD}" destId="{49EEBCDD-6292-41A6-8F3B-ED039E71019F}" srcOrd="0" destOrd="0" presId="urn:microsoft.com/office/officeart/2005/8/layout/hierarchy2"/>
    <dgm:cxn modelId="{0DB0FA94-DDB2-4042-8B5A-33CEDB289A50}" type="presOf" srcId="{49362371-B3BF-4E12-8D26-0002E482CBAC}" destId="{71524F3C-8CC1-4DC3-99F7-A7EA9E420E14}" srcOrd="0" destOrd="0" presId="urn:microsoft.com/office/officeart/2005/8/layout/hierarchy2"/>
    <dgm:cxn modelId="{381157D2-A84D-4741-8F4E-8E722F18F206}" type="presOf" srcId="{49362371-B3BF-4E12-8D26-0002E482CBAC}" destId="{8714C1CB-C948-4C9B-84CE-886C1F9C03D1}" srcOrd="1" destOrd="0" presId="urn:microsoft.com/office/officeart/2005/8/layout/hierarchy2"/>
    <dgm:cxn modelId="{79103CFA-096C-4745-BE78-66E5099B5CB6}" type="presOf" srcId="{7C3DF8BC-7663-4AB3-8018-36ABCA874B9C}" destId="{DB745555-DC73-411C-941F-68DD2C5A7E3B}" srcOrd="0" destOrd="0" presId="urn:microsoft.com/office/officeart/2005/8/layout/hierarchy2"/>
    <dgm:cxn modelId="{657D38EA-6622-46C2-BAB2-26459DDBFB5A}" srcId="{7C3DF8BC-7663-4AB3-8018-36ABCA874B9C}" destId="{5E8BAE42-3CBB-48E4-A5C3-B9D62E7FC0D3}" srcOrd="0" destOrd="0" parTransId="{29F1E8F7-0C77-4D81-8E39-E583828F6623}" sibTransId="{6F5CCF57-782B-48FE-844B-15EFD801D2A2}"/>
    <dgm:cxn modelId="{4C370F3F-5863-4BF5-8016-AD83169D20FD}" type="presOf" srcId="{0AD5F7FC-B2F9-4CE6-8152-7E5F864FA8D9}" destId="{4D2FF829-9BD2-4207-8EAF-80271372F904}" srcOrd="1" destOrd="0" presId="urn:microsoft.com/office/officeart/2005/8/layout/hierarchy2"/>
    <dgm:cxn modelId="{DC47710F-748A-4624-ABDC-39A3981D89BD}" srcId="{0DF6DF7F-EE66-4177-8272-D8FC0D69A4BD}" destId="{0E7ACA8A-86EC-4CB4-A6C4-2893C9E066C8}" srcOrd="1" destOrd="0" parTransId="{20E0ECC9-CB61-4F3E-AD78-902788E2FADB}" sibTransId="{27A6AFDE-3D5B-4DCD-BF3A-CAB020908028}"/>
    <dgm:cxn modelId="{AE27F697-4D57-4762-98B3-A66353342982}" type="presOf" srcId="{2C474C9F-BF54-4BCA-967F-C67E44F727D7}" destId="{E18BBADD-71BF-450D-9C99-9A1889BFF4F4}" srcOrd="0" destOrd="0" presId="urn:microsoft.com/office/officeart/2005/8/layout/hierarchy2"/>
    <dgm:cxn modelId="{5F761D4A-0771-4C64-AA05-FD6EA17671DC}" type="presOf" srcId="{3D982023-3179-4E82-BBC8-2A7DC8168035}" destId="{6326264D-55D7-4FDE-B62F-1605C0CDE029}" srcOrd="0" destOrd="0" presId="urn:microsoft.com/office/officeart/2005/8/layout/hierarchy2"/>
    <dgm:cxn modelId="{C8E69494-F429-49C1-9DC3-B005A61422A2}" type="presOf" srcId="{20E0ECC9-CB61-4F3E-AD78-902788E2FADB}" destId="{A19E61FB-1C01-48D3-8438-0A1B77D7F603}" srcOrd="1" destOrd="0" presId="urn:microsoft.com/office/officeart/2005/8/layout/hierarchy2"/>
    <dgm:cxn modelId="{EED1953E-2C7B-4423-81E0-7BEFE021D0A5}" srcId="{834190CE-5BB6-4D52-B7B0-D41889FE3016}" destId="{7C3DF8BC-7663-4AB3-8018-36ABCA874B9C}" srcOrd="1" destOrd="0" parTransId="{EFA5E244-F833-4481-924E-D9B6E2C736F3}" sibTransId="{6DDE743F-D30D-423F-9D32-57998238F891}"/>
    <dgm:cxn modelId="{C502C0E8-BBEF-410D-A1FA-221B5183DC92}" srcId="{834190CE-5BB6-4D52-B7B0-D41889FE3016}" destId="{0DF6DF7F-EE66-4177-8272-D8FC0D69A4BD}" srcOrd="0" destOrd="0" parTransId="{3D982023-3179-4E82-BBC8-2A7DC8168035}" sibTransId="{D8001D60-3AE9-4CDE-8F10-7D9ED9EC9C2C}"/>
    <dgm:cxn modelId="{CE12492E-478D-4EA4-B76D-782256D3B51E}" type="presOf" srcId="{834190CE-5BB6-4D52-B7B0-D41889FE3016}" destId="{EF6CD426-9311-47BB-A017-51271933F3C2}" srcOrd="0" destOrd="0" presId="urn:microsoft.com/office/officeart/2005/8/layout/hierarchy2"/>
    <dgm:cxn modelId="{D909C685-9450-46F1-96DE-0FC60332BAF7}" type="presOf" srcId="{EFA5E244-F833-4481-924E-D9B6E2C736F3}" destId="{166374DA-2582-4105-A62D-8398B2FBD49C}" srcOrd="0" destOrd="0" presId="urn:microsoft.com/office/officeart/2005/8/layout/hierarchy2"/>
    <dgm:cxn modelId="{1DB28212-448B-4A67-8B8C-1816F39E067F}" type="presOf" srcId="{29F1E8F7-0C77-4D81-8E39-E583828F6623}" destId="{666E6115-3025-4407-8D9A-3547E1D300AA}" srcOrd="1" destOrd="0" presId="urn:microsoft.com/office/officeart/2005/8/layout/hierarchy2"/>
    <dgm:cxn modelId="{88EA5F4D-C95E-4BE7-B6FF-725C3985E6C0}" srcId="{0DF6DF7F-EE66-4177-8272-D8FC0D69A4BD}" destId="{2BA8B5D2-87F0-41C4-8B22-F62571577D2A}" srcOrd="0" destOrd="0" parTransId="{534CA0AA-CF16-4F1A-9568-ABBE89F68FD9}" sibTransId="{852935DA-6773-40D0-81BA-51D5BC7DD5DB}"/>
    <dgm:cxn modelId="{CACF82DB-79B4-4D57-BA87-BE221BFAC38C}" type="presOf" srcId="{5E8BAE42-3CBB-48E4-A5C3-B9D62E7FC0D3}" destId="{D94EA8AF-05E8-446B-9927-215B67BFB945}" srcOrd="0" destOrd="0" presId="urn:microsoft.com/office/officeart/2005/8/layout/hierarchy2"/>
    <dgm:cxn modelId="{BCFB5FF0-FA79-4FB5-AEFB-813DEDF7D755}" srcId="{0E7ACA8A-86EC-4CB4-A6C4-2893C9E066C8}" destId="{73CE9225-065E-4567-97EC-AEE80D6CF42D}" srcOrd="0" destOrd="0" parTransId="{0AD5F7FC-B2F9-4CE6-8152-7E5F864FA8D9}" sibTransId="{82A4DF63-EC8F-43B2-8E6E-EE9CDDA4E3A9}"/>
    <dgm:cxn modelId="{880D173E-B800-4B52-B643-0101962F29BA}" type="presOf" srcId="{0E7ACA8A-86EC-4CB4-A6C4-2893C9E066C8}" destId="{16F3186B-B9DD-48DB-823E-9C7DA7CC368E}" srcOrd="0" destOrd="0" presId="urn:microsoft.com/office/officeart/2005/8/layout/hierarchy2"/>
    <dgm:cxn modelId="{936B8659-AD10-460B-B4CC-7263C5170AE9}" type="presOf" srcId="{534CA0AA-CF16-4F1A-9568-ABBE89F68FD9}" destId="{F4E166ED-032D-456B-B42E-AC448BE6CB1F}" srcOrd="0" destOrd="0" presId="urn:microsoft.com/office/officeart/2005/8/layout/hierarchy2"/>
    <dgm:cxn modelId="{C12CA090-E1CB-47C7-BBC2-484EB60B1004}" type="presOf" srcId="{328897CA-A15D-4064-9676-B750CEBD4ADE}" destId="{66ADA353-B91C-4E66-8858-8BC8C37E17F9}" srcOrd="0" destOrd="0" presId="urn:microsoft.com/office/officeart/2005/8/layout/hierarchy2"/>
    <dgm:cxn modelId="{C0EA37AF-9A10-4A21-A95C-9EC9927C8BB1}" type="presOf" srcId="{29F1E8F7-0C77-4D81-8E39-E583828F6623}" destId="{8F12C412-3BBF-4978-B234-C61A57773EFE}" srcOrd="0" destOrd="0" presId="urn:microsoft.com/office/officeart/2005/8/layout/hierarchy2"/>
    <dgm:cxn modelId="{F78B2BCC-D99A-484F-BF3B-5B88FA44FDDB}" srcId="{73CE9225-065E-4567-97EC-AEE80D6CF42D}" destId="{328897CA-A15D-4064-9676-B750CEBD4ADE}" srcOrd="0" destOrd="0" parTransId="{6985DFA1-0B23-4047-B835-8BD179D2C93B}" sibTransId="{34900391-D316-4D10-A2F2-BB140AE9E836}"/>
    <dgm:cxn modelId="{95BB7559-E4C4-4E1C-8F59-AC5B56CF4ED4}" srcId="{73CE9225-065E-4567-97EC-AEE80D6CF42D}" destId="{2C474C9F-BF54-4BCA-967F-C67E44F727D7}" srcOrd="1" destOrd="0" parTransId="{49362371-B3BF-4E12-8D26-0002E482CBAC}" sibTransId="{E741944A-80FF-4305-A9E1-A7707ED36A46}"/>
    <dgm:cxn modelId="{5F9E07F9-E4E2-48D0-9064-02A8270B47BD}" type="presOf" srcId="{6985DFA1-0B23-4047-B835-8BD179D2C93B}" destId="{6381CEC9-1504-4C87-975E-F8A476ACB93B}" srcOrd="0" destOrd="0" presId="urn:microsoft.com/office/officeart/2005/8/layout/hierarchy2"/>
    <dgm:cxn modelId="{ED0E529F-0A5F-47D9-9C66-17E8421BA694}" type="presOf" srcId="{6985DFA1-0B23-4047-B835-8BD179D2C93B}" destId="{2F391501-34EE-4FE5-BF5A-9D42FCFAB0E6}" srcOrd="1" destOrd="0" presId="urn:microsoft.com/office/officeart/2005/8/layout/hierarchy2"/>
    <dgm:cxn modelId="{D432DA60-EE8E-46E3-9BF5-F54292E1E0AE}" type="presOf" srcId="{73CE9225-065E-4567-97EC-AEE80D6CF42D}" destId="{A132DB93-1B32-4583-BC8A-734A4936AB74}" srcOrd="0" destOrd="0" presId="urn:microsoft.com/office/officeart/2005/8/layout/hierarchy2"/>
    <dgm:cxn modelId="{15FD47A2-D516-4EF5-9CB9-154679AA9C5D}" type="presOf" srcId="{0AD5F7FC-B2F9-4CE6-8152-7E5F864FA8D9}" destId="{18FF6178-8816-4326-B544-22C4D52C9254}" srcOrd="0" destOrd="0" presId="urn:microsoft.com/office/officeart/2005/8/layout/hierarchy2"/>
    <dgm:cxn modelId="{99AA521B-5013-4E10-B63D-CB09E8AE6EB2}" type="presOf" srcId="{EFA5E244-F833-4481-924E-D9B6E2C736F3}" destId="{268B6C3D-CADC-43EC-8824-AA02E5E3E6DA}" srcOrd="1" destOrd="0" presId="urn:microsoft.com/office/officeart/2005/8/layout/hierarchy2"/>
    <dgm:cxn modelId="{19943398-E32D-4345-B89B-D2DDA6BFE4F5}" type="presParOf" srcId="{B85C1347-6FAF-4BC7-B918-75F4F29587BC}" destId="{DEBFA106-C5CD-4557-B61A-410C4D2DA45B}" srcOrd="0" destOrd="0" presId="urn:microsoft.com/office/officeart/2005/8/layout/hierarchy2"/>
    <dgm:cxn modelId="{307282E1-C30E-4650-9E9C-6394EB8E8B7E}" type="presParOf" srcId="{DEBFA106-C5CD-4557-B61A-410C4D2DA45B}" destId="{EF6CD426-9311-47BB-A017-51271933F3C2}" srcOrd="0" destOrd="0" presId="urn:microsoft.com/office/officeart/2005/8/layout/hierarchy2"/>
    <dgm:cxn modelId="{ABD3FBC0-269E-4F75-AFBB-43A9B258067D}" type="presParOf" srcId="{DEBFA106-C5CD-4557-B61A-410C4D2DA45B}" destId="{80462B1A-0C7A-47D3-A6FE-0D766B24FD82}" srcOrd="1" destOrd="0" presId="urn:microsoft.com/office/officeart/2005/8/layout/hierarchy2"/>
    <dgm:cxn modelId="{FEDF7F64-9BC5-4061-AA7C-B14F8E6181A5}" type="presParOf" srcId="{80462B1A-0C7A-47D3-A6FE-0D766B24FD82}" destId="{6326264D-55D7-4FDE-B62F-1605C0CDE029}" srcOrd="0" destOrd="0" presId="urn:microsoft.com/office/officeart/2005/8/layout/hierarchy2"/>
    <dgm:cxn modelId="{507F3AD8-8D23-48BF-899F-3B58DA3CF4ED}" type="presParOf" srcId="{6326264D-55D7-4FDE-B62F-1605C0CDE029}" destId="{7A6181E3-B6BE-47BC-89C3-E30D1944A4E3}" srcOrd="0" destOrd="0" presId="urn:microsoft.com/office/officeart/2005/8/layout/hierarchy2"/>
    <dgm:cxn modelId="{6AEF9A4B-0FC4-405F-8047-F35E744C85CD}" type="presParOf" srcId="{80462B1A-0C7A-47D3-A6FE-0D766B24FD82}" destId="{93568DF1-2542-4F3F-9FCE-551375FFE222}" srcOrd="1" destOrd="0" presId="urn:microsoft.com/office/officeart/2005/8/layout/hierarchy2"/>
    <dgm:cxn modelId="{196695D0-C515-4FFA-91C2-955ED03BF2C6}" type="presParOf" srcId="{93568DF1-2542-4F3F-9FCE-551375FFE222}" destId="{49EEBCDD-6292-41A6-8F3B-ED039E71019F}" srcOrd="0" destOrd="0" presId="urn:microsoft.com/office/officeart/2005/8/layout/hierarchy2"/>
    <dgm:cxn modelId="{044E14DC-52ED-4D44-A0AD-58846CDFB5C3}" type="presParOf" srcId="{93568DF1-2542-4F3F-9FCE-551375FFE222}" destId="{EC3F67A1-FCE8-4D92-90B8-CF4CBB681622}" srcOrd="1" destOrd="0" presId="urn:microsoft.com/office/officeart/2005/8/layout/hierarchy2"/>
    <dgm:cxn modelId="{436EB68C-D66B-44CF-BC54-89A3C8614A20}" type="presParOf" srcId="{EC3F67A1-FCE8-4D92-90B8-CF4CBB681622}" destId="{F4E166ED-032D-456B-B42E-AC448BE6CB1F}" srcOrd="0" destOrd="0" presId="urn:microsoft.com/office/officeart/2005/8/layout/hierarchy2"/>
    <dgm:cxn modelId="{B4122294-0BD2-475E-874F-C34A69CD01B3}" type="presParOf" srcId="{F4E166ED-032D-456B-B42E-AC448BE6CB1F}" destId="{A7FBF2F0-7EC3-4E1E-885E-5B156E858304}" srcOrd="0" destOrd="0" presId="urn:microsoft.com/office/officeart/2005/8/layout/hierarchy2"/>
    <dgm:cxn modelId="{5434D9FB-01E3-4CD1-90B9-69451D83115E}" type="presParOf" srcId="{EC3F67A1-FCE8-4D92-90B8-CF4CBB681622}" destId="{81818FC1-3DF4-4724-A3BA-1B1630401286}" srcOrd="1" destOrd="0" presId="urn:microsoft.com/office/officeart/2005/8/layout/hierarchy2"/>
    <dgm:cxn modelId="{AC9F4345-1D93-4D03-9C7F-2699F4234DC6}" type="presParOf" srcId="{81818FC1-3DF4-4724-A3BA-1B1630401286}" destId="{880535FB-2C06-4F3D-91CD-422D55CE1894}" srcOrd="0" destOrd="0" presId="urn:microsoft.com/office/officeart/2005/8/layout/hierarchy2"/>
    <dgm:cxn modelId="{DECD27B0-E099-4953-A68B-40E413043798}" type="presParOf" srcId="{81818FC1-3DF4-4724-A3BA-1B1630401286}" destId="{12FFF29F-2DD6-4910-868F-234A3B7166C9}" srcOrd="1" destOrd="0" presId="urn:microsoft.com/office/officeart/2005/8/layout/hierarchy2"/>
    <dgm:cxn modelId="{7C586A6B-B004-45F6-B151-35E1AFC83887}" type="presParOf" srcId="{EC3F67A1-FCE8-4D92-90B8-CF4CBB681622}" destId="{2AE40C48-C6FC-4A3E-AFCB-9CE65C5C2A30}" srcOrd="2" destOrd="0" presId="urn:microsoft.com/office/officeart/2005/8/layout/hierarchy2"/>
    <dgm:cxn modelId="{9F4366DA-4A07-4EA4-8735-073106069607}" type="presParOf" srcId="{2AE40C48-C6FC-4A3E-AFCB-9CE65C5C2A30}" destId="{A19E61FB-1C01-48D3-8438-0A1B77D7F603}" srcOrd="0" destOrd="0" presId="urn:microsoft.com/office/officeart/2005/8/layout/hierarchy2"/>
    <dgm:cxn modelId="{6398CCAB-B33C-4CED-B4E0-4CB7AA2AD22B}" type="presParOf" srcId="{EC3F67A1-FCE8-4D92-90B8-CF4CBB681622}" destId="{1C4C2FC5-ABC3-4AD4-BBB1-238CEB253D4F}" srcOrd="3" destOrd="0" presId="urn:microsoft.com/office/officeart/2005/8/layout/hierarchy2"/>
    <dgm:cxn modelId="{959D791C-A699-466B-B8D4-9B249C7F9A44}" type="presParOf" srcId="{1C4C2FC5-ABC3-4AD4-BBB1-238CEB253D4F}" destId="{16F3186B-B9DD-48DB-823E-9C7DA7CC368E}" srcOrd="0" destOrd="0" presId="urn:microsoft.com/office/officeart/2005/8/layout/hierarchy2"/>
    <dgm:cxn modelId="{852C4652-0ACC-485A-A1E0-975E6ECE1655}" type="presParOf" srcId="{1C4C2FC5-ABC3-4AD4-BBB1-238CEB253D4F}" destId="{5001053A-EE6C-4C51-9EA3-1FE359A112E6}" srcOrd="1" destOrd="0" presId="urn:microsoft.com/office/officeart/2005/8/layout/hierarchy2"/>
    <dgm:cxn modelId="{642737DD-AB2F-4F39-B0F6-9400C390E64A}" type="presParOf" srcId="{5001053A-EE6C-4C51-9EA3-1FE359A112E6}" destId="{18FF6178-8816-4326-B544-22C4D52C9254}" srcOrd="0" destOrd="0" presId="urn:microsoft.com/office/officeart/2005/8/layout/hierarchy2"/>
    <dgm:cxn modelId="{53E7CDE0-4D9F-4D3B-9BD2-C238BFD12F8B}" type="presParOf" srcId="{18FF6178-8816-4326-B544-22C4D52C9254}" destId="{4D2FF829-9BD2-4207-8EAF-80271372F904}" srcOrd="0" destOrd="0" presId="urn:microsoft.com/office/officeart/2005/8/layout/hierarchy2"/>
    <dgm:cxn modelId="{2EFCC9CD-6194-48D5-B968-EE3FF18B725F}" type="presParOf" srcId="{5001053A-EE6C-4C51-9EA3-1FE359A112E6}" destId="{1DC59C31-A3C1-4057-9A49-E9A3A92CC17A}" srcOrd="1" destOrd="0" presId="urn:microsoft.com/office/officeart/2005/8/layout/hierarchy2"/>
    <dgm:cxn modelId="{5D063144-0BA5-43D1-8C73-7D3C14FCCFB8}" type="presParOf" srcId="{1DC59C31-A3C1-4057-9A49-E9A3A92CC17A}" destId="{A132DB93-1B32-4583-BC8A-734A4936AB74}" srcOrd="0" destOrd="0" presId="urn:microsoft.com/office/officeart/2005/8/layout/hierarchy2"/>
    <dgm:cxn modelId="{823C302D-AA1B-4A2F-8A40-D67EF7AF0548}" type="presParOf" srcId="{1DC59C31-A3C1-4057-9A49-E9A3A92CC17A}" destId="{3D84A693-785E-4F1F-8130-5E1C93BF4F0A}" srcOrd="1" destOrd="0" presId="urn:microsoft.com/office/officeart/2005/8/layout/hierarchy2"/>
    <dgm:cxn modelId="{7ED9AFE0-F6A1-4106-AF8A-A90C0C5C15EA}" type="presParOf" srcId="{3D84A693-785E-4F1F-8130-5E1C93BF4F0A}" destId="{6381CEC9-1504-4C87-975E-F8A476ACB93B}" srcOrd="0" destOrd="0" presId="urn:microsoft.com/office/officeart/2005/8/layout/hierarchy2"/>
    <dgm:cxn modelId="{07A2AA7A-719B-4531-A378-425C70794AF9}" type="presParOf" srcId="{6381CEC9-1504-4C87-975E-F8A476ACB93B}" destId="{2F391501-34EE-4FE5-BF5A-9D42FCFAB0E6}" srcOrd="0" destOrd="0" presId="urn:microsoft.com/office/officeart/2005/8/layout/hierarchy2"/>
    <dgm:cxn modelId="{C89BE4CD-E0CE-411A-805D-403C71EED88F}" type="presParOf" srcId="{3D84A693-785E-4F1F-8130-5E1C93BF4F0A}" destId="{3FC91C76-011B-4C2C-B8E5-9D63DFAC8B14}" srcOrd="1" destOrd="0" presId="urn:microsoft.com/office/officeart/2005/8/layout/hierarchy2"/>
    <dgm:cxn modelId="{0D594A8A-C314-4FAE-BF74-0C7B779DF418}" type="presParOf" srcId="{3FC91C76-011B-4C2C-B8E5-9D63DFAC8B14}" destId="{66ADA353-B91C-4E66-8858-8BC8C37E17F9}" srcOrd="0" destOrd="0" presId="urn:microsoft.com/office/officeart/2005/8/layout/hierarchy2"/>
    <dgm:cxn modelId="{9F798987-033B-4253-83FF-50332052EDDB}" type="presParOf" srcId="{3FC91C76-011B-4C2C-B8E5-9D63DFAC8B14}" destId="{95B78353-DAD7-43E3-97EF-59C4B1FD19AB}" srcOrd="1" destOrd="0" presId="urn:microsoft.com/office/officeart/2005/8/layout/hierarchy2"/>
    <dgm:cxn modelId="{408546D3-B9E6-47D7-A640-8105016411BF}" type="presParOf" srcId="{3D84A693-785E-4F1F-8130-5E1C93BF4F0A}" destId="{71524F3C-8CC1-4DC3-99F7-A7EA9E420E14}" srcOrd="2" destOrd="0" presId="urn:microsoft.com/office/officeart/2005/8/layout/hierarchy2"/>
    <dgm:cxn modelId="{2C6F51A3-449B-4143-A4DA-15C95276A492}" type="presParOf" srcId="{71524F3C-8CC1-4DC3-99F7-A7EA9E420E14}" destId="{8714C1CB-C948-4C9B-84CE-886C1F9C03D1}" srcOrd="0" destOrd="0" presId="urn:microsoft.com/office/officeart/2005/8/layout/hierarchy2"/>
    <dgm:cxn modelId="{4F5A9CB2-AB48-471F-88B4-14EB9974AF0A}" type="presParOf" srcId="{3D84A693-785E-4F1F-8130-5E1C93BF4F0A}" destId="{D9A43F98-E889-4982-90AB-E1A790635452}" srcOrd="3" destOrd="0" presId="urn:microsoft.com/office/officeart/2005/8/layout/hierarchy2"/>
    <dgm:cxn modelId="{B43570C1-5C5E-4291-9F43-0C1C88DED5C1}" type="presParOf" srcId="{D9A43F98-E889-4982-90AB-E1A790635452}" destId="{E18BBADD-71BF-450D-9C99-9A1889BFF4F4}" srcOrd="0" destOrd="0" presId="urn:microsoft.com/office/officeart/2005/8/layout/hierarchy2"/>
    <dgm:cxn modelId="{FFA38E77-DF42-4412-ADD2-98C1B37172C7}" type="presParOf" srcId="{D9A43F98-E889-4982-90AB-E1A790635452}" destId="{585EFB42-3D1D-4A7B-8350-6C727D5475D0}" srcOrd="1" destOrd="0" presId="urn:microsoft.com/office/officeart/2005/8/layout/hierarchy2"/>
    <dgm:cxn modelId="{69D6EC06-3E03-4206-8D82-FF229704D608}" type="presParOf" srcId="{80462B1A-0C7A-47D3-A6FE-0D766B24FD82}" destId="{166374DA-2582-4105-A62D-8398B2FBD49C}" srcOrd="2" destOrd="0" presId="urn:microsoft.com/office/officeart/2005/8/layout/hierarchy2"/>
    <dgm:cxn modelId="{92510AC2-4212-4CFF-A185-71B4FE1D0DC9}" type="presParOf" srcId="{166374DA-2582-4105-A62D-8398B2FBD49C}" destId="{268B6C3D-CADC-43EC-8824-AA02E5E3E6DA}" srcOrd="0" destOrd="0" presId="urn:microsoft.com/office/officeart/2005/8/layout/hierarchy2"/>
    <dgm:cxn modelId="{CADBFF8F-4395-4A1F-BD70-469EE8157595}" type="presParOf" srcId="{80462B1A-0C7A-47D3-A6FE-0D766B24FD82}" destId="{A795C734-F2D4-4305-B536-063CDA3739CD}" srcOrd="3" destOrd="0" presId="urn:microsoft.com/office/officeart/2005/8/layout/hierarchy2"/>
    <dgm:cxn modelId="{CB04AD9F-75A0-410C-93C8-975746092BD4}" type="presParOf" srcId="{A795C734-F2D4-4305-B536-063CDA3739CD}" destId="{DB745555-DC73-411C-941F-68DD2C5A7E3B}" srcOrd="0" destOrd="0" presId="urn:microsoft.com/office/officeart/2005/8/layout/hierarchy2"/>
    <dgm:cxn modelId="{0C15F44A-DFDB-4944-ADD3-CF7BBA4A0E01}" type="presParOf" srcId="{A795C734-F2D4-4305-B536-063CDA3739CD}" destId="{1E10E8E5-F862-4E5A-9181-111046BD6863}" srcOrd="1" destOrd="0" presId="urn:microsoft.com/office/officeart/2005/8/layout/hierarchy2"/>
    <dgm:cxn modelId="{E42A0D44-C9E1-40B0-AE7D-A159C15645FD}" type="presParOf" srcId="{1E10E8E5-F862-4E5A-9181-111046BD6863}" destId="{8F12C412-3BBF-4978-B234-C61A57773EFE}" srcOrd="0" destOrd="0" presId="urn:microsoft.com/office/officeart/2005/8/layout/hierarchy2"/>
    <dgm:cxn modelId="{A10D9A91-6986-47D1-99FF-792531F0E544}" type="presParOf" srcId="{8F12C412-3BBF-4978-B234-C61A57773EFE}" destId="{666E6115-3025-4407-8D9A-3547E1D300AA}" srcOrd="0" destOrd="0" presId="urn:microsoft.com/office/officeart/2005/8/layout/hierarchy2"/>
    <dgm:cxn modelId="{D95E8F42-529C-4AD5-837F-325E307E318C}" type="presParOf" srcId="{1E10E8E5-F862-4E5A-9181-111046BD6863}" destId="{A9FBBBFF-340D-492E-B683-9D0181EC248D}" srcOrd="1" destOrd="0" presId="urn:microsoft.com/office/officeart/2005/8/layout/hierarchy2"/>
    <dgm:cxn modelId="{1E772524-8B44-41C7-856F-4B7DE7D8FAF3}" type="presParOf" srcId="{A9FBBBFF-340D-492E-B683-9D0181EC248D}" destId="{D94EA8AF-05E8-446B-9927-215B67BFB945}" srcOrd="0" destOrd="0" presId="urn:microsoft.com/office/officeart/2005/8/layout/hierarchy2"/>
    <dgm:cxn modelId="{39B13CF2-615C-4D10-903D-5860AA474852}" type="presParOf" srcId="{A9FBBBFF-340D-492E-B683-9D0181EC248D}" destId="{560AC198-723D-4911-ACAA-3799AB0F5B8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2AEE72-811B-44E4-930D-3212D603E6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16450E1-5FCB-4ED9-A164-B074A8E9A672}">
      <dgm:prSet phldrT="[Text]" custT="1"/>
      <dgm:spPr/>
      <dgm:t>
        <a:bodyPr/>
        <a:lstStyle/>
        <a:p>
          <a:r>
            <a:rPr lang="en-US" sz="1800" dirty="0" smtClean="0"/>
            <a:t>Quiz</a:t>
          </a:r>
          <a:endParaRPr lang="en-US" sz="1800" dirty="0"/>
        </a:p>
      </dgm:t>
    </dgm:pt>
    <dgm:pt modelId="{2CC22064-B496-46E8-A36D-517893B2E59E}" type="parTrans" cxnId="{53843BFB-2FD9-417E-8808-015DD706C749}">
      <dgm:prSet/>
      <dgm:spPr/>
      <dgm:t>
        <a:bodyPr/>
        <a:lstStyle/>
        <a:p>
          <a:endParaRPr lang="en-US"/>
        </a:p>
      </dgm:t>
    </dgm:pt>
    <dgm:pt modelId="{A96F543E-8A37-498B-9EEB-02E9BC2E82F0}" type="sibTrans" cxnId="{53843BFB-2FD9-417E-8808-015DD706C749}">
      <dgm:prSet/>
      <dgm:spPr/>
      <dgm:t>
        <a:bodyPr/>
        <a:lstStyle/>
        <a:p>
          <a:endParaRPr lang="en-US"/>
        </a:p>
      </dgm:t>
    </dgm:pt>
    <dgm:pt modelId="{F7CF6144-B8B2-47FF-AFC3-F9829DAC7A9E}">
      <dgm:prSet phldrT="[Text]" custT="1"/>
      <dgm:spPr/>
      <dgm:t>
        <a:bodyPr/>
        <a:lstStyle/>
        <a:p>
          <a:r>
            <a:rPr lang="en-US" sz="1400" dirty="0" smtClean="0"/>
            <a:t>Categories</a:t>
          </a:r>
          <a:endParaRPr lang="en-US" sz="1400" dirty="0"/>
        </a:p>
      </dgm:t>
    </dgm:pt>
    <dgm:pt modelId="{65E72662-295F-47D3-8A57-BAAF66BAB633}" type="parTrans" cxnId="{0B2D4DC8-67FA-4295-955C-2C837BD7182E}">
      <dgm:prSet/>
      <dgm:spPr/>
      <dgm:t>
        <a:bodyPr/>
        <a:lstStyle/>
        <a:p>
          <a:endParaRPr lang="en-US" dirty="0"/>
        </a:p>
      </dgm:t>
    </dgm:pt>
    <dgm:pt modelId="{AD6BE443-C328-4899-9DDA-5B4EBD15DB5C}" type="sibTrans" cxnId="{0B2D4DC8-67FA-4295-955C-2C837BD7182E}">
      <dgm:prSet/>
      <dgm:spPr/>
      <dgm:t>
        <a:bodyPr/>
        <a:lstStyle/>
        <a:p>
          <a:endParaRPr lang="en-US"/>
        </a:p>
      </dgm:t>
    </dgm:pt>
    <dgm:pt modelId="{744A0B8A-CE20-46DD-8EEB-3125C8821257}">
      <dgm:prSet phldrT="[Text]" custT="1"/>
      <dgm:spPr/>
      <dgm:t>
        <a:bodyPr/>
        <a:lstStyle/>
        <a:p>
          <a:r>
            <a:rPr lang="en-US" sz="1400" dirty="0" smtClean="0"/>
            <a:t>CAT_ID</a:t>
          </a:r>
        </a:p>
        <a:p>
          <a:r>
            <a:rPr lang="en-US" sz="1400" dirty="0" smtClean="0"/>
            <a:t>CAT_NAME</a:t>
          </a:r>
        </a:p>
        <a:p>
          <a:r>
            <a:rPr lang="en-US" sz="1400" dirty="0" smtClean="0"/>
            <a:t>NO_OF_TEST</a:t>
          </a:r>
        </a:p>
      </dgm:t>
    </dgm:pt>
    <dgm:pt modelId="{B303E9C3-6743-4E7E-AE75-563562E6C818}" type="parTrans" cxnId="{2AC5BD33-4426-464F-844E-3DB5C97483C2}">
      <dgm:prSet/>
      <dgm:spPr/>
      <dgm:t>
        <a:bodyPr/>
        <a:lstStyle/>
        <a:p>
          <a:endParaRPr lang="en-US" dirty="0"/>
        </a:p>
      </dgm:t>
    </dgm:pt>
    <dgm:pt modelId="{F1AB535E-C477-4757-ADAD-B68F25CA7248}" type="sibTrans" cxnId="{2AC5BD33-4426-464F-844E-3DB5C97483C2}">
      <dgm:prSet/>
      <dgm:spPr/>
      <dgm:t>
        <a:bodyPr/>
        <a:lstStyle/>
        <a:p>
          <a:endParaRPr lang="en-US"/>
        </a:p>
      </dgm:t>
    </dgm:pt>
    <dgm:pt modelId="{11D95E88-3A88-442B-B42F-F6C2B5BA8627}">
      <dgm:prSet phldrT="[Text]" custT="1"/>
      <dgm:spPr/>
      <dgm:t>
        <a:bodyPr/>
        <a:lstStyle/>
        <a:p>
          <a:r>
            <a:rPr lang="en-US" sz="1400" dirty="0" smtClean="0"/>
            <a:t>TEST_LIST</a:t>
          </a:r>
          <a:endParaRPr lang="en-US" sz="1400" dirty="0"/>
        </a:p>
      </dgm:t>
    </dgm:pt>
    <dgm:pt modelId="{2B079EDD-0C2C-4B11-ABAC-713ECA043F86}" type="parTrans" cxnId="{6E01029A-CE20-468D-A4BF-C3C1B6CE24D9}">
      <dgm:prSet/>
      <dgm:spPr/>
      <dgm:t>
        <a:bodyPr/>
        <a:lstStyle/>
        <a:p>
          <a:endParaRPr lang="en-US" dirty="0"/>
        </a:p>
      </dgm:t>
    </dgm:pt>
    <dgm:pt modelId="{2104731A-900D-47BC-9BD7-A8B6CA2D9267}" type="sibTrans" cxnId="{6E01029A-CE20-468D-A4BF-C3C1B6CE24D9}">
      <dgm:prSet/>
      <dgm:spPr/>
      <dgm:t>
        <a:bodyPr/>
        <a:lstStyle/>
        <a:p>
          <a:endParaRPr lang="en-US"/>
        </a:p>
      </dgm:t>
    </dgm:pt>
    <dgm:pt modelId="{A8FDAA22-0334-4C7E-A6FD-B63B9F9AABC5}">
      <dgm:prSet phldrT="[Text]" custT="1"/>
      <dgm:spPr/>
      <dgm:t>
        <a:bodyPr/>
        <a:lstStyle/>
        <a:p>
          <a:r>
            <a:rPr lang="en-US" sz="1400" dirty="0" smtClean="0"/>
            <a:t>TEST_INFO</a:t>
          </a:r>
          <a:endParaRPr lang="en-US" sz="1400" dirty="0"/>
        </a:p>
      </dgm:t>
    </dgm:pt>
    <dgm:pt modelId="{E421E6FC-5A6E-4728-9458-BDB25352BA95}" type="parTrans" cxnId="{40B5C25C-4D34-4F7F-A945-292CAE92E15B}">
      <dgm:prSet/>
      <dgm:spPr/>
      <dgm:t>
        <a:bodyPr/>
        <a:lstStyle/>
        <a:p>
          <a:endParaRPr lang="en-US" dirty="0"/>
        </a:p>
      </dgm:t>
    </dgm:pt>
    <dgm:pt modelId="{7AF18BE0-BF98-4E7F-8F25-9D10064622C1}" type="sibTrans" cxnId="{40B5C25C-4D34-4F7F-A945-292CAE92E15B}">
      <dgm:prSet/>
      <dgm:spPr/>
      <dgm:t>
        <a:bodyPr/>
        <a:lstStyle/>
        <a:p>
          <a:endParaRPr lang="en-US"/>
        </a:p>
      </dgm:t>
    </dgm:pt>
    <dgm:pt modelId="{9363233A-A46B-49BC-85A2-1CB71EA47E3B}">
      <dgm:prSet phldrT="[Text]" custT="1"/>
      <dgm:spPr/>
      <dgm:t>
        <a:bodyPr/>
        <a:lstStyle/>
        <a:p>
          <a:r>
            <a:rPr lang="en-US" sz="1400" dirty="0" smtClean="0"/>
            <a:t>TEST_ID</a:t>
          </a:r>
        </a:p>
        <a:p>
          <a:r>
            <a:rPr lang="en-US" sz="1400" dirty="0" smtClean="0"/>
            <a:t>TEST_TIME</a:t>
          </a:r>
          <a:endParaRPr lang="en-US" sz="1400" dirty="0"/>
        </a:p>
      </dgm:t>
    </dgm:pt>
    <dgm:pt modelId="{E7B9ED76-4A97-4C36-B34E-C50F6DD41113}" type="parTrans" cxnId="{8FEE48A6-D870-48DF-9C83-0EF035020E32}">
      <dgm:prSet/>
      <dgm:spPr/>
      <dgm:t>
        <a:bodyPr/>
        <a:lstStyle/>
        <a:p>
          <a:endParaRPr lang="en-US" dirty="0"/>
        </a:p>
      </dgm:t>
    </dgm:pt>
    <dgm:pt modelId="{C9296F0E-7BAB-4E2B-B5F0-D7F0853A9AFE}" type="sibTrans" cxnId="{8FEE48A6-D870-48DF-9C83-0EF035020E32}">
      <dgm:prSet/>
      <dgm:spPr/>
      <dgm:t>
        <a:bodyPr/>
        <a:lstStyle/>
        <a:p>
          <a:endParaRPr lang="en-US"/>
        </a:p>
      </dgm:t>
    </dgm:pt>
    <dgm:pt modelId="{4CB1272C-A127-4D17-AA3E-1384B91290FA}">
      <dgm:prSet phldrT="[Text]" custT="1"/>
      <dgm:spPr/>
      <dgm:t>
        <a:bodyPr/>
        <a:lstStyle/>
        <a:p>
          <a:r>
            <a:rPr lang="en-US" sz="1400" dirty="0" smtClean="0"/>
            <a:t>Category</a:t>
          </a:r>
          <a:r>
            <a:rPr lang="en-US" sz="900" dirty="0" smtClean="0"/>
            <a:t> </a:t>
          </a:r>
        </a:p>
      </dgm:t>
    </dgm:pt>
    <dgm:pt modelId="{A1C9CD0E-EBA4-45A6-B04B-D8554FC6A95F}" type="parTrans" cxnId="{15F6BA47-9EAA-45F9-B49D-6DCACAEAEDF0}">
      <dgm:prSet/>
      <dgm:spPr/>
      <dgm:t>
        <a:bodyPr/>
        <a:lstStyle/>
        <a:p>
          <a:endParaRPr lang="en-US" dirty="0"/>
        </a:p>
      </dgm:t>
    </dgm:pt>
    <dgm:pt modelId="{5A5BAFEF-A668-464C-8F58-77ECC33A80C6}" type="sibTrans" cxnId="{15F6BA47-9EAA-45F9-B49D-6DCACAEAEDF0}">
      <dgm:prSet/>
      <dgm:spPr/>
      <dgm:t>
        <a:bodyPr/>
        <a:lstStyle/>
        <a:p>
          <a:endParaRPr lang="en-US"/>
        </a:p>
      </dgm:t>
    </dgm:pt>
    <dgm:pt modelId="{7966DD9F-9545-4641-BEA4-70140C965C95}" type="pres">
      <dgm:prSet presAssocID="{F12AEE72-811B-44E4-930D-3212D603E6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747194-70B0-448E-BB32-2D66AC23914C}" type="pres">
      <dgm:prSet presAssocID="{316450E1-5FCB-4ED9-A164-B074A8E9A672}" presName="root1" presStyleCnt="0"/>
      <dgm:spPr/>
    </dgm:pt>
    <dgm:pt modelId="{A767D457-2F2D-4780-BF49-03613FA86EA7}" type="pres">
      <dgm:prSet presAssocID="{316450E1-5FCB-4ED9-A164-B074A8E9A67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D41A28-A0E9-4EFC-A16C-348CFFB2F2B5}" type="pres">
      <dgm:prSet presAssocID="{316450E1-5FCB-4ED9-A164-B074A8E9A672}" presName="level2hierChild" presStyleCnt="0"/>
      <dgm:spPr/>
    </dgm:pt>
    <dgm:pt modelId="{E7ACA9BC-B0AB-4EEF-AA69-F2247805717A}" type="pres">
      <dgm:prSet presAssocID="{65E72662-295F-47D3-8A57-BAAF66BAB633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A0B3EB49-B727-46CE-9444-6AA02210C445}" type="pres">
      <dgm:prSet presAssocID="{65E72662-295F-47D3-8A57-BAAF66BAB633}" presName="connTx" presStyleLbl="parChTrans1D2" presStyleIdx="0" presStyleCnt="1"/>
      <dgm:spPr/>
      <dgm:t>
        <a:bodyPr/>
        <a:lstStyle/>
        <a:p>
          <a:endParaRPr lang="en-US"/>
        </a:p>
      </dgm:t>
    </dgm:pt>
    <dgm:pt modelId="{02E6E3B6-62CD-4B03-BBB9-D5958DE1067D}" type="pres">
      <dgm:prSet presAssocID="{F7CF6144-B8B2-47FF-AFC3-F9829DAC7A9E}" presName="root2" presStyleCnt="0"/>
      <dgm:spPr/>
    </dgm:pt>
    <dgm:pt modelId="{1E29139A-44E1-4A6D-8977-D78EB20A0D0C}" type="pres">
      <dgm:prSet presAssocID="{F7CF6144-B8B2-47FF-AFC3-F9829DAC7A9E}" presName="LevelTwoTextNode" presStyleLbl="node2" presStyleIdx="0" presStyleCnt="1" custScaleX="1247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6A15B9-33B8-44A0-A8D8-1D495C13E005}" type="pres">
      <dgm:prSet presAssocID="{F7CF6144-B8B2-47FF-AFC3-F9829DAC7A9E}" presName="level3hierChild" presStyleCnt="0"/>
      <dgm:spPr/>
    </dgm:pt>
    <dgm:pt modelId="{C464C3CA-73CE-4003-94E4-AACE853C914E}" type="pres">
      <dgm:prSet presAssocID="{A1C9CD0E-EBA4-45A6-B04B-D8554FC6A95F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A5EF826E-F25E-426C-A65C-1E59C3940F13}" type="pres">
      <dgm:prSet presAssocID="{A1C9CD0E-EBA4-45A6-B04B-D8554FC6A95F}" presName="connTx" presStyleLbl="parChTrans1D3" presStyleIdx="0" presStyleCnt="1"/>
      <dgm:spPr/>
      <dgm:t>
        <a:bodyPr/>
        <a:lstStyle/>
        <a:p>
          <a:endParaRPr lang="en-US"/>
        </a:p>
      </dgm:t>
    </dgm:pt>
    <dgm:pt modelId="{58E7DD87-F02B-4208-ABF3-0650830BE60D}" type="pres">
      <dgm:prSet presAssocID="{4CB1272C-A127-4D17-AA3E-1384B91290FA}" presName="root2" presStyleCnt="0"/>
      <dgm:spPr/>
    </dgm:pt>
    <dgm:pt modelId="{661C48F9-DF7B-4645-9048-1457EC545FB6}" type="pres">
      <dgm:prSet presAssocID="{4CB1272C-A127-4D17-AA3E-1384B91290FA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1C659C-5FBA-4DDF-A35C-E06FA2C56385}" type="pres">
      <dgm:prSet presAssocID="{4CB1272C-A127-4D17-AA3E-1384B91290FA}" presName="level3hierChild" presStyleCnt="0"/>
      <dgm:spPr/>
    </dgm:pt>
    <dgm:pt modelId="{433A0E65-0AFD-4301-A404-A6869FFEB8D8}" type="pres">
      <dgm:prSet presAssocID="{B303E9C3-6743-4E7E-AE75-563562E6C818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975E21C7-C5AB-464A-88CE-352698D94A05}" type="pres">
      <dgm:prSet presAssocID="{B303E9C3-6743-4E7E-AE75-563562E6C818}" presName="connTx" presStyleLbl="parChTrans1D4" presStyleIdx="0" presStyleCnt="4"/>
      <dgm:spPr/>
      <dgm:t>
        <a:bodyPr/>
        <a:lstStyle/>
        <a:p>
          <a:endParaRPr lang="en-US"/>
        </a:p>
      </dgm:t>
    </dgm:pt>
    <dgm:pt modelId="{3BFDEFD8-4D0A-4A41-90D1-F718121C6FC4}" type="pres">
      <dgm:prSet presAssocID="{744A0B8A-CE20-46DD-8EEB-3125C8821257}" presName="root2" presStyleCnt="0"/>
      <dgm:spPr/>
    </dgm:pt>
    <dgm:pt modelId="{F4558C9E-F772-43CE-AF89-2A994E9F129F}" type="pres">
      <dgm:prSet presAssocID="{744A0B8A-CE20-46DD-8EEB-3125C8821257}" presName="LevelTwoTextNode" presStyleLbl="node4" presStyleIdx="0" presStyleCnt="4" custScaleX="181915" custScaleY="190128" custLinFactNeighborX="6662" custLinFactNeighborY="-583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CB0757-4FC2-466E-A82C-6E9F74FC6DD9}" type="pres">
      <dgm:prSet presAssocID="{744A0B8A-CE20-46DD-8EEB-3125C8821257}" presName="level3hierChild" presStyleCnt="0"/>
      <dgm:spPr/>
    </dgm:pt>
    <dgm:pt modelId="{36031D8F-FAF5-42F9-8ABA-3B59889A5258}" type="pres">
      <dgm:prSet presAssocID="{2B079EDD-0C2C-4B11-ABAC-713ECA043F86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7C8F9B35-41E7-41B0-B5AF-D4E490BFEFD9}" type="pres">
      <dgm:prSet presAssocID="{2B079EDD-0C2C-4B11-ABAC-713ECA043F86}" presName="connTx" presStyleLbl="parChTrans1D4" presStyleIdx="1" presStyleCnt="4"/>
      <dgm:spPr/>
      <dgm:t>
        <a:bodyPr/>
        <a:lstStyle/>
        <a:p>
          <a:endParaRPr lang="en-US"/>
        </a:p>
      </dgm:t>
    </dgm:pt>
    <dgm:pt modelId="{422F4D4F-9333-4F72-A1E3-EC57BF726A38}" type="pres">
      <dgm:prSet presAssocID="{11D95E88-3A88-442B-B42F-F6C2B5BA8627}" presName="root2" presStyleCnt="0"/>
      <dgm:spPr/>
    </dgm:pt>
    <dgm:pt modelId="{669042E3-2AFB-4604-A820-5E7EB9C34AA0}" type="pres">
      <dgm:prSet presAssocID="{11D95E88-3A88-442B-B42F-F6C2B5BA8627}" presName="LevelTwoTextNode" presStyleLbl="node4" presStyleIdx="1" presStyleCnt="4" custScaleX="132033" custLinFactNeighborX="13324" custLinFactNeighborY="571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1526AB-26CA-4610-A8D9-37E870BD0A26}" type="pres">
      <dgm:prSet presAssocID="{11D95E88-3A88-442B-B42F-F6C2B5BA8627}" presName="level3hierChild" presStyleCnt="0"/>
      <dgm:spPr/>
    </dgm:pt>
    <dgm:pt modelId="{0C263B55-53D1-4CD5-A95D-FB7A118DF392}" type="pres">
      <dgm:prSet presAssocID="{E421E6FC-5A6E-4728-9458-BDB25352BA95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0C0DAD6E-869D-441C-B385-F6E9C3F7F682}" type="pres">
      <dgm:prSet presAssocID="{E421E6FC-5A6E-4728-9458-BDB25352BA95}" presName="connTx" presStyleLbl="parChTrans1D4" presStyleIdx="2" presStyleCnt="4"/>
      <dgm:spPr/>
      <dgm:t>
        <a:bodyPr/>
        <a:lstStyle/>
        <a:p>
          <a:endParaRPr lang="en-US"/>
        </a:p>
      </dgm:t>
    </dgm:pt>
    <dgm:pt modelId="{893E5F88-20D4-4AD6-B07D-AD40FB580C9D}" type="pres">
      <dgm:prSet presAssocID="{A8FDAA22-0334-4C7E-A6FD-B63B9F9AABC5}" presName="root2" presStyleCnt="0"/>
      <dgm:spPr/>
    </dgm:pt>
    <dgm:pt modelId="{72C2D795-EA52-4628-A411-70CB247C2C79}" type="pres">
      <dgm:prSet presAssocID="{A8FDAA22-0334-4C7E-A6FD-B63B9F9AABC5}" presName="LevelTwoTextNode" presStyleLbl="node4" presStyleIdx="2" presStyleCnt="4" custScaleX="160841" custLinFactNeighborX="4470" custLinFactNeighborY="537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2BAA54-E70A-4043-8F89-5CAB3646A634}" type="pres">
      <dgm:prSet presAssocID="{A8FDAA22-0334-4C7E-A6FD-B63B9F9AABC5}" presName="level3hierChild" presStyleCnt="0"/>
      <dgm:spPr/>
    </dgm:pt>
    <dgm:pt modelId="{E25EC561-8F20-415D-950F-3D1B90624C38}" type="pres">
      <dgm:prSet presAssocID="{E7B9ED76-4A97-4C36-B34E-C50F6DD41113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65A3445E-1129-46AE-B40E-40CCD5E1E8CC}" type="pres">
      <dgm:prSet presAssocID="{E7B9ED76-4A97-4C36-B34E-C50F6DD41113}" presName="connTx" presStyleLbl="parChTrans1D4" presStyleIdx="3" presStyleCnt="4"/>
      <dgm:spPr/>
      <dgm:t>
        <a:bodyPr/>
        <a:lstStyle/>
        <a:p>
          <a:endParaRPr lang="en-US"/>
        </a:p>
      </dgm:t>
    </dgm:pt>
    <dgm:pt modelId="{AD730331-716B-4488-9681-7799492D008A}" type="pres">
      <dgm:prSet presAssocID="{9363233A-A46B-49BC-85A2-1CB71EA47E3B}" presName="root2" presStyleCnt="0"/>
      <dgm:spPr/>
    </dgm:pt>
    <dgm:pt modelId="{A1AAAF46-FFEF-4352-8427-20B38BB2087E}" type="pres">
      <dgm:prSet presAssocID="{9363233A-A46B-49BC-85A2-1CB71EA47E3B}" presName="LevelTwoTextNode" presStyleLbl="node4" presStyleIdx="3" presStyleCnt="4" custScaleX="175604" custScaleY="154512" custLinFactNeighborX="637" custLinFactNeighborY="545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FA07C4-66AA-4CE1-B302-58B8AC8E4004}" type="pres">
      <dgm:prSet presAssocID="{9363233A-A46B-49BC-85A2-1CB71EA47E3B}" presName="level3hierChild" presStyleCnt="0"/>
      <dgm:spPr/>
    </dgm:pt>
  </dgm:ptLst>
  <dgm:cxnLst>
    <dgm:cxn modelId="{2299E1B4-2756-4F6D-8048-18DC83605C9E}" type="presOf" srcId="{E421E6FC-5A6E-4728-9458-BDB25352BA95}" destId="{0C0DAD6E-869D-441C-B385-F6E9C3F7F682}" srcOrd="1" destOrd="0" presId="urn:microsoft.com/office/officeart/2005/8/layout/hierarchy2"/>
    <dgm:cxn modelId="{3DD53F50-A6FA-446F-98FD-E3B77597364E}" type="presOf" srcId="{F12AEE72-811B-44E4-930D-3212D603E61A}" destId="{7966DD9F-9545-4641-BEA4-70140C965C95}" srcOrd="0" destOrd="0" presId="urn:microsoft.com/office/officeart/2005/8/layout/hierarchy2"/>
    <dgm:cxn modelId="{EA86BFBC-61D5-4E3D-8062-9F8CA4008B8B}" type="presOf" srcId="{316450E1-5FCB-4ED9-A164-B074A8E9A672}" destId="{A767D457-2F2D-4780-BF49-03613FA86EA7}" srcOrd="0" destOrd="0" presId="urn:microsoft.com/office/officeart/2005/8/layout/hierarchy2"/>
    <dgm:cxn modelId="{15F6BA47-9EAA-45F9-B49D-6DCACAEAEDF0}" srcId="{F7CF6144-B8B2-47FF-AFC3-F9829DAC7A9E}" destId="{4CB1272C-A127-4D17-AA3E-1384B91290FA}" srcOrd="0" destOrd="0" parTransId="{A1C9CD0E-EBA4-45A6-B04B-D8554FC6A95F}" sibTransId="{5A5BAFEF-A668-464C-8F58-77ECC33A80C6}"/>
    <dgm:cxn modelId="{6E01029A-CE20-468D-A4BF-C3C1B6CE24D9}" srcId="{4CB1272C-A127-4D17-AA3E-1384B91290FA}" destId="{11D95E88-3A88-442B-B42F-F6C2B5BA8627}" srcOrd="1" destOrd="0" parTransId="{2B079EDD-0C2C-4B11-ABAC-713ECA043F86}" sibTransId="{2104731A-900D-47BC-9BD7-A8B6CA2D9267}"/>
    <dgm:cxn modelId="{55FEBBCE-FF8E-4817-9A6A-510B8849F443}" type="presOf" srcId="{2B079EDD-0C2C-4B11-ABAC-713ECA043F86}" destId="{7C8F9B35-41E7-41B0-B5AF-D4E490BFEFD9}" srcOrd="1" destOrd="0" presId="urn:microsoft.com/office/officeart/2005/8/layout/hierarchy2"/>
    <dgm:cxn modelId="{442AC150-30C3-41C1-B21A-0D9BAAF87616}" type="presOf" srcId="{744A0B8A-CE20-46DD-8EEB-3125C8821257}" destId="{F4558C9E-F772-43CE-AF89-2A994E9F129F}" srcOrd="0" destOrd="0" presId="urn:microsoft.com/office/officeart/2005/8/layout/hierarchy2"/>
    <dgm:cxn modelId="{0B2D4DC8-67FA-4295-955C-2C837BD7182E}" srcId="{316450E1-5FCB-4ED9-A164-B074A8E9A672}" destId="{F7CF6144-B8B2-47FF-AFC3-F9829DAC7A9E}" srcOrd="0" destOrd="0" parTransId="{65E72662-295F-47D3-8A57-BAAF66BAB633}" sibTransId="{AD6BE443-C328-4899-9DDA-5B4EBD15DB5C}"/>
    <dgm:cxn modelId="{09D2E2A7-518B-4328-97D0-06133729A9AB}" type="presOf" srcId="{2B079EDD-0C2C-4B11-ABAC-713ECA043F86}" destId="{36031D8F-FAF5-42F9-8ABA-3B59889A5258}" srcOrd="0" destOrd="0" presId="urn:microsoft.com/office/officeart/2005/8/layout/hierarchy2"/>
    <dgm:cxn modelId="{EA905D86-E8A5-48C5-9A0B-E9BEE8BEAC2A}" type="presOf" srcId="{E7B9ED76-4A97-4C36-B34E-C50F6DD41113}" destId="{E25EC561-8F20-415D-950F-3D1B90624C38}" srcOrd="0" destOrd="0" presId="urn:microsoft.com/office/officeart/2005/8/layout/hierarchy2"/>
    <dgm:cxn modelId="{5742A5C0-FFE1-401B-815F-4256BC2E5E88}" type="presOf" srcId="{E421E6FC-5A6E-4728-9458-BDB25352BA95}" destId="{0C263B55-53D1-4CD5-A95D-FB7A118DF392}" srcOrd="0" destOrd="0" presId="urn:microsoft.com/office/officeart/2005/8/layout/hierarchy2"/>
    <dgm:cxn modelId="{DD21A4EB-C636-4875-8D87-8FE7133D0FAF}" type="presOf" srcId="{65E72662-295F-47D3-8A57-BAAF66BAB633}" destId="{E7ACA9BC-B0AB-4EEF-AA69-F2247805717A}" srcOrd="0" destOrd="0" presId="urn:microsoft.com/office/officeart/2005/8/layout/hierarchy2"/>
    <dgm:cxn modelId="{8825CDC5-50D4-4658-AED9-25DE7FB786D7}" type="presOf" srcId="{9363233A-A46B-49BC-85A2-1CB71EA47E3B}" destId="{A1AAAF46-FFEF-4352-8427-20B38BB2087E}" srcOrd="0" destOrd="0" presId="urn:microsoft.com/office/officeart/2005/8/layout/hierarchy2"/>
    <dgm:cxn modelId="{1258144D-249C-46D8-9792-6597A310799D}" type="presOf" srcId="{11D95E88-3A88-442B-B42F-F6C2B5BA8627}" destId="{669042E3-2AFB-4604-A820-5E7EB9C34AA0}" srcOrd="0" destOrd="0" presId="urn:microsoft.com/office/officeart/2005/8/layout/hierarchy2"/>
    <dgm:cxn modelId="{6C33BF70-D034-40C4-B5D9-738573A1E59A}" type="presOf" srcId="{A8FDAA22-0334-4C7E-A6FD-B63B9F9AABC5}" destId="{72C2D795-EA52-4628-A411-70CB247C2C79}" srcOrd="0" destOrd="0" presId="urn:microsoft.com/office/officeart/2005/8/layout/hierarchy2"/>
    <dgm:cxn modelId="{53843BFB-2FD9-417E-8808-015DD706C749}" srcId="{F12AEE72-811B-44E4-930D-3212D603E61A}" destId="{316450E1-5FCB-4ED9-A164-B074A8E9A672}" srcOrd="0" destOrd="0" parTransId="{2CC22064-B496-46E8-A36D-517893B2E59E}" sibTransId="{A96F543E-8A37-498B-9EEB-02E9BC2E82F0}"/>
    <dgm:cxn modelId="{40B5C25C-4D34-4F7F-A945-292CAE92E15B}" srcId="{11D95E88-3A88-442B-B42F-F6C2B5BA8627}" destId="{A8FDAA22-0334-4C7E-A6FD-B63B9F9AABC5}" srcOrd="0" destOrd="0" parTransId="{E421E6FC-5A6E-4728-9458-BDB25352BA95}" sibTransId="{7AF18BE0-BF98-4E7F-8F25-9D10064622C1}"/>
    <dgm:cxn modelId="{F4EB7A71-4F4C-4829-8832-D46643C94269}" type="presOf" srcId="{E7B9ED76-4A97-4C36-B34E-C50F6DD41113}" destId="{65A3445E-1129-46AE-B40E-40CCD5E1E8CC}" srcOrd="1" destOrd="0" presId="urn:microsoft.com/office/officeart/2005/8/layout/hierarchy2"/>
    <dgm:cxn modelId="{A6159091-7816-4617-B07B-1B612C0777CD}" type="presOf" srcId="{A1C9CD0E-EBA4-45A6-B04B-D8554FC6A95F}" destId="{A5EF826E-F25E-426C-A65C-1E59C3940F13}" srcOrd="1" destOrd="0" presId="urn:microsoft.com/office/officeart/2005/8/layout/hierarchy2"/>
    <dgm:cxn modelId="{A34F04CC-B054-44A1-8BC0-C16B3E9922ED}" type="presOf" srcId="{A1C9CD0E-EBA4-45A6-B04B-D8554FC6A95F}" destId="{C464C3CA-73CE-4003-94E4-AACE853C914E}" srcOrd="0" destOrd="0" presId="urn:microsoft.com/office/officeart/2005/8/layout/hierarchy2"/>
    <dgm:cxn modelId="{8FEE48A6-D870-48DF-9C83-0EF035020E32}" srcId="{A8FDAA22-0334-4C7E-A6FD-B63B9F9AABC5}" destId="{9363233A-A46B-49BC-85A2-1CB71EA47E3B}" srcOrd="0" destOrd="0" parTransId="{E7B9ED76-4A97-4C36-B34E-C50F6DD41113}" sibTransId="{C9296F0E-7BAB-4E2B-B5F0-D7F0853A9AFE}"/>
    <dgm:cxn modelId="{2AC5BD33-4426-464F-844E-3DB5C97483C2}" srcId="{4CB1272C-A127-4D17-AA3E-1384B91290FA}" destId="{744A0B8A-CE20-46DD-8EEB-3125C8821257}" srcOrd="0" destOrd="0" parTransId="{B303E9C3-6743-4E7E-AE75-563562E6C818}" sibTransId="{F1AB535E-C477-4757-ADAD-B68F25CA7248}"/>
    <dgm:cxn modelId="{79B6572C-C606-41C2-A8FF-E3638A02B766}" type="presOf" srcId="{F7CF6144-B8B2-47FF-AFC3-F9829DAC7A9E}" destId="{1E29139A-44E1-4A6D-8977-D78EB20A0D0C}" srcOrd="0" destOrd="0" presId="urn:microsoft.com/office/officeart/2005/8/layout/hierarchy2"/>
    <dgm:cxn modelId="{581ED8CE-8865-4563-9474-A2644D3B45DE}" type="presOf" srcId="{4CB1272C-A127-4D17-AA3E-1384B91290FA}" destId="{661C48F9-DF7B-4645-9048-1457EC545FB6}" srcOrd="0" destOrd="0" presId="urn:microsoft.com/office/officeart/2005/8/layout/hierarchy2"/>
    <dgm:cxn modelId="{46763765-BB04-4A6E-9B48-3373817004C1}" type="presOf" srcId="{B303E9C3-6743-4E7E-AE75-563562E6C818}" destId="{975E21C7-C5AB-464A-88CE-352698D94A05}" srcOrd="1" destOrd="0" presId="urn:microsoft.com/office/officeart/2005/8/layout/hierarchy2"/>
    <dgm:cxn modelId="{630A8815-1606-469D-AFCC-17099CDEEA8B}" type="presOf" srcId="{65E72662-295F-47D3-8A57-BAAF66BAB633}" destId="{A0B3EB49-B727-46CE-9444-6AA02210C445}" srcOrd="1" destOrd="0" presId="urn:microsoft.com/office/officeart/2005/8/layout/hierarchy2"/>
    <dgm:cxn modelId="{06E0C869-DE02-487B-B2CA-29CCEAE141AA}" type="presOf" srcId="{B303E9C3-6743-4E7E-AE75-563562E6C818}" destId="{433A0E65-0AFD-4301-A404-A6869FFEB8D8}" srcOrd="0" destOrd="0" presId="urn:microsoft.com/office/officeart/2005/8/layout/hierarchy2"/>
    <dgm:cxn modelId="{DCF22463-0DDC-4948-B933-8813BF2C362C}" type="presParOf" srcId="{7966DD9F-9545-4641-BEA4-70140C965C95}" destId="{5A747194-70B0-448E-BB32-2D66AC23914C}" srcOrd="0" destOrd="0" presId="urn:microsoft.com/office/officeart/2005/8/layout/hierarchy2"/>
    <dgm:cxn modelId="{2F6742A8-05DA-4AAD-A54C-9DDC5802B578}" type="presParOf" srcId="{5A747194-70B0-448E-BB32-2D66AC23914C}" destId="{A767D457-2F2D-4780-BF49-03613FA86EA7}" srcOrd="0" destOrd="0" presId="urn:microsoft.com/office/officeart/2005/8/layout/hierarchy2"/>
    <dgm:cxn modelId="{04B90401-70F3-4B27-B95B-33DEEBC559C1}" type="presParOf" srcId="{5A747194-70B0-448E-BB32-2D66AC23914C}" destId="{2FD41A28-A0E9-4EFC-A16C-348CFFB2F2B5}" srcOrd="1" destOrd="0" presId="urn:microsoft.com/office/officeart/2005/8/layout/hierarchy2"/>
    <dgm:cxn modelId="{54D52ED8-0FDA-4432-9FA0-6BE07F52AA4D}" type="presParOf" srcId="{2FD41A28-A0E9-4EFC-A16C-348CFFB2F2B5}" destId="{E7ACA9BC-B0AB-4EEF-AA69-F2247805717A}" srcOrd="0" destOrd="0" presId="urn:microsoft.com/office/officeart/2005/8/layout/hierarchy2"/>
    <dgm:cxn modelId="{CB64AFD2-C76C-4901-B424-AE9D47DD0AC3}" type="presParOf" srcId="{E7ACA9BC-B0AB-4EEF-AA69-F2247805717A}" destId="{A0B3EB49-B727-46CE-9444-6AA02210C445}" srcOrd="0" destOrd="0" presId="urn:microsoft.com/office/officeart/2005/8/layout/hierarchy2"/>
    <dgm:cxn modelId="{09D8CFD7-5079-42A1-B412-C398E822F4F0}" type="presParOf" srcId="{2FD41A28-A0E9-4EFC-A16C-348CFFB2F2B5}" destId="{02E6E3B6-62CD-4B03-BBB9-D5958DE1067D}" srcOrd="1" destOrd="0" presId="urn:microsoft.com/office/officeart/2005/8/layout/hierarchy2"/>
    <dgm:cxn modelId="{5777CC52-96C0-44DA-B272-AD1F669E8FC6}" type="presParOf" srcId="{02E6E3B6-62CD-4B03-BBB9-D5958DE1067D}" destId="{1E29139A-44E1-4A6D-8977-D78EB20A0D0C}" srcOrd="0" destOrd="0" presId="urn:microsoft.com/office/officeart/2005/8/layout/hierarchy2"/>
    <dgm:cxn modelId="{5D741ABD-FCF0-4392-9043-EEECEF35A563}" type="presParOf" srcId="{02E6E3B6-62CD-4B03-BBB9-D5958DE1067D}" destId="{E26A15B9-33B8-44A0-A8D8-1D495C13E005}" srcOrd="1" destOrd="0" presId="urn:microsoft.com/office/officeart/2005/8/layout/hierarchy2"/>
    <dgm:cxn modelId="{C0CFBAF8-DBA7-4FF1-83AA-B34366B7D501}" type="presParOf" srcId="{E26A15B9-33B8-44A0-A8D8-1D495C13E005}" destId="{C464C3CA-73CE-4003-94E4-AACE853C914E}" srcOrd="0" destOrd="0" presId="urn:microsoft.com/office/officeart/2005/8/layout/hierarchy2"/>
    <dgm:cxn modelId="{A19D5923-DD51-45E6-864F-F93C99D7F840}" type="presParOf" srcId="{C464C3CA-73CE-4003-94E4-AACE853C914E}" destId="{A5EF826E-F25E-426C-A65C-1E59C3940F13}" srcOrd="0" destOrd="0" presId="urn:microsoft.com/office/officeart/2005/8/layout/hierarchy2"/>
    <dgm:cxn modelId="{2621F92F-9E7F-4C43-8745-EAF41117A738}" type="presParOf" srcId="{E26A15B9-33B8-44A0-A8D8-1D495C13E005}" destId="{58E7DD87-F02B-4208-ABF3-0650830BE60D}" srcOrd="1" destOrd="0" presId="urn:microsoft.com/office/officeart/2005/8/layout/hierarchy2"/>
    <dgm:cxn modelId="{82B0803B-B6CB-43ED-95BD-0AAB0823063B}" type="presParOf" srcId="{58E7DD87-F02B-4208-ABF3-0650830BE60D}" destId="{661C48F9-DF7B-4645-9048-1457EC545FB6}" srcOrd="0" destOrd="0" presId="urn:microsoft.com/office/officeart/2005/8/layout/hierarchy2"/>
    <dgm:cxn modelId="{B12CFD37-83E0-4347-B3B4-09A50CAC6A1F}" type="presParOf" srcId="{58E7DD87-F02B-4208-ABF3-0650830BE60D}" destId="{491C659C-5FBA-4DDF-A35C-E06FA2C56385}" srcOrd="1" destOrd="0" presId="urn:microsoft.com/office/officeart/2005/8/layout/hierarchy2"/>
    <dgm:cxn modelId="{7F70ABC6-9305-44D9-8B5D-DE202845506C}" type="presParOf" srcId="{491C659C-5FBA-4DDF-A35C-E06FA2C56385}" destId="{433A0E65-0AFD-4301-A404-A6869FFEB8D8}" srcOrd="0" destOrd="0" presId="urn:microsoft.com/office/officeart/2005/8/layout/hierarchy2"/>
    <dgm:cxn modelId="{43771C51-A86D-4EE2-AEFF-F7823104B378}" type="presParOf" srcId="{433A0E65-0AFD-4301-A404-A6869FFEB8D8}" destId="{975E21C7-C5AB-464A-88CE-352698D94A05}" srcOrd="0" destOrd="0" presId="urn:microsoft.com/office/officeart/2005/8/layout/hierarchy2"/>
    <dgm:cxn modelId="{D8299BA3-902E-448B-B1CC-2DA73A0215C3}" type="presParOf" srcId="{491C659C-5FBA-4DDF-A35C-E06FA2C56385}" destId="{3BFDEFD8-4D0A-4A41-90D1-F718121C6FC4}" srcOrd="1" destOrd="0" presId="urn:microsoft.com/office/officeart/2005/8/layout/hierarchy2"/>
    <dgm:cxn modelId="{90A8B22D-B65F-4D8C-87A0-C002EB261A79}" type="presParOf" srcId="{3BFDEFD8-4D0A-4A41-90D1-F718121C6FC4}" destId="{F4558C9E-F772-43CE-AF89-2A994E9F129F}" srcOrd="0" destOrd="0" presId="urn:microsoft.com/office/officeart/2005/8/layout/hierarchy2"/>
    <dgm:cxn modelId="{2D8490C0-44DE-417D-A4A5-6D16CA1E2E05}" type="presParOf" srcId="{3BFDEFD8-4D0A-4A41-90D1-F718121C6FC4}" destId="{1ECB0757-4FC2-466E-A82C-6E9F74FC6DD9}" srcOrd="1" destOrd="0" presId="urn:microsoft.com/office/officeart/2005/8/layout/hierarchy2"/>
    <dgm:cxn modelId="{D6D74538-C72C-45FC-88F1-E8EEA6EB6F59}" type="presParOf" srcId="{491C659C-5FBA-4DDF-A35C-E06FA2C56385}" destId="{36031D8F-FAF5-42F9-8ABA-3B59889A5258}" srcOrd="2" destOrd="0" presId="urn:microsoft.com/office/officeart/2005/8/layout/hierarchy2"/>
    <dgm:cxn modelId="{A0F90682-ED42-45F4-AAB3-0CAB871F034B}" type="presParOf" srcId="{36031D8F-FAF5-42F9-8ABA-3B59889A5258}" destId="{7C8F9B35-41E7-41B0-B5AF-D4E490BFEFD9}" srcOrd="0" destOrd="0" presId="urn:microsoft.com/office/officeart/2005/8/layout/hierarchy2"/>
    <dgm:cxn modelId="{AC59C5A1-215F-404C-9AF1-2655EE917118}" type="presParOf" srcId="{491C659C-5FBA-4DDF-A35C-E06FA2C56385}" destId="{422F4D4F-9333-4F72-A1E3-EC57BF726A38}" srcOrd="3" destOrd="0" presId="urn:microsoft.com/office/officeart/2005/8/layout/hierarchy2"/>
    <dgm:cxn modelId="{4F8C8862-6135-4A3A-8AD1-61A3AEC339E2}" type="presParOf" srcId="{422F4D4F-9333-4F72-A1E3-EC57BF726A38}" destId="{669042E3-2AFB-4604-A820-5E7EB9C34AA0}" srcOrd="0" destOrd="0" presId="urn:microsoft.com/office/officeart/2005/8/layout/hierarchy2"/>
    <dgm:cxn modelId="{C1EB2561-774B-427A-A286-478C15BC7B10}" type="presParOf" srcId="{422F4D4F-9333-4F72-A1E3-EC57BF726A38}" destId="{F11526AB-26CA-4610-A8D9-37E870BD0A26}" srcOrd="1" destOrd="0" presId="urn:microsoft.com/office/officeart/2005/8/layout/hierarchy2"/>
    <dgm:cxn modelId="{23688CFE-9C67-4F26-955E-71580D978972}" type="presParOf" srcId="{F11526AB-26CA-4610-A8D9-37E870BD0A26}" destId="{0C263B55-53D1-4CD5-A95D-FB7A118DF392}" srcOrd="0" destOrd="0" presId="urn:microsoft.com/office/officeart/2005/8/layout/hierarchy2"/>
    <dgm:cxn modelId="{13C6462F-AE1C-460E-A4DD-8E47DB3A95C4}" type="presParOf" srcId="{0C263B55-53D1-4CD5-A95D-FB7A118DF392}" destId="{0C0DAD6E-869D-441C-B385-F6E9C3F7F682}" srcOrd="0" destOrd="0" presId="urn:microsoft.com/office/officeart/2005/8/layout/hierarchy2"/>
    <dgm:cxn modelId="{4D996F6B-D8E9-4FAD-A82E-6294F618DA56}" type="presParOf" srcId="{F11526AB-26CA-4610-A8D9-37E870BD0A26}" destId="{893E5F88-20D4-4AD6-B07D-AD40FB580C9D}" srcOrd="1" destOrd="0" presId="urn:microsoft.com/office/officeart/2005/8/layout/hierarchy2"/>
    <dgm:cxn modelId="{76CD14DF-032C-4E53-8991-77413843063D}" type="presParOf" srcId="{893E5F88-20D4-4AD6-B07D-AD40FB580C9D}" destId="{72C2D795-EA52-4628-A411-70CB247C2C79}" srcOrd="0" destOrd="0" presId="urn:microsoft.com/office/officeart/2005/8/layout/hierarchy2"/>
    <dgm:cxn modelId="{DCB6E97D-10D3-468D-8503-A2594F5DE9FF}" type="presParOf" srcId="{893E5F88-20D4-4AD6-B07D-AD40FB580C9D}" destId="{3B2BAA54-E70A-4043-8F89-5CAB3646A634}" srcOrd="1" destOrd="0" presId="urn:microsoft.com/office/officeart/2005/8/layout/hierarchy2"/>
    <dgm:cxn modelId="{984CC2C7-4318-43AA-8CFC-4F04FBDE9027}" type="presParOf" srcId="{3B2BAA54-E70A-4043-8F89-5CAB3646A634}" destId="{E25EC561-8F20-415D-950F-3D1B90624C38}" srcOrd="0" destOrd="0" presId="urn:microsoft.com/office/officeart/2005/8/layout/hierarchy2"/>
    <dgm:cxn modelId="{AA0F63BF-F776-4B44-B225-66F4EA81885B}" type="presParOf" srcId="{E25EC561-8F20-415D-950F-3D1B90624C38}" destId="{65A3445E-1129-46AE-B40E-40CCD5E1E8CC}" srcOrd="0" destOrd="0" presId="urn:microsoft.com/office/officeart/2005/8/layout/hierarchy2"/>
    <dgm:cxn modelId="{A3DB5C26-C0B6-433E-A79A-5AA098DE0A0B}" type="presParOf" srcId="{3B2BAA54-E70A-4043-8F89-5CAB3646A634}" destId="{AD730331-716B-4488-9681-7799492D008A}" srcOrd="1" destOrd="0" presId="urn:microsoft.com/office/officeart/2005/8/layout/hierarchy2"/>
    <dgm:cxn modelId="{EB9D449C-5C4D-491C-AC5E-A1C5EF5E1DEA}" type="presParOf" srcId="{AD730331-716B-4488-9681-7799492D008A}" destId="{A1AAAF46-FFEF-4352-8427-20B38BB2087E}" srcOrd="0" destOrd="0" presId="urn:microsoft.com/office/officeart/2005/8/layout/hierarchy2"/>
    <dgm:cxn modelId="{5EDA2C62-C2D1-42BD-9D08-46AACE69FD8F}" type="presParOf" srcId="{AD730331-716B-4488-9681-7799492D008A}" destId="{38FA07C4-66AA-4CE1-B302-58B8AC8E40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EA4D99-0CA0-4F9E-A07B-1D99E9AF91B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57A07EE-BB8E-4F07-B2E1-3220194CE811}">
      <dgm:prSet phldrT="[Text]" custT="1"/>
      <dgm:spPr/>
      <dgm:t>
        <a:bodyPr/>
        <a:lstStyle/>
        <a:p>
          <a:r>
            <a:rPr lang="en-US" sz="1800" dirty="0" smtClean="0"/>
            <a:t>Questions</a:t>
          </a:r>
          <a:endParaRPr lang="en-US" sz="1800" dirty="0"/>
        </a:p>
      </dgm:t>
    </dgm:pt>
    <dgm:pt modelId="{FA1E3F52-6A43-439E-97E5-D27EF8880555}" type="parTrans" cxnId="{B0F91237-A203-470B-95DA-2025597F2BFA}">
      <dgm:prSet/>
      <dgm:spPr/>
      <dgm:t>
        <a:bodyPr/>
        <a:lstStyle/>
        <a:p>
          <a:endParaRPr lang="en-US"/>
        </a:p>
      </dgm:t>
    </dgm:pt>
    <dgm:pt modelId="{4A497B23-F09B-4924-A24E-E20BB3C9322E}" type="sibTrans" cxnId="{B0F91237-A203-470B-95DA-2025597F2BFA}">
      <dgm:prSet/>
      <dgm:spPr/>
      <dgm:t>
        <a:bodyPr/>
        <a:lstStyle/>
        <a:p>
          <a:endParaRPr lang="en-US"/>
        </a:p>
      </dgm:t>
    </dgm:pt>
    <dgm:pt modelId="{BEFAB90E-358C-4D58-B7EA-1E5D6063DA8A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671DF0CE-0780-436B-9DEB-773DADCFFAB4}" type="parTrans" cxnId="{B196414E-DDA5-4CED-8321-C2721C45390A}">
      <dgm:prSet/>
      <dgm:spPr/>
      <dgm:t>
        <a:bodyPr/>
        <a:lstStyle/>
        <a:p>
          <a:endParaRPr lang="en-US" dirty="0"/>
        </a:p>
      </dgm:t>
    </dgm:pt>
    <dgm:pt modelId="{1BD829BC-59FF-4D39-A2B3-7525F6750088}" type="sibTrans" cxnId="{B196414E-DDA5-4CED-8321-C2721C45390A}">
      <dgm:prSet/>
      <dgm:spPr/>
      <dgm:t>
        <a:bodyPr/>
        <a:lstStyle/>
        <a:p>
          <a:endParaRPr lang="en-US"/>
        </a:p>
      </dgm:t>
    </dgm:pt>
    <dgm:pt modelId="{AD2BE859-9FE3-4F05-9C5D-04E99989F6D3}">
      <dgm:prSet phldrT="[Text]"/>
      <dgm:spPr/>
      <dgm:t>
        <a:bodyPr/>
        <a:lstStyle/>
        <a:p>
          <a:r>
            <a:rPr lang="en-US" dirty="0" smtClean="0"/>
            <a:t>Options</a:t>
          </a:r>
          <a:endParaRPr lang="en-US" dirty="0"/>
        </a:p>
      </dgm:t>
    </dgm:pt>
    <dgm:pt modelId="{A8F9AA6C-159F-457F-BA27-A2281901FE69}" type="parTrans" cxnId="{FEDBB14B-B242-4249-BB60-FD20C11AA135}">
      <dgm:prSet/>
      <dgm:spPr/>
      <dgm:t>
        <a:bodyPr/>
        <a:lstStyle/>
        <a:p>
          <a:endParaRPr lang="en-US" dirty="0"/>
        </a:p>
      </dgm:t>
    </dgm:pt>
    <dgm:pt modelId="{B16C4EB4-60CD-478B-8CFC-F7B8BC658306}" type="sibTrans" cxnId="{FEDBB14B-B242-4249-BB60-FD20C11AA135}">
      <dgm:prSet/>
      <dgm:spPr/>
      <dgm:t>
        <a:bodyPr/>
        <a:lstStyle/>
        <a:p>
          <a:endParaRPr lang="en-US"/>
        </a:p>
      </dgm:t>
    </dgm:pt>
    <dgm:pt modelId="{E031E717-9E85-4C61-A900-899A5D0B5BFF}">
      <dgm:prSet phldrT="[Text]"/>
      <dgm:spPr/>
      <dgm:t>
        <a:bodyPr/>
        <a:lstStyle/>
        <a:p>
          <a:r>
            <a:rPr lang="en-US" dirty="0" smtClean="0"/>
            <a:t>Category ID</a:t>
          </a:r>
        </a:p>
      </dgm:t>
    </dgm:pt>
    <dgm:pt modelId="{04DA6A95-F777-4765-BB6F-B28AD37F8AFA}" type="sibTrans" cxnId="{CD11BD50-C510-46DE-8639-7817B2C8C892}">
      <dgm:prSet/>
      <dgm:spPr/>
      <dgm:t>
        <a:bodyPr/>
        <a:lstStyle/>
        <a:p>
          <a:endParaRPr lang="en-US"/>
        </a:p>
      </dgm:t>
    </dgm:pt>
    <dgm:pt modelId="{DD76AF23-B4B3-48C1-8DBC-55E838DFB30F}" type="parTrans" cxnId="{CD11BD50-C510-46DE-8639-7817B2C8C892}">
      <dgm:prSet/>
      <dgm:spPr/>
      <dgm:t>
        <a:bodyPr/>
        <a:lstStyle/>
        <a:p>
          <a:endParaRPr lang="en-US" dirty="0"/>
        </a:p>
      </dgm:t>
    </dgm:pt>
    <dgm:pt modelId="{1BE4A3C9-D56E-4ED7-950B-E28F9FCF82D2}">
      <dgm:prSet phldrT="[Text]"/>
      <dgm:spPr/>
      <dgm:t>
        <a:bodyPr/>
        <a:lstStyle/>
        <a:p>
          <a:r>
            <a:rPr lang="en-US" dirty="0" smtClean="0"/>
            <a:t>Answer</a:t>
          </a:r>
        </a:p>
      </dgm:t>
    </dgm:pt>
    <dgm:pt modelId="{A3AAD7CB-F639-4B7E-A6A0-FAA5FD713DFE}" type="parTrans" cxnId="{CFC537D8-EB20-4A7B-9087-190BB461150A}">
      <dgm:prSet/>
      <dgm:spPr/>
      <dgm:t>
        <a:bodyPr/>
        <a:lstStyle/>
        <a:p>
          <a:endParaRPr lang="en-US" dirty="0"/>
        </a:p>
      </dgm:t>
    </dgm:pt>
    <dgm:pt modelId="{FA82BF2B-6A6A-4574-9803-9180AC7FA7FC}" type="sibTrans" cxnId="{CFC537D8-EB20-4A7B-9087-190BB461150A}">
      <dgm:prSet/>
      <dgm:spPr/>
      <dgm:t>
        <a:bodyPr/>
        <a:lstStyle/>
        <a:p>
          <a:endParaRPr lang="en-US"/>
        </a:p>
      </dgm:t>
    </dgm:pt>
    <dgm:pt modelId="{17897343-6A81-437F-ABFD-A8038F70C63C}">
      <dgm:prSet phldrT="[Text]"/>
      <dgm:spPr/>
      <dgm:t>
        <a:bodyPr/>
        <a:lstStyle/>
        <a:p>
          <a:r>
            <a:rPr lang="en-US" dirty="0" smtClean="0"/>
            <a:t>Test ID</a:t>
          </a:r>
        </a:p>
      </dgm:t>
    </dgm:pt>
    <dgm:pt modelId="{7134B5B3-CA1B-48E3-A8CA-40709CD6661E}" type="parTrans" cxnId="{0CBDC597-0E1D-404B-A237-27C69BD09D2A}">
      <dgm:prSet/>
      <dgm:spPr/>
      <dgm:t>
        <a:bodyPr/>
        <a:lstStyle/>
        <a:p>
          <a:endParaRPr lang="en-US" dirty="0"/>
        </a:p>
      </dgm:t>
    </dgm:pt>
    <dgm:pt modelId="{400F4824-30A1-4663-86BA-82BF9A216CD7}" type="sibTrans" cxnId="{0CBDC597-0E1D-404B-A237-27C69BD09D2A}">
      <dgm:prSet/>
      <dgm:spPr/>
      <dgm:t>
        <a:bodyPr/>
        <a:lstStyle/>
        <a:p>
          <a:endParaRPr lang="en-US"/>
        </a:p>
      </dgm:t>
    </dgm:pt>
    <dgm:pt modelId="{2CBBAEC1-8D48-477B-8CB0-6A6218F6D1BD}" type="pres">
      <dgm:prSet presAssocID="{9FEA4D99-0CA0-4F9E-A07B-1D99E9AF91B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168DA1-0311-428F-9D95-5387D8E0BFE2}" type="pres">
      <dgm:prSet presAssocID="{557A07EE-BB8E-4F07-B2E1-3220194CE811}" presName="root1" presStyleCnt="0"/>
      <dgm:spPr/>
    </dgm:pt>
    <dgm:pt modelId="{E7AB4842-17BA-4382-BB62-989032759DB8}" type="pres">
      <dgm:prSet presAssocID="{557A07EE-BB8E-4F07-B2E1-3220194CE811}" presName="LevelOneTextNode" presStyleLbl="node0" presStyleIdx="0" presStyleCnt="1" custScaleX="1421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16C1E3-50DE-43B8-93C4-46C62606829B}" type="pres">
      <dgm:prSet presAssocID="{557A07EE-BB8E-4F07-B2E1-3220194CE811}" presName="level2hierChild" presStyleCnt="0"/>
      <dgm:spPr/>
    </dgm:pt>
    <dgm:pt modelId="{A0E216F3-B628-4808-A945-35B2D21B1FB5}" type="pres">
      <dgm:prSet presAssocID="{671DF0CE-0780-436B-9DEB-773DADCFFAB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9FE083AB-39AA-4E84-AD02-63E8471526FF}" type="pres">
      <dgm:prSet presAssocID="{671DF0CE-0780-436B-9DEB-773DADCFFAB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3DE645A3-D64D-44F9-87E4-7816A8015838}" type="pres">
      <dgm:prSet presAssocID="{BEFAB90E-358C-4D58-B7EA-1E5D6063DA8A}" presName="root2" presStyleCnt="0"/>
      <dgm:spPr/>
    </dgm:pt>
    <dgm:pt modelId="{8D09B1BC-9D6C-4ACE-B966-E7567E0C85FC}" type="pres">
      <dgm:prSet presAssocID="{BEFAB90E-358C-4D58-B7EA-1E5D6063DA8A}" presName="LevelTwoTextNode" presStyleLbl="node2" presStyleIdx="0" presStyleCnt="1" custLinFactNeighborY="-11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7BDCFA-1EB1-4717-80F6-97C462D3DAD7}" type="pres">
      <dgm:prSet presAssocID="{BEFAB90E-358C-4D58-B7EA-1E5D6063DA8A}" presName="level3hierChild" presStyleCnt="0"/>
      <dgm:spPr/>
    </dgm:pt>
    <dgm:pt modelId="{83E53FB0-5216-41B5-A2E3-40C302FD63D7}" type="pres">
      <dgm:prSet presAssocID="{A8F9AA6C-159F-457F-BA27-A2281901FE69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F8053796-5F9A-4C0E-B575-497D0EBD5A8F}" type="pres">
      <dgm:prSet presAssocID="{A8F9AA6C-159F-457F-BA27-A2281901FE69}" presName="connTx" presStyleLbl="parChTrans1D3" presStyleIdx="0" presStyleCnt="4"/>
      <dgm:spPr/>
      <dgm:t>
        <a:bodyPr/>
        <a:lstStyle/>
        <a:p>
          <a:endParaRPr lang="en-US"/>
        </a:p>
      </dgm:t>
    </dgm:pt>
    <dgm:pt modelId="{9582A546-6DEE-42FD-89F9-4800673606C8}" type="pres">
      <dgm:prSet presAssocID="{AD2BE859-9FE3-4F05-9C5D-04E99989F6D3}" presName="root2" presStyleCnt="0"/>
      <dgm:spPr/>
    </dgm:pt>
    <dgm:pt modelId="{9E57283D-9C1C-40FA-9A00-45088BB9129B}" type="pres">
      <dgm:prSet presAssocID="{AD2BE859-9FE3-4F05-9C5D-04E99989F6D3}" presName="LevelTwoTextNode" presStyleLbl="node3" presStyleIdx="0" presStyleCnt="4" custLinFactX="26210" custLinFactNeighborX="100000" custLinFactNeighborY="-6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571A7D-B6BC-4D24-93ED-09A077C13341}" type="pres">
      <dgm:prSet presAssocID="{AD2BE859-9FE3-4F05-9C5D-04E99989F6D3}" presName="level3hierChild" presStyleCnt="0"/>
      <dgm:spPr/>
    </dgm:pt>
    <dgm:pt modelId="{6157BCBF-1C87-47A5-8DFC-C6C5A022FD0C}" type="pres">
      <dgm:prSet presAssocID="{A3AAD7CB-F639-4B7E-A6A0-FAA5FD713DF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D0C0D3B9-8553-49CA-A1B0-EB3ADCF9437B}" type="pres">
      <dgm:prSet presAssocID="{A3AAD7CB-F639-4B7E-A6A0-FAA5FD713DF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84F0D92B-F2E2-44B1-9746-0361F4DF96D4}" type="pres">
      <dgm:prSet presAssocID="{1BE4A3C9-D56E-4ED7-950B-E28F9FCF82D2}" presName="root2" presStyleCnt="0"/>
      <dgm:spPr/>
    </dgm:pt>
    <dgm:pt modelId="{33177969-6FBD-48D9-AA5B-0B5204F4F2F4}" type="pres">
      <dgm:prSet presAssocID="{1BE4A3C9-D56E-4ED7-950B-E28F9FCF82D2}" presName="LevelTwoTextNode" presStyleLbl="node3" presStyleIdx="1" presStyleCnt="4" custLinFactX="26210" custLinFactNeighborX="100000" custLinFactNeighborY="87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9CDB98-82C7-4CF4-8E97-7AD727D99F97}" type="pres">
      <dgm:prSet presAssocID="{1BE4A3C9-D56E-4ED7-950B-E28F9FCF82D2}" presName="level3hierChild" presStyleCnt="0"/>
      <dgm:spPr/>
    </dgm:pt>
    <dgm:pt modelId="{65E5195D-0278-4305-B630-A79705E87ABD}" type="pres">
      <dgm:prSet presAssocID="{DD76AF23-B4B3-48C1-8DBC-55E838DFB30F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9E406EA3-608B-460F-9E2E-1365F02B6B01}" type="pres">
      <dgm:prSet presAssocID="{DD76AF23-B4B3-48C1-8DBC-55E838DFB30F}" presName="connTx" presStyleLbl="parChTrans1D3" presStyleIdx="2" presStyleCnt="4"/>
      <dgm:spPr/>
      <dgm:t>
        <a:bodyPr/>
        <a:lstStyle/>
        <a:p>
          <a:endParaRPr lang="en-US"/>
        </a:p>
      </dgm:t>
    </dgm:pt>
    <dgm:pt modelId="{D34339F2-ED77-4DD0-B284-86D93D871711}" type="pres">
      <dgm:prSet presAssocID="{E031E717-9E85-4C61-A900-899A5D0B5BFF}" presName="root2" presStyleCnt="0"/>
      <dgm:spPr/>
    </dgm:pt>
    <dgm:pt modelId="{DC3675ED-2638-487F-A2FB-1F99FBE3B351}" type="pres">
      <dgm:prSet presAssocID="{E031E717-9E85-4C61-A900-899A5D0B5BFF}" presName="LevelTwoTextNode" presStyleLbl="node3" presStyleIdx="2" presStyleCnt="4" custLinFactX="26210" custLinFactNeighborX="100000" custLinFactNeighborY="69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577A6D-C986-4376-A1ED-141C2474480E}" type="pres">
      <dgm:prSet presAssocID="{E031E717-9E85-4C61-A900-899A5D0B5BFF}" presName="level3hierChild" presStyleCnt="0"/>
      <dgm:spPr/>
    </dgm:pt>
    <dgm:pt modelId="{D9C24863-9474-49D0-AB70-708E1A4D3740}" type="pres">
      <dgm:prSet presAssocID="{7134B5B3-CA1B-48E3-A8CA-40709CD6661E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5CF987CA-C409-4F0F-9EBC-0091502E4828}" type="pres">
      <dgm:prSet presAssocID="{7134B5B3-CA1B-48E3-A8CA-40709CD6661E}" presName="connTx" presStyleLbl="parChTrans1D3" presStyleIdx="3" presStyleCnt="4"/>
      <dgm:spPr/>
      <dgm:t>
        <a:bodyPr/>
        <a:lstStyle/>
        <a:p>
          <a:endParaRPr lang="en-US"/>
        </a:p>
      </dgm:t>
    </dgm:pt>
    <dgm:pt modelId="{89F85F74-2EB1-4819-AA8E-27D23115CF53}" type="pres">
      <dgm:prSet presAssocID="{17897343-6A81-437F-ABFD-A8038F70C63C}" presName="root2" presStyleCnt="0"/>
      <dgm:spPr/>
    </dgm:pt>
    <dgm:pt modelId="{CF47498C-0024-4329-AE1D-46A758B2C7DD}" type="pres">
      <dgm:prSet presAssocID="{17897343-6A81-437F-ABFD-A8038F70C63C}" presName="LevelTwoTextNode" presStyleLbl="node3" presStyleIdx="3" presStyleCnt="4" custLinFactX="28826" custLinFactNeighborX="100000" custLinFactNeighborY="351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99622F-5F21-412A-A7E2-C1345F2B1C39}" type="pres">
      <dgm:prSet presAssocID="{17897343-6A81-437F-ABFD-A8038F70C63C}" presName="level3hierChild" presStyleCnt="0"/>
      <dgm:spPr/>
    </dgm:pt>
  </dgm:ptLst>
  <dgm:cxnLst>
    <dgm:cxn modelId="{FEDBB14B-B242-4249-BB60-FD20C11AA135}" srcId="{BEFAB90E-358C-4D58-B7EA-1E5D6063DA8A}" destId="{AD2BE859-9FE3-4F05-9C5D-04E99989F6D3}" srcOrd="0" destOrd="0" parTransId="{A8F9AA6C-159F-457F-BA27-A2281901FE69}" sibTransId="{B16C4EB4-60CD-478B-8CFC-F7B8BC658306}"/>
    <dgm:cxn modelId="{720EE264-1F72-46B0-A5BB-3FD177859741}" type="presOf" srcId="{7134B5B3-CA1B-48E3-A8CA-40709CD6661E}" destId="{5CF987CA-C409-4F0F-9EBC-0091502E4828}" srcOrd="1" destOrd="0" presId="urn:microsoft.com/office/officeart/2005/8/layout/hierarchy2"/>
    <dgm:cxn modelId="{0106544D-11A6-42E6-BFDA-9CEC5D5B0809}" type="presOf" srcId="{DD76AF23-B4B3-48C1-8DBC-55E838DFB30F}" destId="{65E5195D-0278-4305-B630-A79705E87ABD}" srcOrd="0" destOrd="0" presId="urn:microsoft.com/office/officeart/2005/8/layout/hierarchy2"/>
    <dgm:cxn modelId="{580F14AB-631A-49E8-B658-C237F17A0851}" type="presOf" srcId="{1BE4A3C9-D56E-4ED7-950B-E28F9FCF82D2}" destId="{33177969-6FBD-48D9-AA5B-0B5204F4F2F4}" srcOrd="0" destOrd="0" presId="urn:microsoft.com/office/officeart/2005/8/layout/hierarchy2"/>
    <dgm:cxn modelId="{0CBDC597-0E1D-404B-A237-27C69BD09D2A}" srcId="{BEFAB90E-358C-4D58-B7EA-1E5D6063DA8A}" destId="{17897343-6A81-437F-ABFD-A8038F70C63C}" srcOrd="3" destOrd="0" parTransId="{7134B5B3-CA1B-48E3-A8CA-40709CD6661E}" sibTransId="{400F4824-30A1-4663-86BA-82BF9A216CD7}"/>
    <dgm:cxn modelId="{FBC8442A-356C-4E12-AEBD-F23693617A4D}" type="presOf" srcId="{557A07EE-BB8E-4F07-B2E1-3220194CE811}" destId="{E7AB4842-17BA-4382-BB62-989032759DB8}" srcOrd="0" destOrd="0" presId="urn:microsoft.com/office/officeart/2005/8/layout/hierarchy2"/>
    <dgm:cxn modelId="{8ABBD1DB-80D4-496A-9683-1B683BF1294F}" type="presOf" srcId="{A8F9AA6C-159F-457F-BA27-A2281901FE69}" destId="{F8053796-5F9A-4C0E-B575-497D0EBD5A8F}" srcOrd="1" destOrd="0" presId="urn:microsoft.com/office/officeart/2005/8/layout/hierarchy2"/>
    <dgm:cxn modelId="{1BF5B705-FBE2-4325-8E54-121FA6EAD5BE}" type="presOf" srcId="{7134B5B3-CA1B-48E3-A8CA-40709CD6661E}" destId="{D9C24863-9474-49D0-AB70-708E1A4D3740}" srcOrd="0" destOrd="0" presId="urn:microsoft.com/office/officeart/2005/8/layout/hierarchy2"/>
    <dgm:cxn modelId="{B196414E-DDA5-4CED-8321-C2721C45390A}" srcId="{557A07EE-BB8E-4F07-B2E1-3220194CE811}" destId="{BEFAB90E-358C-4D58-B7EA-1E5D6063DA8A}" srcOrd="0" destOrd="0" parTransId="{671DF0CE-0780-436B-9DEB-773DADCFFAB4}" sibTransId="{1BD829BC-59FF-4D39-A2B3-7525F6750088}"/>
    <dgm:cxn modelId="{4F1DC0F1-3242-4768-BAA6-A05230EFC5D5}" type="presOf" srcId="{A3AAD7CB-F639-4B7E-A6A0-FAA5FD713DFE}" destId="{D0C0D3B9-8553-49CA-A1B0-EB3ADCF9437B}" srcOrd="1" destOrd="0" presId="urn:microsoft.com/office/officeart/2005/8/layout/hierarchy2"/>
    <dgm:cxn modelId="{342442F7-EFFB-4E27-B871-C008EDCB16E4}" type="presOf" srcId="{BEFAB90E-358C-4D58-B7EA-1E5D6063DA8A}" destId="{8D09B1BC-9D6C-4ACE-B966-E7567E0C85FC}" srcOrd="0" destOrd="0" presId="urn:microsoft.com/office/officeart/2005/8/layout/hierarchy2"/>
    <dgm:cxn modelId="{A1E7EE4A-36C4-4CD9-BDB8-46AF0F5C619D}" type="presOf" srcId="{DD76AF23-B4B3-48C1-8DBC-55E838DFB30F}" destId="{9E406EA3-608B-460F-9E2E-1365F02B6B01}" srcOrd="1" destOrd="0" presId="urn:microsoft.com/office/officeart/2005/8/layout/hierarchy2"/>
    <dgm:cxn modelId="{8B685F49-93B2-4441-A0BB-2F2E023EDCE4}" type="presOf" srcId="{17897343-6A81-437F-ABFD-A8038F70C63C}" destId="{CF47498C-0024-4329-AE1D-46A758B2C7DD}" srcOrd="0" destOrd="0" presId="urn:microsoft.com/office/officeart/2005/8/layout/hierarchy2"/>
    <dgm:cxn modelId="{19DFDA74-2F29-441A-955D-AAFDAB74D95F}" type="presOf" srcId="{671DF0CE-0780-436B-9DEB-773DADCFFAB4}" destId="{9FE083AB-39AA-4E84-AD02-63E8471526FF}" srcOrd="1" destOrd="0" presId="urn:microsoft.com/office/officeart/2005/8/layout/hierarchy2"/>
    <dgm:cxn modelId="{2ECAACEC-2591-4B00-8135-3EDE65838767}" type="presOf" srcId="{AD2BE859-9FE3-4F05-9C5D-04E99989F6D3}" destId="{9E57283D-9C1C-40FA-9A00-45088BB9129B}" srcOrd="0" destOrd="0" presId="urn:microsoft.com/office/officeart/2005/8/layout/hierarchy2"/>
    <dgm:cxn modelId="{19A3ECAF-D1CA-4930-9C41-125011B85486}" type="presOf" srcId="{671DF0CE-0780-436B-9DEB-773DADCFFAB4}" destId="{A0E216F3-B628-4808-A945-35B2D21B1FB5}" srcOrd="0" destOrd="0" presId="urn:microsoft.com/office/officeart/2005/8/layout/hierarchy2"/>
    <dgm:cxn modelId="{CFC537D8-EB20-4A7B-9087-190BB461150A}" srcId="{BEFAB90E-358C-4D58-B7EA-1E5D6063DA8A}" destId="{1BE4A3C9-D56E-4ED7-950B-E28F9FCF82D2}" srcOrd="1" destOrd="0" parTransId="{A3AAD7CB-F639-4B7E-A6A0-FAA5FD713DFE}" sibTransId="{FA82BF2B-6A6A-4574-9803-9180AC7FA7FC}"/>
    <dgm:cxn modelId="{CD11BD50-C510-46DE-8639-7817B2C8C892}" srcId="{BEFAB90E-358C-4D58-B7EA-1E5D6063DA8A}" destId="{E031E717-9E85-4C61-A900-899A5D0B5BFF}" srcOrd="2" destOrd="0" parTransId="{DD76AF23-B4B3-48C1-8DBC-55E838DFB30F}" sibTransId="{04DA6A95-F777-4765-BB6F-B28AD37F8AFA}"/>
    <dgm:cxn modelId="{290BDD91-8936-49E3-A4C2-9C7B94E8B4C6}" type="presOf" srcId="{A3AAD7CB-F639-4B7E-A6A0-FAA5FD713DFE}" destId="{6157BCBF-1C87-47A5-8DFC-C6C5A022FD0C}" srcOrd="0" destOrd="0" presId="urn:microsoft.com/office/officeart/2005/8/layout/hierarchy2"/>
    <dgm:cxn modelId="{5C2FC98F-E679-400F-84DA-C02DE0C0921F}" type="presOf" srcId="{9FEA4D99-0CA0-4F9E-A07B-1D99E9AF91B4}" destId="{2CBBAEC1-8D48-477B-8CB0-6A6218F6D1BD}" srcOrd="0" destOrd="0" presId="urn:microsoft.com/office/officeart/2005/8/layout/hierarchy2"/>
    <dgm:cxn modelId="{E80D492B-330B-4A9C-83B1-19E3D9F84290}" type="presOf" srcId="{A8F9AA6C-159F-457F-BA27-A2281901FE69}" destId="{83E53FB0-5216-41B5-A2E3-40C302FD63D7}" srcOrd="0" destOrd="0" presId="urn:microsoft.com/office/officeart/2005/8/layout/hierarchy2"/>
    <dgm:cxn modelId="{B0F91237-A203-470B-95DA-2025597F2BFA}" srcId="{9FEA4D99-0CA0-4F9E-A07B-1D99E9AF91B4}" destId="{557A07EE-BB8E-4F07-B2E1-3220194CE811}" srcOrd="0" destOrd="0" parTransId="{FA1E3F52-6A43-439E-97E5-D27EF8880555}" sibTransId="{4A497B23-F09B-4924-A24E-E20BB3C9322E}"/>
    <dgm:cxn modelId="{3AFF263A-48C7-4D34-A386-7E825044A1E6}" type="presOf" srcId="{E031E717-9E85-4C61-A900-899A5D0B5BFF}" destId="{DC3675ED-2638-487F-A2FB-1F99FBE3B351}" srcOrd="0" destOrd="0" presId="urn:microsoft.com/office/officeart/2005/8/layout/hierarchy2"/>
    <dgm:cxn modelId="{7464BEA6-3141-49AC-AD3D-245A2B574A3B}" type="presParOf" srcId="{2CBBAEC1-8D48-477B-8CB0-6A6218F6D1BD}" destId="{D4168DA1-0311-428F-9D95-5387D8E0BFE2}" srcOrd="0" destOrd="0" presId="urn:microsoft.com/office/officeart/2005/8/layout/hierarchy2"/>
    <dgm:cxn modelId="{B1494B73-7304-4F32-9EA7-DBFD9BD3A198}" type="presParOf" srcId="{D4168DA1-0311-428F-9D95-5387D8E0BFE2}" destId="{E7AB4842-17BA-4382-BB62-989032759DB8}" srcOrd="0" destOrd="0" presId="urn:microsoft.com/office/officeart/2005/8/layout/hierarchy2"/>
    <dgm:cxn modelId="{9F509E28-6690-4C7C-978C-6CB012926834}" type="presParOf" srcId="{D4168DA1-0311-428F-9D95-5387D8E0BFE2}" destId="{E716C1E3-50DE-43B8-93C4-46C62606829B}" srcOrd="1" destOrd="0" presId="urn:microsoft.com/office/officeart/2005/8/layout/hierarchy2"/>
    <dgm:cxn modelId="{C61D698A-6A83-4B92-B214-F45929C52942}" type="presParOf" srcId="{E716C1E3-50DE-43B8-93C4-46C62606829B}" destId="{A0E216F3-B628-4808-A945-35B2D21B1FB5}" srcOrd="0" destOrd="0" presId="urn:microsoft.com/office/officeart/2005/8/layout/hierarchy2"/>
    <dgm:cxn modelId="{7F2258B6-8FAB-4AEE-9240-98A748BE529C}" type="presParOf" srcId="{A0E216F3-B628-4808-A945-35B2D21B1FB5}" destId="{9FE083AB-39AA-4E84-AD02-63E8471526FF}" srcOrd="0" destOrd="0" presId="urn:microsoft.com/office/officeart/2005/8/layout/hierarchy2"/>
    <dgm:cxn modelId="{6304AE0A-F3CB-4CF6-84C5-03938DE6122A}" type="presParOf" srcId="{E716C1E3-50DE-43B8-93C4-46C62606829B}" destId="{3DE645A3-D64D-44F9-87E4-7816A8015838}" srcOrd="1" destOrd="0" presId="urn:microsoft.com/office/officeart/2005/8/layout/hierarchy2"/>
    <dgm:cxn modelId="{6C1BD179-D7B0-4B4A-A874-39A3B0008D23}" type="presParOf" srcId="{3DE645A3-D64D-44F9-87E4-7816A8015838}" destId="{8D09B1BC-9D6C-4ACE-B966-E7567E0C85FC}" srcOrd="0" destOrd="0" presId="urn:microsoft.com/office/officeart/2005/8/layout/hierarchy2"/>
    <dgm:cxn modelId="{B6C6616A-F76D-4FD0-9228-9139D0540852}" type="presParOf" srcId="{3DE645A3-D64D-44F9-87E4-7816A8015838}" destId="{B97BDCFA-1EB1-4717-80F6-97C462D3DAD7}" srcOrd="1" destOrd="0" presId="urn:microsoft.com/office/officeart/2005/8/layout/hierarchy2"/>
    <dgm:cxn modelId="{1628509A-CADB-458D-ABBF-44F1F86CAC5D}" type="presParOf" srcId="{B97BDCFA-1EB1-4717-80F6-97C462D3DAD7}" destId="{83E53FB0-5216-41B5-A2E3-40C302FD63D7}" srcOrd="0" destOrd="0" presId="urn:microsoft.com/office/officeart/2005/8/layout/hierarchy2"/>
    <dgm:cxn modelId="{6AC1402C-CA4A-47C3-AE6A-6C94A05A46C6}" type="presParOf" srcId="{83E53FB0-5216-41B5-A2E3-40C302FD63D7}" destId="{F8053796-5F9A-4C0E-B575-497D0EBD5A8F}" srcOrd="0" destOrd="0" presId="urn:microsoft.com/office/officeart/2005/8/layout/hierarchy2"/>
    <dgm:cxn modelId="{3F390172-1465-4728-9D71-2BAE0783185D}" type="presParOf" srcId="{B97BDCFA-1EB1-4717-80F6-97C462D3DAD7}" destId="{9582A546-6DEE-42FD-89F9-4800673606C8}" srcOrd="1" destOrd="0" presId="urn:microsoft.com/office/officeart/2005/8/layout/hierarchy2"/>
    <dgm:cxn modelId="{83F64A6E-C739-48F8-AE8B-D2FAF30F8B92}" type="presParOf" srcId="{9582A546-6DEE-42FD-89F9-4800673606C8}" destId="{9E57283D-9C1C-40FA-9A00-45088BB9129B}" srcOrd="0" destOrd="0" presId="urn:microsoft.com/office/officeart/2005/8/layout/hierarchy2"/>
    <dgm:cxn modelId="{E4E25932-E2BD-4BC2-AE80-E0EA431E294E}" type="presParOf" srcId="{9582A546-6DEE-42FD-89F9-4800673606C8}" destId="{39571A7D-B6BC-4D24-93ED-09A077C13341}" srcOrd="1" destOrd="0" presId="urn:microsoft.com/office/officeart/2005/8/layout/hierarchy2"/>
    <dgm:cxn modelId="{DD0738D1-D834-4815-9EEB-B79A43B3DD6F}" type="presParOf" srcId="{B97BDCFA-1EB1-4717-80F6-97C462D3DAD7}" destId="{6157BCBF-1C87-47A5-8DFC-C6C5A022FD0C}" srcOrd="2" destOrd="0" presId="urn:microsoft.com/office/officeart/2005/8/layout/hierarchy2"/>
    <dgm:cxn modelId="{3D7305C2-3185-4C6B-ACA1-E61F920D5DB5}" type="presParOf" srcId="{6157BCBF-1C87-47A5-8DFC-C6C5A022FD0C}" destId="{D0C0D3B9-8553-49CA-A1B0-EB3ADCF9437B}" srcOrd="0" destOrd="0" presId="urn:microsoft.com/office/officeart/2005/8/layout/hierarchy2"/>
    <dgm:cxn modelId="{B235BF81-F0B6-4E6C-8E19-36DDA5F63F09}" type="presParOf" srcId="{B97BDCFA-1EB1-4717-80F6-97C462D3DAD7}" destId="{84F0D92B-F2E2-44B1-9746-0361F4DF96D4}" srcOrd="3" destOrd="0" presId="urn:microsoft.com/office/officeart/2005/8/layout/hierarchy2"/>
    <dgm:cxn modelId="{55718068-C686-4F02-BE4A-3BE435883116}" type="presParOf" srcId="{84F0D92B-F2E2-44B1-9746-0361F4DF96D4}" destId="{33177969-6FBD-48D9-AA5B-0B5204F4F2F4}" srcOrd="0" destOrd="0" presId="urn:microsoft.com/office/officeart/2005/8/layout/hierarchy2"/>
    <dgm:cxn modelId="{FBAD0BB0-72D0-4DA8-A89A-F20FCA0348FE}" type="presParOf" srcId="{84F0D92B-F2E2-44B1-9746-0361F4DF96D4}" destId="{D09CDB98-82C7-4CF4-8E97-7AD727D99F97}" srcOrd="1" destOrd="0" presId="urn:microsoft.com/office/officeart/2005/8/layout/hierarchy2"/>
    <dgm:cxn modelId="{8FF59F01-8E55-46B3-BD24-F628B21690CA}" type="presParOf" srcId="{B97BDCFA-1EB1-4717-80F6-97C462D3DAD7}" destId="{65E5195D-0278-4305-B630-A79705E87ABD}" srcOrd="4" destOrd="0" presId="urn:microsoft.com/office/officeart/2005/8/layout/hierarchy2"/>
    <dgm:cxn modelId="{D384E6FC-6928-4CF2-BEC9-D3770871535D}" type="presParOf" srcId="{65E5195D-0278-4305-B630-A79705E87ABD}" destId="{9E406EA3-608B-460F-9E2E-1365F02B6B01}" srcOrd="0" destOrd="0" presId="urn:microsoft.com/office/officeart/2005/8/layout/hierarchy2"/>
    <dgm:cxn modelId="{710D3E74-A654-4D6F-8B07-203427F75240}" type="presParOf" srcId="{B97BDCFA-1EB1-4717-80F6-97C462D3DAD7}" destId="{D34339F2-ED77-4DD0-B284-86D93D871711}" srcOrd="5" destOrd="0" presId="urn:microsoft.com/office/officeart/2005/8/layout/hierarchy2"/>
    <dgm:cxn modelId="{0EB84228-9804-47B0-8461-8253E4D26FF6}" type="presParOf" srcId="{D34339F2-ED77-4DD0-B284-86D93D871711}" destId="{DC3675ED-2638-487F-A2FB-1F99FBE3B351}" srcOrd="0" destOrd="0" presId="urn:microsoft.com/office/officeart/2005/8/layout/hierarchy2"/>
    <dgm:cxn modelId="{6C832FD6-D6C5-4415-980B-4BC6B0D0352B}" type="presParOf" srcId="{D34339F2-ED77-4DD0-B284-86D93D871711}" destId="{CC577A6D-C986-4376-A1ED-141C2474480E}" srcOrd="1" destOrd="0" presId="urn:microsoft.com/office/officeart/2005/8/layout/hierarchy2"/>
    <dgm:cxn modelId="{16281FF8-E541-4981-9175-A7E80DF29C20}" type="presParOf" srcId="{B97BDCFA-1EB1-4717-80F6-97C462D3DAD7}" destId="{D9C24863-9474-49D0-AB70-708E1A4D3740}" srcOrd="6" destOrd="0" presId="urn:microsoft.com/office/officeart/2005/8/layout/hierarchy2"/>
    <dgm:cxn modelId="{2D994687-1B0C-4245-BA9D-557635C21E6C}" type="presParOf" srcId="{D9C24863-9474-49D0-AB70-708E1A4D3740}" destId="{5CF987CA-C409-4F0F-9EBC-0091502E4828}" srcOrd="0" destOrd="0" presId="urn:microsoft.com/office/officeart/2005/8/layout/hierarchy2"/>
    <dgm:cxn modelId="{98E230A4-80A3-4864-A99D-A4EBAEB1C550}" type="presParOf" srcId="{B97BDCFA-1EB1-4717-80F6-97C462D3DAD7}" destId="{89F85F74-2EB1-4819-AA8E-27D23115CF53}" srcOrd="7" destOrd="0" presId="urn:microsoft.com/office/officeart/2005/8/layout/hierarchy2"/>
    <dgm:cxn modelId="{A34E3462-98DE-4402-8E1D-285D22981192}" type="presParOf" srcId="{89F85F74-2EB1-4819-AA8E-27D23115CF53}" destId="{CF47498C-0024-4329-AE1D-46A758B2C7DD}" srcOrd="0" destOrd="0" presId="urn:microsoft.com/office/officeart/2005/8/layout/hierarchy2"/>
    <dgm:cxn modelId="{75678CB0-5CE8-465D-A100-0C8C13AE8B71}" type="presParOf" srcId="{89F85F74-2EB1-4819-AA8E-27D23115CF53}" destId="{FC99622F-5F21-412A-A7E2-C1345F2B1C3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CD426-9311-47BB-A017-51271933F3C2}">
      <dsp:nvSpPr>
        <dsp:cNvPr id="0" name=""/>
        <dsp:cNvSpPr/>
      </dsp:nvSpPr>
      <dsp:spPr>
        <a:xfrm>
          <a:off x="129347" y="2309488"/>
          <a:ext cx="1158383" cy="5791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Users</a:t>
          </a:r>
          <a:endParaRPr 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6311" y="2326452"/>
        <a:ext cx="1124455" cy="545263"/>
      </dsp:txXfrm>
    </dsp:sp>
    <dsp:sp modelId="{6326264D-55D7-4FDE-B62F-1605C0CDE029}">
      <dsp:nvSpPr>
        <dsp:cNvPr id="0" name=""/>
        <dsp:cNvSpPr/>
      </dsp:nvSpPr>
      <dsp:spPr>
        <a:xfrm rot="17231681">
          <a:off x="944676" y="2123790"/>
          <a:ext cx="974059" cy="20063"/>
        </a:xfrm>
        <a:custGeom>
          <a:avLst/>
          <a:gdLst/>
          <a:ahLst/>
          <a:cxnLst/>
          <a:rect l="0" t="0" r="0" b="0"/>
          <a:pathLst>
            <a:path>
              <a:moveTo>
                <a:pt x="0" y="10031"/>
              </a:moveTo>
              <a:lnTo>
                <a:pt x="974059" y="1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407354" y="2109470"/>
        <a:ext cx="48702" cy="48702"/>
      </dsp:txXfrm>
    </dsp:sp>
    <dsp:sp modelId="{49EEBCDD-6292-41A6-8F3B-ED039E71019F}">
      <dsp:nvSpPr>
        <dsp:cNvPr id="0" name=""/>
        <dsp:cNvSpPr/>
      </dsp:nvSpPr>
      <dsp:spPr>
        <a:xfrm>
          <a:off x="1575681" y="1378963"/>
          <a:ext cx="1158383" cy="5791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92645" y="1395927"/>
        <a:ext cx="1124455" cy="545263"/>
      </dsp:txXfrm>
    </dsp:sp>
    <dsp:sp modelId="{F4E166ED-032D-456B-B42E-AC448BE6CB1F}">
      <dsp:nvSpPr>
        <dsp:cNvPr id="0" name=""/>
        <dsp:cNvSpPr/>
      </dsp:nvSpPr>
      <dsp:spPr>
        <a:xfrm rot="18016715">
          <a:off x="2532969" y="1308255"/>
          <a:ext cx="811205" cy="20063"/>
        </a:xfrm>
        <a:custGeom>
          <a:avLst/>
          <a:gdLst/>
          <a:ahLst/>
          <a:cxnLst/>
          <a:rect l="0" t="0" r="0" b="0"/>
          <a:pathLst>
            <a:path>
              <a:moveTo>
                <a:pt x="0" y="10031"/>
              </a:moveTo>
              <a:lnTo>
                <a:pt x="811205" y="100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918291" y="1298007"/>
        <a:ext cx="40560" cy="40560"/>
      </dsp:txXfrm>
    </dsp:sp>
    <dsp:sp modelId="{880535FB-2C06-4F3D-91CD-422D55CE1894}">
      <dsp:nvSpPr>
        <dsp:cNvPr id="0" name=""/>
        <dsp:cNvSpPr/>
      </dsp:nvSpPr>
      <dsp:spPr>
        <a:xfrm>
          <a:off x="3143078" y="325318"/>
          <a:ext cx="1158383" cy="12853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Email_ID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Name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Total_Score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Phone No.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7006" y="359246"/>
        <a:ext cx="1090527" cy="1217538"/>
      </dsp:txXfrm>
    </dsp:sp>
    <dsp:sp modelId="{2AE40C48-C6FC-4A3E-AFCB-9CE65C5C2A30}">
      <dsp:nvSpPr>
        <dsp:cNvPr id="0" name=""/>
        <dsp:cNvSpPr/>
      </dsp:nvSpPr>
      <dsp:spPr>
        <a:xfrm rot="3541686">
          <a:off x="2514446" y="2046480"/>
          <a:ext cx="904930" cy="20063"/>
        </a:xfrm>
        <a:custGeom>
          <a:avLst/>
          <a:gdLst/>
          <a:ahLst/>
          <a:cxnLst/>
          <a:rect l="0" t="0" r="0" b="0"/>
          <a:pathLst>
            <a:path>
              <a:moveTo>
                <a:pt x="0" y="10031"/>
              </a:moveTo>
              <a:lnTo>
                <a:pt x="904930" y="100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944288" y="2033888"/>
        <a:ext cx="45246" cy="45246"/>
      </dsp:txXfrm>
    </dsp:sp>
    <dsp:sp modelId="{16F3186B-B9DD-48DB-823E-9C7DA7CC368E}">
      <dsp:nvSpPr>
        <dsp:cNvPr id="0" name=""/>
        <dsp:cNvSpPr/>
      </dsp:nvSpPr>
      <dsp:spPr>
        <a:xfrm>
          <a:off x="3199758" y="2154869"/>
          <a:ext cx="1158383" cy="5791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User_Data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16722" y="2171833"/>
        <a:ext cx="1124455" cy="545263"/>
      </dsp:txXfrm>
    </dsp:sp>
    <dsp:sp modelId="{18FF6178-8816-4326-B544-22C4D52C9254}">
      <dsp:nvSpPr>
        <dsp:cNvPr id="0" name=""/>
        <dsp:cNvSpPr/>
      </dsp:nvSpPr>
      <dsp:spPr>
        <a:xfrm rot="44566">
          <a:off x="4358122" y="2437476"/>
          <a:ext cx="469578" cy="20063"/>
        </a:xfrm>
        <a:custGeom>
          <a:avLst/>
          <a:gdLst/>
          <a:ahLst/>
          <a:cxnLst/>
          <a:rect l="0" t="0" r="0" b="0"/>
          <a:pathLst>
            <a:path>
              <a:moveTo>
                <a:pt x="0" y="10031"/>
              </a:moveTo>
              <a:lnTo>
                <a:pt x="469578" y="100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581172" y="2435769"/>
        <a:ext cx="23478" cy="23478"/>
      </dsp:txXfrm>
    </dsp:sp>
    <dsp:sp modelId="{A132DB93-1B32-4583-BC8A-734A4936AB74}">
      <dsp:nvSpPr>
        <dsp:cNvPr id="0" name=""/>
        <dsp:cNvSpPr/>
      </dsp:nvSpPr>
      <dsp:spPr>
        <a:xfrm>
          <a:off x="4827681" y="2160956"/>
          <a:ext cx="1158383" cy="5791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My_Score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44645" y="2177920"/>
        <a:ext cx="1124455" cy="545263"/>
      </dsp:txXfrm>
    </dsp:sp>
    <dsp:sp modelId="{6381CEC9-1504-4C87-975E-F8A476ACB93B}">
      <dsp:nvSpPr>
        <dsp:cNvPr id="0" name=""/>
        <dsp:cNvSpPr/>
      </dsp:nvSpPr>
      <dsp:spPr>
        <a:xfrm rot="18243159">
          <a:off x="5835938" y="2157860"/>
          <a:ext cx="682322" cy="20063"/>
        </a:xfrm>
        <a:custGeom>
          <a:avLst/>
          <a:gdLst/>
          <a:ahLst/>
          <a:cxnLst/>
          <a:rect l="0" t="0" r="0" b="0"/>
          <a:pathLst>
            <a:path>
              <a:moveTo>
                <a:pt x="0" y="10031"/>
              </a:moveTo>
              <a:lnTo>
                <a:pt x="682322" y="100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6160041" y="2150834"/>
        <a:ext cx="34116" cy="34116"/>
      </dsp:txXfrm>
    </dsp:sp>
    <dsp:sp modelId="{66ADA353-B91C-4E66-8858-8BC8C37E17F9}">
      <dsp:nvSpPr>
        <dsp:cNvPr id="0" name=""/>
        <dsp:cNvSpPr/>
      </dsp:nvSpPr>
      <dsp:spPr>
        <a:xfrm>
          <a:off x="6368134" y="1595636"/>
          <a:ext cx="1158383" cy="5791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Test1 Score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85098" y="1612600"/>
        <a:ext cx="1124455" cy="545263"/>
      </dsp:txXfrm>
    </dsp:sp>
    <dsp:sp modelId="{71524F3C-8CC1-4DC3-99F7-A7EA9E420E14}">
      <dsp:nvSpPr>
        <dsp:cNvPr id="0" name=""/>
        <dsp:cNvSpPr/>
      </dsp:nvSpPr>
      <dsp:spPr>
        <a:xfrm rot="3113069">
          <a:off x="5866596" y="2686095"/>
          <a:ext cx="624261" cy="20063"/>
        </a:xfrm>
        <a:custGeom>
          <a:avLst/>
          <a:gdLst/>
          <a:ahLst/>
          <a:cxnLst/>
          <a:rect l="0" t="0" r="0" b="0"/>
          <a:pathLst>
            <a:path>
              <a:moveTo>
                <a:pt x="0" y="10031"/>
              </a:moveTo>
              <a:lnTo>
                <a:pt x="624261" y="100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6163120" y="2680520"/>
        <a:ext cx="31213" cy="31213"/>
      </dsp:txXfrm>
    </dsp:sp>
    <dsp:sp modelId="{E18BBADD-71BF-450D-9C99-9A1889BFF4F4}">
      <dsp:nvSpPr>
        <dsp:cNvPr id="0" name=""/>
        <dsp:cNvSpPr/>
      </dsp:nvSpPr>
      <dsp:spPr>
        <a:xfrm>
          <a:off x="6371389" y="2656976"/>
          <a:ext cx="1158383" cy="5694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Test2 Score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88068" y="2673655"/>
        <a:ext cx="1125025" cy="536091"/>
      </dsp:txXfrm>
    </dsp:sp>
    <dsp:sp modelId="{166374DA-2582-4105-A62D-8398B2FBD49C}">
      <dsp:nvSpPr>
        <dsp:cNvPr id="0" name=""/>
        <dsp:cNvSpPr/>
      </dsp:nvSpPr>
      <dsp:spPr>
        <a:xfrm rot="4038813">
          <a:off x="1017534" y="2994858"/>
          <a:ext cx="879672" cy="20063"/>
        </a:xfrm>
        <a:custGeom>
          <a:avLst/>
          <a:gdLst/>
          <a:ahLst/>
          <a:cxnLst/>
          <a:rect l="0" t="0" r="0" b="0"/>
          <a:pathLst>
            <a:path>
              <a:moveTo>
                <a:pt x="0" y="10031"/>
              </a:moveTo>
              <a:lnTo>
                <a:pt x="879672" y="1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435378" y="2982898"/>
        <a:ext cx="43983" cy="43983"/>
      </dsp:txXfrm>
    </dsp:sp>
    <dsp:sp modelId="{DB745555-DC73-411C-941F-68DD2C5A7E3B}">
      <dsp:nvSpPr>
        <dsp:cNvPr id="0" name=""/>
        <dsp:cNvSpPr/>
      </dsp:nvSpPr>
      <dsp:spPr>
        <a:xfrm>
          <a:off x="1627009" y="3121100"/>
          <a:ext cx="1158383" cy="5791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Total_Users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643973" y="3138064"/>
        <a:ext cx="1124455" cy="545263"/>
      </dsp:txXfrm>
    </dsp:sp>
    <dsp:sp modelId="{8F12C412-3BBF-4978-B234-C61A57773EFE}">
      <dsp:nvSpPr>
        <dsp:cNvPr id="0" name=""/>
        <dsp:cNvSpPr/>
      </dsp:nvSpPr>
      <dsp:spPr>
        <a:xfrm rot="3234">
          <a:off x="2785393" y="3401008"/>
          <a:ext cx="732550" cy="20063"/>
        </a:xfrm>
        <a:custGeom>
          <a:avLst/>
          <a:gdLst/>
          <a:ahLst/>
          <a:cxnLst/>
          <a:rect l="0" t="0" r="0" b="0"/>
          <a:pathLst>
            <a:path>
              <a:moveTo>
                <a:pt x="0" y="10031"/>
              </a:moveTo>
              <a:lnTo>
                <a:pt x="732550" y="100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133354" y="3392726"/>
        <a:ext cx="36627" cy="36627"/>
      </dsp:txXfrm>
    </dsp:sp>
    <dsp:sp modelId="{D94EA8AF-05E8-446B-9927-215B67BFB945}">
      <dsp:nvSpPr>
        <dsp:cNvPr id="0" name=""/>
        <dsp:cNvSpPr/>
      </dsp:nvSpPr>
      <dsp:spPr>
        <a:xfrm>
          <a:off x="3517943" y="3121789"/>
          <a:ext cx="1158383" cy="5791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Users_Count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34907" y="3138753"/>
        <a:ext cx="1124455" cy="545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7D457-2F2D-4780-BF49-03613FA86EA7}">
      <dsp:nvSpPr>
        <dsp:cNvPr id="0" name=""/>
        <dsp:cNvSpPr/>
      </dsp:nvSpPr>
      <dsp:spPr>
        <a:xfrm>
          <a:off x="7290" y="1771208"/>
          <a:ext cx="819737" cy="4098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Quiz</a:t>
          </a:r>
          <a:endParaRPr lang="en-US" sz="1800" kern="1200" dirty="0"/>
        </a:p>
      </dsp:txBody>
      <dsp:txXfrm>
        <a:off x="19295" y="1783213"/>
        <a:ext cx="795727" cy="385858"/>
      </dsp:txXfrm>
    </dsp:sp>
    <dsp:sp modelId="{E7ACA9BC-B0AB-4EEF-AA69-F2247805717A}">
      <dsp:nvSpPr>
        <dsp:cNvPr id="0" name=""/>
        <dsp:cNvSpPr/>
      </dsp:nvSpPr>
      <dsp:spPr>
        <a:xfrm>
          <a:off x="827028" y="1967066"/>
          <a:ext cx="327895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327895" y="90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982778" y="1967945"/>
        <a:ext cx="16394" cy="16394"/>
      </dsp:txXfrm>
    </dsp:sp>
    <dsp:sp modelId="{1E29139A-44E1-4A6D-8977-D78EB20A0D0C}">
      <dsp:nvSpPr>
        <dsp:cNvPr id="0" name=""/>
        <dsp:cNvSpPr/>
      </dsp:nvSpPr>
      <dsp:spPr>
        <a:xfrm>
          <a:off x="1154923" y="1771208"/>
          <a:ext cx="1022508" cy="4098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Categories</a:t>
          </a:r>
          <a:endParaRPr lang="en-US" sz="1400" kern="1200" dirty="0"/>
        </a:p>
      </dsp:txBody>
      <dsp:txXfrm>
        <a:off x="1166928" y="1783213"/>
        <a:ext cx="998498" cy="385858"/>
      </dsp:txXfrm>
    </dsp:sp>
    <dsp:sp modelId="{C464C3CA-73CE-4003-94E4-AACE853C914E}">
      <dsp:nvSpPr>
        <dsp:cNvPr id="0" name=""/>
        <dsp:cNvSpPr/>
      </dsp:nvSpPr>
      <dsp:spPr>
        <a:xfrm>
          <a:off x="2177431" y="1967066"/>
          <a:ext cx="327895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327895" y="90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333182" y="1967945"/>
        <a:ext cx="16394" cy="16394"/>
      </dsp:txXfrm>
    </dsp:sp>
    <dsp:sp modelId="{661C48F9-DF7B-4645-9048-1457EC545FB6}">
      <dsp:nvSpPr>
        <dsp:cNvPr id="0" name=""/>
        <dsp:cNvSpPr/>
      </dsp:nvSpPr>
      <dsp:spPr>
        <a:xfrm>
          <a:off x="2505326" y="1771208"/>
          <a:ext cx="819737" cy="4098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Category</a:t>
          </a:r>
          <a:r>
            <a:rPr lang="en-US" sz="900" kern="1200" dirty="0" smtClean="0"/>
            <a:t> </a:t>
          </a:r>
        </a:p>
      </dsp:txBody>
      <dsp:txXfrm>
        <a:off x="2517331" y="1783213"/>
        <a:ext cx="795727" cy="385858"/>
      </dsp:txXfrm>
    </dsp:sp>
    <dsp:sp modelId="{433A0E65-0AFD-4301-A404-A6869FFEB8D8}">
      <dsp:nvSpPr>
        <dsp:cNvPr id="0" name=""/>
        <dsp:cNvSpPr/>
      </dsp:nvSpPr>
      <dsp:spPr>
        <a:xfrm rot="18346437">
          <a:off x="3189159" y="1701633"/>
          <a:ext cx="654316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654316" y="90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99959" y="1694352"/>
        <a:ext cx="32715" cy="32715"/>
      </dsp:txXfrm>
    </dsp:sp>
    <dsp:sp modelId="{F4558C9E-F772-43CE-AF89-2A994E9F129F}">
      <dsp:nvSpPr>
        <dsp:cNvPr id="0" name=""/>
        <dsp:cNvSpPr/>
      </dsp:nvSpPr>
      <dsp:spPr>
        <a:xfrm>
          <a:off x="3707570" y="1055639"/>
          <a:ext cx="1491225" cy="7792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CAT_ID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CAT_NAME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NO_OF_TEST</a:t>
          </a:r>
        </a:p>
      </dsp:txBody>
      <dsp:txXfrm>
        <a:off x="3730394" y="1078463"/>
        <a:ext cx="1445577" cy="733627"/>
      </dsp:txXfrm>
    </dsp:sp>
    <dsp:sp modelId="{36031D8F-FAF5-42F9-8ABA-3B59889A5258}">
      <dsp:nvSpPr>
        <dsp:cNvPr id="0" name=""/>
        <dsp:cNvSpPr/>
      </dsp:nvSpPr>
      <dsp:spPr>
        <a:xfrm rot="3503488">
          <a:off x="3126616" y="2322209"/>
          <a:ext cx="834013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834013" y="90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522772" y="2310435"/>
        <a:ext cx="41700" cy="41700"/>
      </dsp:txXfrm>
    </dsp:sp>
    <dsp:sp modelId="{669042E3-2AFB-4604-A820-5E7EB9C34AA0}">
      <dsp:nvSpPr>
        <dsp:cNvPr id="0" name=""/>
        <dsp:cNvSpPr/>
      </dsp:nvSpPr>
      <dsp:spPr>
        <a:xfrm>
          <a:off x="3762181" y="2481495"/>
          <a:ext cx="1082324" cy="4098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TEST_LIST</a:t>
          </a:r>
          <a:endParaRPr lang="en-US" sz="1400" kern="1200" dirty="0"/>
        </a:p>
      </dsp:txBody>
      <dsp:txXfrm>
        <a:off x="3774186" y="2493500"/>
        <a:ext cx="1058314" cy="385858"/>
      </dsp:txXfrm>
    </dsp:sp>
    <dsp:sp modelId="{0C263B55-53D1-4CD5-A95D-FB7A118DF392}">
      <dsp:nvSpPr>
        <dsp:cNvPr id="0" name=""/>
        <dsp:cNvSpPr/>
      </dsp:nvSpPr>
      <dsp:spPr>
        <a:xfrm rot="21412438">
          <a:off x="4844315" y="2670380"/>
          <a:ext cx="255695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255695" y="90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965771" y="2673065"/>
        <a:ext cx="12784" cy="12784"/>
      </dsp:txXfrm>
    </dsp:sp>
    <dsp:sp modelId="{72C2D795-EA52-4628-A411-70CB247C2C79}">
      <dsp:nvSpPr>
        <dsp:cNvPr id="0" name=""/>
        <dsp:cNvSpPr/>
      </dsp:nvSpPr>
      <dsp:spPr>
        <a:xfrm>
          <a:off x="5099821" y="2467551"/>
          <a:ext cx="1318474" cy="4098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TEST_INFO</a:t>
          </a:r>
          <a:endParaRPr lang="en-US" sz="1400" kern="1200" dirty="0"/>
        </a:p>
      </dsp:txBody>
      <dsp:txXfrm>
        <a:off x="5111826" y="2479556"/>
        <a:ext cx="1294464" cy="385858"/>
      </dsp:txXfrm>
    </dsp:sp>
    <dsp:sp modelId="{E25EC561-8F20-415D-950F-3D1B90624C38}">
      <dsp:nvSpPr>
        <dsp:cNvPr id="0" name=""/>
        <dsp:cNvSpPr/>
      </dsp:nvSpPr>
      <dsp:spPr>
        <a:xfrm rot="41251">
          <a:off x="6418285" y="2665187"/>
          <a:ext cx="296495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296495" y="90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6559120" y="2666852"/>
        <a:ext cx="14824" cy="14824"/>
      </dsp:txXfrm>
    </dsp:sp>
    <dsp:sp modelId="{A1AAAF46-FFEF-4352-8427-20B38BB2087E}">
      <dsp:nvSpPr>
        <dsp:cNvPr id="0" name=""/>
        <dsp:cNvSpPr/>
      </dsp:nvSpPr>
      <dsp:spPr>
        <a:xfrm>
          <a:off x="6714770" y="2359395"/>
          <a:ext cx="1439492" cy="6332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TEST_ID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TEST_TIME</a:t>
          </a:r>
          <a:endParaRPr lang="en-US" sz="1400" kern="1200" dirty="0"/>
        </a:p>
      </dsp:txBody>
      <dsp:txXfrm>
        <a:off x="6733319" y="2377944"/>
        <a:ext cx="1402394" cy="596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B4842-17BA-4382-BB62-989032759DB8}">
      <dsp:nvSpPr>
        <dsp:cNvPr id="0" name=""/>
        <dsp:cNvSpPr/>
      </dsp:nvSpPr>
      <dsp:spPr>
        <a:xfrm>
          <a:off x="1226589" y="929776"/>
          <a:ext cx="1529862" cy="537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Questions</a:t>
          </a:r>
          <a:endParaRPr lang="en-US" sz="1800" kern="1200" dirty="0"/>
        </a:p>
      </dsp:txBody>
      <dsp:txXfrm>
        <a:off x="1242346" y="945533"/>
        <a:ext cx="1498348" cy="506468"/>
      </dsp:txXfrm>
    </dsp:sp>
    <dsp:sp modelId="{A0E216F3-B628-4808-A945-35B2D21B1FB5}">
      <dsp:nvSpPr>
        <dsp:cNvPr id="0" name=""/>
        <dsp:cNvSpPr/>
      </dsp:nvSpPr>
      <dsp:spPr>
        <a:xfrm rot="21549555">
          <a:off x="2756428" y="1175414"/>
          <a:ext cx="43043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3043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960884" y="1184848"/>
        <a:ext cx="21521" cy="21521"/>
      </dsp:txXfrm>
    </dsp:sp>
    <dsp:sp modelId="{8D09B1BC-9D6C-4ACE-B966-E7567E0C85FC}">
      <dsp:nvSpPr>
        <dsp:cNvPr id="0" name=""/>
        <dsp:cNvSpPr/>
      </dsp:nvSpPr>
      <dsp:spPr>
        <a:xfrm>
          <a:off x="3186838" y="923460"/>
          <a:ext cx="1075965" cy="537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202595" y="939217"/>
        <a:ext cx="1044451" cy="506468"/>
      </dsp:txXfrm>
    </dsp:sp>
    <dsp:sp modelId="{83E53FB0-5216-41B5-A2E3-40C302FD63D7}">
      <dsp:nvSpPr>
        <dsp:cNvPr id="0" name=""/>
        <dsp:cNvSpPr/>
      </dsp:nvSpPr>
      <dsp:spPr>
        <a:xfrm rot="19852101">
          <a:off x="4142826" y="710526"/>
          <a:ext cx="189693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896931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5043868" y="683298"/>
        <a:ext cx="94846" cy="94846"/>
      </dsp:txXfrm>
    </dsp:sp>
    <dsp:sp modelId="{9E57283D-9C1C-40FA-9A00-45088BB9129B}">
      <dsp:nvSpPr>
        <dsp:cNvPr id="0" name=""/>
        <dsp:cNvSpPr/>
      </dsp:nvSpPr>
      <dsp:spPr>
        <a:xfrm>
          <a:off x="5919780" y="0"/>
          <a:ext cx="1075965" cy="537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Options</a:t>
          </a:r>
          <a:endParaRPr lang="en-US" sz="1800" kern="1200" dirty="0"/>
        </a:p>
      </dsp:txBody>
      <dsp:txXfrm>
        <a:off x="5935537" y="15757"/>
        <a:ext cx="1044451" cy="506468"/>
      </dsp:txXfrm>
    </dsp:sp>
    <dsp:sp modelId="{6157BCBF-1C87-47A5-8DFC-C6C5A022FD0C}">
      <dsp:nvSpPr>
        <dsp:cNvPr id="0" name=""/>
        <dsp:cNvSpPr/>
      </dsp:nvSpPr>
      <dsp:spPr>
        <a:xfrm rot="21073238">
          <a:off x="4252981" y="1044305"/>
          <a:ext cx="1676620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76620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5049376" y="1022584"/>
        <a:ext cx="83831" cy="83831"/>
      </dsp:txXfrm>
    </dsp:sp>
    <dsp:sp modelId="{33177969-6FBD-48D9-AA5B-0B5204F4F2F4}">
      <dsp:nvSpPr>
        <dsp:cNvPr id="0" name=""/>
        <dsp:cNvSpPr/>
      </dsp:nvSpPr>
      <dsp:spPr>
        <a:xfrm>
          <a:off x="5919780" y="667557"/>
          <a:ext cx="1075965" cy="537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Answer</a:t>
          </a:r>
        </a:p>
      </dsp:txBody>
      <dsp:txXfrm>
        <a:off x="5935537" y="683314"/>
        <a:ext cx="1044451" cy="506468"/>
      </dsp:txXfrm>
    </dsp:sp>
    <dsp:sp modelId="{65E5195D-0278-4305-B630-A79705E87ABD}">
      <dsp:nvSpPr>
        <dsp:cNvPr id="0" name=""/>
        <dsp:cNvSpPr/>
      </dsp:nvSpPr>
      <dsp:spPr>
        <a:xfrm rot="721816">
          <a:off x="4244199" y="1348814"/>
          <a:ext cx="169418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94184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5048937" y="1326654"/>
        <a:ext cx="84709" cy="84709"/>
      </dsp:txXfrm>
    </dsp:sp>
    <dsp:sp modelId="{DC3675ED-2638-487F-A2FB-1F99FBE3B351}">
      <dsp:nvSpPr>
        <dsp:cNvPr id="0" name=""/>
        <dsp:cNvSpPr/>
      </dsp:nvSpPr>
      <dsp:spPr>
        <a:xfrm>
          <a:off x="5919780" y="1276575"/>
          <a:ext cx="1075965" cy="537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Category ID</a:t>
          </a:r>
        </a:p>
      </dsp:txBody>
      <dsp:txXfrm>
        <a:off x="5935537" y="1292332"/>
        <a:ext cx="1044451" cy="506468"/>
      </dsp:txXfrm>
    </dsp:sp>
    <dsp:sp modelId="{D9C24863-9474-49D0-AB70-708E1A4D3740}">
      <dsp:nvSpPr>
        <dsp:cNvPr id="0" name=""/>
        <dsp:cNvSpPr/>
      </dsp:nvSpPr>
      <dsp:spPr>
        <a:xfrm rot="1767830">
          <a:off x="4139735" y="1640302"/>
          <a:ext cx="190311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903112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5043714" y="1612919"/>
        <a:ext cx="95155" cy="95155"/>
      </dsp:txXfrm>
    </dsp:sp>
    <dsp:sp modelId="{CF47498C-0024-4329-AE1D-46A758B2C7DD}">
      <dsp:nvSpPr>
        <dsp:cNvPr id="0" name=""/>
        <dsp:cNvSpPr/>
      </dsp:nvSpPr>
      <dsp:spPr>
        <a:xfrm>
          <a:off x="5919780" y="1859552"/>
          <a:ext cx="1075965" cy="537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ID</a:t>
          </a:r>
        </a:p>
      </dsp:txBody>
      <dsp:txXfrm>
        <a:off x="5935537" y="1875309"/>
        <a:ext cx="1044451" cy="506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19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74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04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70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00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79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5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3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3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4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804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26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14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f9f05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def9f05e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def9f05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8" name="Google Shape;11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4" name="Google Shape;134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3" name="Google Shape;14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0" name="Google Shape;150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7" name="Google Shape;157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3" name="Google Shape;16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0" name="Google Shape;10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11" Type="http://schemas.openxmlformats.org/officeDocument/2006/relationships/image" Target="../media/image13.png"/><Relationship Id="rId5" Type="http://schemas.openxmlformats.org/officeDocument/2006/relationships/image" Target="../media/image26.svg"/><Relationship Id="rId10" Type="http://schemas.openxmlformats.org/officeDocument/2006/relationships/image" Target="../media/image12.jpg"/><Relationship Id="rId4" Type="http://schemas.openxmlformats.org/officeDocument/2006/relationships/image" Target="../media/image9.png"/><Relationship Id="rId9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svg"/><Relationship Id="rId18" Type="http://schemas.openxmlformats.org/officeDocument/2006/relationships/image" Target="../media/image20.jpg"/><Relationship Id="rId3" Type="http://schemas.openxmlformats.org/officeDocument/2006/relationships/image" Target="../media/image4.png"/><Relationship Id="rId7" Type="http://schemas.openxmlformats.org/officeDocument/2006/relationships/image" Target="../media/image30.svg"/><Relationship Id="rId17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7.png"/><Relationship Id="rId5" Type="http://schemas.openxmlformats.org/officeDocument/2006/relationships/image" Target="../media/image28.svg"/><Relationship Id="rId4" Type="http://schemas.openxmlformats.org/officeDocument/2006/relationships/image" Target="../media/image15.png"/><Relationship Id="rId1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firebase.google.com/doc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racle.com/javase/tutorial/" TargetMode="External"/><Relationship Id="rId5" Type="http://schemas.openxmlformats.org/officeDocument/2006/relationships/hyperlink" Target="https://www.javatpoint.com/java-tutorial" TargetMode="External"/><Relationship Id="rId4" Type="http://schemas.openxmlformats.org/officeDocument/2006/relationships/hyperlink" Target="https://www.tutorialspoint.com/java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252920-8E02-4DA8-A437-A2C85FFDDCB6}"/>
              </a:ext>
            </a:extLst>
          </p:cNvPr>
          <p:cNvGrpSpPr/>
          <p:nvPr/>
        </p:nvGrpSpPr>
        <p:grpSpPr>
          <a:xfrm>
            <a:off x="215305" y="-68850"/>
            <a:ext cx="8837255" cy="988228"/>
            <a:chOff x="1301662" y="71229"/>
            <a:chExt cx="9889251" cy="9882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0CAF27-C63D-4528-8BA7-B04AF24DD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662" y="108994"/>
              <a:ext cx="971515" cy="932042"/>
            </a:xfrm>
            <a:prstGeom prst="rect">
              <a:avLst/>
            </a:prstGeom>
          </p:spPr>
        </p:pic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460717BA-8F7A-42F1-B5CA-09C9EE1B0A5B}"/>
                </a:ext>
              </a:extLst>
            </p:cNvPr>
            <p:cNvSpPr txBox="1">
              <a:spLocks/>
            </p:cNvSpPr>
            <p:nvPr/>
          </p:nvSpPr>
          <p:spPr>
            <a:xfrm>
              <a:off x="2321462" y="71229"/>
              <a:ext cx="7417452" cy="4001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alt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Walchand College Of Engineering, Sangli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0B8F9CAF-EF03-4F23-B555-B2201CC26E49}"/>
                </a:ext>
              </a:extLst>
            </p:cNvPr>
            <p:cNvSpPr txBox="1"/>
            <p:nvPr/>
          </p:nvSpPr>
          <p:spPr>
            <a:xfrm>
              <a:off x="3158414" y="640926"/>
              <a:ext cx="5526871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 panose="020B0604020202020204"/>
                <a:buNone/>
              </a:pPr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Department Of Information Technology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0C2888-CA69-4489-958A-B3EA0EAA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9427" y="154439"/>
              <a:ext cx="1091486" cy="905018"/>
            </a:xfrm>
            <a:prstGeom prst="rect">
              <a:avLst/>
            </a:prstGeom>
          </p:spPr>
        </p:pic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F73F1CEB-D7A0-4152-9311-0513CFFEB2A6}"/>
                </a:ext>
              </a:extLst>
            </p:cNvPr>
            <p:cNvSpPr txBox="1"/>
            <p:nvPr/>
          </p:nvSpPr>
          <p:spPr>
            <a:xfrm>
              <a:off x="4655486" y="406977"/>
              <a:ext cx="2881026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(Academic year 20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22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-2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+mn-ea"/>
                </a:rPr>
                <a:t>3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)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 Box 7">
            <a:extLst>
              <a:ext uri="{FF2B5EF4-FFF2-40B4-BE49-F238E27FC236}">
                <a16:creationId xmlns:a16="http://schemas.microsoft.com/office/drawing/2014/main" id="{19B82E0F-911B-4863-B1DF-D7624539A150}"/>
              </a:ext>
            </a:extLst>
          </p:cNvPr>
          <p:cNvSpPr txBox="1"/>
          <p:nvPr/>
        </p:nvSpPr>
        <p:spPr>
          <a:xfrm>
            <a:off x="1452587" y="3040697"/>
            <a:ext cx="638536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SzPts val="4800"/>
            </a:pPr>
            <a:r>
              <a:rPr lang="en-US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srgbClr val="7030A0"/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Quiz Buzz</a:t>
            </a:r>
            <a:endParaRPr lang="en-US" sz="32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82" y="1198535"/>
            <a:ext cx="1871976" cy="1613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2848708" y="3965331"/>
            <a:ext cx="433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– Group No. 5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412880" y="5161084"/>
            <a:ext cx="4748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 </a:t>
            </a:r>
            <a:r>
              <a:rPr lang="en-IN" sz="2000" i="1" dirty="0"/>
              <a:t>Under the Guidance of</a:t>
            </a:r>
            <a:endParaRPr lang="en-IN" sz="2000" dirty="0"/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Dr. U. B. Chavan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3420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7363F0E1-4B5E-43F8-962B-660DC26AE376}"/>
              </a:ext>
            </a:extLst>
          </p:cNvPr>
          <p:cNvSpPr txBox="1"/>
          <p:nvPr/>
        </p:nvSpPr>
        <p:spPr>
          <a:xfrm>
            <a:off x="315097" y="132307"/>
            <a:ext cx="7280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1155CC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Alfa Slab One" panose="00000500000000000000"/>
              </a:rPr>
              <a:t>Database Hierarchy 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2856129"/>
              </p:ext>
            </p:extLst>
          </p:nvPr>
        </p:nvGraphicFramePr>
        <p:xfrm>
          <a:off x="493834" y="598697"/>
          <a:ext cx="81563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11773"/>
              </p:ext>
            </p:extLst>
          </p:nvPr>
        </p:nvGraphicFramePr>
        <p:xfrm>
          <a:off x="-885093" y="4258241"/>
          <a:ext cx="6995746" cy="2397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2124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7363F0E1-4B5E-43F8-962B-660DC26AE376}"/>
              </a:ext>
            </a:extLst>
          </p:cNvPr>
          <p:cNvSpPr txBox="1"/>
          <p:nvPr/>
        </p:nvSpPr>
        <p:spPr>
          <a:xfrm>
            <a:off x="315097" y="132307"/>
            <a:ext cx="7280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1155CC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Alfa Slab One" panose="00000500000000000000"/>
              </a:rPr>
              <a:t>Overview Of Slides: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50" descr="Paper">
            <a:extLst>
              <a:ext uri="{FF2B5EF4-FFF2-40B4-BE49-F238E27FC236}">
                <a16:creationId xmlns:a16="http://schemas.microsoft.com/office/drawing/2014/main" id="{FFC09231-9C4D-4246-A535-C36907194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84639" y="1021559"/>
            <a:ext cx="862926" cy="864000"/>
          </a:xfrm>
          <a:prstGeom prst="ellipse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3676" y="1295679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Login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639" y="1885559"/>
            <a:ext cx="2261381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Users need to login with their valid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email-ID. If they don’t have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account they can register themselves.</a:t>
            </a:r>
          </a:p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"/>
          <a:stretch/>
        </p:blipFill>
        <p:spPr>
          <a:xfrm>
            <a:off x="524187" y="3127085"/>
            <a:ext cx="1582283" cy="3344883"/>
          </a:xfrm>
          <a:prstGeom prst="rect">
            <a:avLst/>
          </a:prstGeom>
        </p:spPr>
      </p:pic>
      <p:pic>
        <p:nvPicPr>
          <p:cNvPr id="10" name="Picture Placeholder 70" descr="Checklist RTL">
            <a:extLst>
              <a:ext uri="{FF2B5EF4-FFF2-40B4-BE49-F238E27FC236}">
                <a16:creationId xmlns:a16="http://schemas.microsoft.com/office/drawing/2014/main" id="{76E10F36-72C7-48D2-92C9-EB0F25D847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3052359" y="1057574"/>
            <a:ext cx="867600" cy="868680"/>
          </a:xfrm>
          <a:prstGeom prst="ellipse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31513" y="1295679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Categories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52358" y="1990747"/>
            <a:ext cx="2220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Users will able to select one category for which they want to give test.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5"/>
          <a:stretch/>
        </p:blipFill>
        <p:spPr>
          <a:xfrm>
            <a:off x="3486159" y="3127084"/>
            <a:ext cx="1590859" cy="3344883"/>
          </a:xfrm>
          <a:prstGeom prst="rect">
            <a:avLst/>
          </a:prstGeom>
        </p:spPr>
      </p:pic>
      <p:pic>
        <p:nvPicPr>
          <p:cNvPr id="14" name="Picture Placeholder 72" descr="List">
            <a:extLst>
              <a:ext uri="{FF2B5EF4-FFF2-40B4-BE49-F238E27FC236}">
                <a16:creationId xmlns:a16="http://schemas.microsoft.com/office/drawing/2014/main" id="{840D31A1-AED1-47FF-A23F-DF37F6745D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>
          <a:xfrm>
            <a:off x="6169156" y="1046004"/>
            <a:ext cx="867600" cy="868680"/>
          </a:xfrm>
          <a:prstGeom prst="ellipse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166296" y="1326456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Tests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9447" y="1902585"/>
            <a:ext cx="25390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Users will able to select one test from the test list displayed on the screen then click on start button to start the test.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/>
          <a:stretch/>
        </p:blipFill>
        <p:spPr>
          <a:xfrm>
            <a:off x="6602956" y="3127086"/>
            <a:ext cx="1594206" cy="33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7363F0E1-4B5E-43F8-962B-660DC26AE376}"/>
              </a:ext>
            </a:extLst>
          </p:cNvPr>
          <p:cNvSpPr txBox="1"/>
          <p:nvPr/>
        </p:nvSpPr>
        <p:spPr>
          <a:xfrm>
            <a:off x="315097" y="132307"/>
            <a:ext cx="7280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1155CC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Alfa Slab One" panose="00000500000000000000"/>
              </a:rPr>
              <a:t>Overview of Slides 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3777" y="139609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800" b="1" dirty="0"/>
          </a:p>
        </p:txBody>
      </p:sp>
      <p:pic>
        <p:nvPicPr>
          <p:cNvPr id="8" name="Picture Placeholder 76" descr="Bullseye">
            <a:extLst>
              <a:ext uri="{FF2B5EF4-FFF2-40B4-BE49-F238E27FC236}">
                <a16:creationId xmlns:a16="http://schemas.microsoft.com/office/drawing/2014/main" id="{97C0FBD8-CC2C-4B3C-BEA4-C0AF2C3DE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178542" y="1115648"/>
            <a:ext cx="867600" cy="868680"/>
          </a:xfrm>
          <a:prstGeom prst="ellipse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5511" y="1396099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Questions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976" y="1984328"/>
            <a:ext cx="4308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542" y="1933430"/>
            <a:ext cx="2709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Users will able to select correct option from given four options. After completing the test they can submit it.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4"/>
          <a:stretch/>
        </p:blipFill>
        <p:spPr>
          <a:xfrm>
            <a:off x="530469" y="2951599"/>
            <a:ext cx="1778222" cy="3740852"/>
          </a:xfrm>
          <a:prstGeom prst="rect">
            <a:avLst/>
          </a:prstGeom>
        </p:spPr>
      </p:pic>
      <p:pic>
        <p:nvPicPr>
          <p:cNvPr id="14" name="Picture Placeholder 58" descr="Stopwatch">
            <a:extLst>
              <a:ext uri="{FF2B5EF4-FFF2-40B4-BE49-F238E27FC236}">
                <a16:creationId xmlns:a16="http://schemas.microsoft.com/office/drawing/2014/main" id="{254CDD44-0160-47AE-934F-2D936D20C7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3409994" y="1090199"/>
            <a:ext cx="867600" cy="868680"/>
          </a:xfrm>
          <a:prstGeom prst="ellipse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20320" y="13653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Score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49853" y="1910636"/>
            <a:ext cx="30280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displays score and time taken by user to attempt the test. Also, user will able to view correct answers of the test. </a:t>
            </a:r>
          </a:p>
        </p:txBody>
      </p:sp>
      <p:pic>
        <p:nvPicPr>
          <p:cNvPr id="17" name="Picture Placeholder 60" descr="Target">
            <a:extLst>
              <a:ext uri="{FF2B5EF4-FFF2-40B4-BE49-F238E27FC236}">
                <a16:creationId xmlns:a16="http://schemas.microsoft.com/office/drawing/2014/main" id="{ED39021A-AD0E-4A23-A73D-402E057880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6839775" y="1064750"/>
            <a:ext cx="867600" cy="868680"/>
          </a:xfrm>
          <a:prstGeom prst="ellipse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765444" y="1365322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Rank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39775" y="1922773"/>
            <a:ext cx="20893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User will able to check their ranks in the leaderboard.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/>
          <a:stretch/>
        </p:blipFill>
        <p:spPr>
          <a:xfrm>
            <a:off x="3802380" y="2951599"/>
            <a:ext cx="1767031" cy="37347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4"/>
          <a:stretch/>
        </p:blipFill>
        <p:spPr>
          <a:xfrm>
            <a:off x="6877780" y="2951599"/>
            <a:ext cx="1775328" cy="373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1432475" y="2488610"/>
            <a:ext cx="656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6C97AAD5-F676-453B-85D7-2C8867FB6780}"/>
              </a:ext>
            </a:extLst>
          </p:cNvPr>
          <p:cNvSpPr txBox="1"/>
          <p:nvPr/>
        </p:nvSpPr>
        <p:spPr>
          <a:xfrm>
            <a:off x="315097" y="136550"/>
            <a:ext cx="7280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1155CC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Alfa Slab One" panose="00000500000000000000"/>
              </a:rPr>
              <a:t>Significance 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4840" y="1502390"/>
            <a:ext cx="571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manual work and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 human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details of results and records of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Engages its audience :  Engage your audience is unique and interesting way.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 online quizzes makes it possible to have a large number of participants.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result.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1432475" y="2488610"/>
            <a:ext cx="656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4F877-CE79-4B00-BB5D-64F30C358064}"/>
              </a:ext>
            </a:extLst>
          </p:cNvPr>
          <p:cNvSpPr txBox="1"/>
          <p:nvPr/>
        </p:nvSpPr>
        <p:spPr>
          <a:xfrm>
            <a:off x="595898" y="1712579"/>
            <a:ext cx="76427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 is only for MCQs test but in future we may plan to extend it to support subjective types of questions.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 is unable to insert images in question so we may add this feature in our application.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6C97AAD5-F676-453B-85D7-2C8867FB6780}"/>
              </a:ext>
            </a:extLst>
          </p:cNvPr>
          <p:cNvSpPr txBox="1"/>
          <p:nvPr/>
        </p:nvSpPr>
        <p:spPr>
          <a:xfrm>
            <a:off x="315097" y="75590"/>
            <a:ext cx="7280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1155CC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Alfa Slab One" panose="00000500000000000000"/>
              </a:rPr>
              <a:t>Future Scope 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2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1432475" y="2488610"/>
            <a:ext cx="656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4F877-CE79-4B00-BB5D-64F30C358064}"/>
              </a:ext>
            </a:extLst>
          </p:cNvPr>
          <p:cNvSpPr txBox="1"/>
          <p:nvPr/>
        </p:nvSpPr>
        <p:spPr>
          <a:xfrm>
            <a:off x="428258" y="1313374"/>
            <a:ext cx="764271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Programming: The Big Nerd Ranch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pPr lvl="3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Software Designs Concepts by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Apress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indent="-457200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https://www.tutorialspoint.com/java</a:t>
            </a:r>
            <a:r>
              <a:rPr lang="en-I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IN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indent="-457200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https://www.javatpoint.com/java-tutorial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indent="-457200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https://docs.oracle.com/javase/tutorial/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indent="-457200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https://firebase.google.com/docs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6C97AAD5-F676-453B-85D7-2C8867FB6780}"/>
              </a:ext>
            </a:extLst>
          </p:cNvPr>
          <p:cNvSpPr txBox="1"/>
          <p:nvPr/>
        </p:nvSpPr>
        <p:spPr>
          <a:xfrm>
            <a:off x="315097" y="136550"/>
            <a:ext cx="7280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1155CC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Alfa Slab One" panose="00000500000000000000"/>
              </a:rPr>
              <a:t>References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2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5075186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1432475" y="2488610"/>
            <a:ext cx="656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1049" y="3851031"/>
            <a:ext cx="60234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sz="66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94" y="363424"/>
            <a:ext cx="3390661" cy="31024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96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E070F8-0384-41F6-92B6-D30E2979389A}"/>
              </a:ext>
            </a:extLst>
          </p:cNvPr>
          <p:cNvSpPr>
            <a:spLocks noGrp="1"/>
          </p:cNvSpPr>
          <p:nvPr/>
        </p:nvSpPr>
        <p:spPr>
          <a:xfrm>
            <a:off x="309129" y="72419"/>
            <a:ext cx="3990309" cy="87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1155CC"/>
                </a:solidFill>
                <a:latin typeface="Times New Roman" panose="02020603050405020304" pitchFamily="18" charset="0"/>
                <a:ea typeface="Alfa Slab One" panose="00000500000000000000"/>
                <a:cs typeface="Times New Roman" panose="02020603050405020304" pitchFamily="18" charset="0"/>
                <a:sym typeface="Alfa Slab One" panose="00000500000000000000"/>
              </a:rPr>
              <a:t>Team Members  </a:t>
            </a:r>
            <a:endParaRPr lang="en-IN" altLang="en-US" sz="3600" dirty="0">
              <a:solidFill>
                <a:srgbClr val="1155CC"/>
              </a:solidFill>
              <a:latin typeface="Times New Roman" panose="02020603050405020304" pitchFamily="18" charset="0"/>
              <a:ea typeface="Alfa Slab One" panose="00000500000000000000"/>
              <a:cs typeface="Times New Roman" panose="02020603050405020304" pitchFamily="18" charset="0"/>
              <a:sym typeface="Alfa Slab One" panose="00000500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7AEBD-323D-40EF-B109-D9E885B384DE}"/>
              </a:ext>
            </a:extLst>
          </p:cNvPr>
          <p:cNvSpPr txBox="1"/>
          <p:nvPr/>
        </p:nvSpPr>
        <p:spPr>
          <a:xfrm>
            <a:off x="835660" y="1882034"/>
            <a:ext cx="74726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      </a:t>
            </a:r>
            <a:r>
              <a:rPr lang="en-US" sz="2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   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Student                    PRN No.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Trupti Chopadar                               2020BTEIT00023</a:t>
            </a:r>
          </a:p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Kanchan Korde                                 2020BTEIT00065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Sejal Atram                                       2020BTEIT00067</a:t>
            </a:r>
          </a:p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Mansi Patil                                        2020BTEIT00068</a:t>
            </a:r>
          </a:p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Dhanashri Maske                             2020BTEIT00071</a:t>
            </a:r>
          </a:p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Vaibhav Sonatakke                          2020BTEIT00074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2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1432475" y="2488610"/>
            <a:ext cx="656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11D87A-7331-498B-9B49-60903FEF1A9F}"/>
              </a:ext>
            </a:extLst>
          </p:cNvPr>
          <p:cNvSpPr>
            <a:spLocks noGrp="1"/>
          </p:cNvSpPr>
          <p:nvPr/>
        </p:nvSpPr>
        <p:spPr>
          <a:xfrm>
            <a:off x="161577" y="97486"/>
            <a:ext cx="8365748" cy="87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1155CC"/>
                </a:solidFill>
                <a:latin typeface="Times New Roman" panose="02020603050405020304" pitchFamily="18" charset="0"/>
                <a:ea typeface="Alfa Slab One" panose="00000500000000000000"/>
                <a:cs typeface="Times New Roman" panose="02020603050405020304" pitchFamily="18" charset="0"/>
                <a:sym typeface="Alfa Slab One" panose="00000500000000000000"/>
              </a:rPr>
              <a:t>Agenda</a:t>
            </a:r>
            <a:endParaRPr lang="en-IN" altLang="en-US" sz="3600" dirty="0">
              <a:solidFill>
                <a:srgbClr val="1155CC"/>
              </a:solidFill>
              <a:latin typeface="Times New Roman" panose="02020603050405020304" pitchFamily="18" charset="0"/>
              <a:ea typeface="Alfa Slab One" panose="00000500000000000000"/>
              <a:cs typeface="Times New Roman" panose="02020603050405020304" pitchFamily="18" charset="0"/>
              <a:sym typeface="Alfa Slab One" panose="0000050000000000000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D27C0A-E37C-4CD4-8CC0-8AC9898FC272}"/>
              </a:ext>
            </a:extLst>
          </p:cNvPr>
          <p:cNvSpPr>
            <a:spLocks noGrp="1"/>
          </p:cNvSpPr>
          <p:nvPr/>
        </p:nvSpPr>
        <p:spPr>
          <a:xfrm>
            <a:off x="438403" y="1448275"/>
            <a:ext cx="7465882" cy="3413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342900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42900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342900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</a:p>
          <a:p>
            <a:pPr marL="342900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</a:p>
          <a:p>
            <a:pPr marL="0" indent="0" fontAlgn="base"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31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438403" y="1317457"/>
            <a:ext cx="8088922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‘Quiz Buzz’ is an android based application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used to conduct practice based test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contain tests which are based on MCQ pattern with a time limit and score of the test will be calculated at the end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 can be provided on student’s mobile as the smartphones are being widely used by students.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11D87A-7331-498B-9B49-60903FEF1A9F}"/>
              </a:ext>
            </a:extLst>
          </p:cNvPr>
          <p:cNvSpPr>
            <a:spLocks noGrp="1"/>
          </p:cNvSpPr>
          <p:nvPr/>
        </p:nvSpPr>
        <p:spPr>
          <a:xfrm>
            <a:off x="161577" y="97486"/>
            <a:ext cx="8365748" cy="87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>
                <a:solidFill>
                  <a:srgbClr val="1155CC"/>
                </a:solidFill>
                <a:latin typeface="Times New Roman" panose="02020603050405020304" pitchFamily="18" charset="0"/>
                <a:ea typeface="Alfa Slab One" panose="00000500000000000000"/>
                <a:cs typeface="Times New Roman" panose="02020603050405020304" pitchFamily="18" charset="0"/>
                <a:sym typeface="Alfa Slab One" panose="00000500000000000000"/>
              </a:rPr>
              <a:t>Introduction:</a:t>
            </a:r>
            <a:endParaRPr lang="en-IN" altLang="en-US" sz="3600" dirty="0">
              <a:solidFill>
                <a:srgbClr val="1155CC"/>
              </a:solidFill>
              <a:latin typeface="Times New Roman" panose="02020603050405020304" pitchFamily="18" charset="0"/>
              <a:ea typeface="Alfa Slab One" panose="00000500000000000000"/>
              <a:cs typeface="Times New Roman" panose="02020603050405020304" pitchFamily="18" charset="0"/>
              <a:sym typeface="Alfa Slab One" panose="0000050000000000000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D27C0A-E37C-4CD4-8CC0-8AC9898FC272}"/>
              </a:ext>
            </a:extLst>
          </p:cNvPr>
          <p:cNvSpPr>
            <a:spLocks noGrp="1"/>
          </p:cNvSpPr>
          <p:nvPr/>
        </p:nvSpPr>
        <p:spPr>
          <a:xfrm>
            <a:off x="438403" y="1448275"/>
            <a:ext cx="7465882" cy="3413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7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1432475" y="2488610"/>
            <a:ext cx="656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B0D16A-821B-45BB-8791-220640B5FDDD}"/>
              </a:ext>
            </a:extLst>
          </p:cNvPr>
          <p:cNvSpPr>
            <a:spLocks noGrp="1"/>
          </p:cNvSpPr>
          <p:nvPr/>
        </p:nvSpPr>
        <p:spPr>
          <a:xfrm>
            <a:off x="457200" y="-182470"/>
            <a:ext cx="63614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1155CC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Alfa Slab One" panose="00000500000000000000"/>
              </a:rPr>
              <a:t>Objectives </a:t>
            </a:r>
            <a:r>
              <a:rPr lang="en-IN" altLang="en-US" sz="3600" dirty="0">
                <a:solidFill>
                  <a:srgbClr val="1155CC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Alfa Slab One" panose="00000500000000000000"/>
              </a:rPr>
              <a:t>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2AC4DB-5EB4-46A0-A143-F4235D8D37DE}"/>
              </a:ext>
            </a:extLst>
          </p:cNvPr>
          <p:cNvSpPr>
            <a:spLocks noGrp="1"/>
          </p:cNvSpPr>
          <p:nvPr/>
        </p:nvSpPr>
        <p:spPr>
          <a:xfrm>
            <a:off x="457200" y="1646343"/>
            <a:ext cx="8018585" cy="314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greater learning and problem-solving experience for students.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appropriate platform for best management of MCQ tests, details of students and marks.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release the result of tests as soon as possible which makes it easy for students to identify the gaps in their knowledge. 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1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11D87A-7331-498B-9B49-60903FEF1A9F}"/>
              </a:ext>
            </a:extLst>
          </p:cNvPr>
          <p:cNvSpPr>
            <a:spLocks noGrp="1"/>
          </p:cNvSpPr>
          <p:nvPr/>
        </p:nvSpPr>
        <p:spPr>
          <a:xfrm>
            <a:off x="161577" y="97486"/>
            <a:ext cx="8365748" cy="87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 smtClean="0">
                <a:solidFill>
                  <a:srgbClr val="1155CC"/>
                </a:solidFill>
                <a:latin typeface="Times New Roman" panose="02020603050405020304" pitchFamily="18" charset="0"/>
                <a:ea typeface="Alfa Slab One" panose="00000500000000000000"/>
                <a:cs typeface="Times New Roman" panose="02020603050405020304" pitchFamily="18" charset="0"/>
                <a:sym typeface="Alfa Slab One" panose="00000500000000000000"/>
              </a:rPr>
              <a:t>Technologies used :</a:t>
            </a:r>
            <a:endParaRPr lang="en-IN" altLang="en-US" sz="3600" dirty="0">
              <a:solidFill>
                <a:srgbClr val="1155CC"/>
              </a:solidFill>
              <a:latin typeface="Times New Roman" panose="02020603050405020304" pitchFamily="18" charset="0"/>
              <a:ea typeface="Alfa Slab One" panose="00000500000000000000"/>
              <a:cs typeface="Times New Roman" panose="02020603050405020304" pitchFamily="18" charset="0"/>
              <a:sym typeface="Alfa Slab One" panose="0000050000000000000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D27C0A-E37C-4CD4-8CC0-8AC9898FC272}"/>
              </a:ext>
            </a:extLst>
          </p:cNvPr>
          <p:cNvSpPr>
            <a:spLocks noGrp="1"/>
          </p:cNvSpPr>
          <p:nvPr/>
        </p:nvSpPr>
        <p:spPr>
          <a:xfrm>
            <a:off x="438403" y="1448275"/>
            <a:ext cx="7465882" cy="3413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7" y="1099039"/>
            <a:ext cx="3108709" cy="15819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86" y="3155211"/>
            <a:ext cx="285750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715" y="5211383"/>
            <a:ext cx="2938749" cy="15417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055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438403" y="1862580"/>
            <a:ext cx="8088922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Login 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users have to register by themselves through Sign-Up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they can login to the app.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select particular subject for which they want to give test.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the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submitting, result will be displayed which also includes rank of users along with score.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11D87A-7331-498B-9B49-60903FEF1A9F}"/>
              </a:ext>
            </a:extLst>
          </p:cNvPr>
          <p:cNvSpPr>
            <a:spLocks noGrp="1"/>
          </p:cNvSpPr>
          <p:nvPr/>
        </p:nvSpPr>
        <p:spPr>
          <a:xfrm>
            <a:off x="161577" y="97486"/>
            <a:ext cx="8365748" cy="87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>
                <a:solidFill>
                  <a:srgbClr val="1155CC"/>
                </a:solidFill>
                <a:latin typeface="Times New Roman" panose="02020603050405020304" pitchFamily="18" charset="0"/>
                <a:ea typeface="Alfa Slab One" panose="00000500000000000000"/>
                <a:cs typeface="Times New Roman" panose="02020603050405020304" pitchFamily="18" charset="0"/>
                <a:sym typeface="Alfa Slab One" panose="00000500000000000000"/>
              </a:rPr>
              <a:t>Implementation:</a:t>
            </a:r>
            <a:endParaRPr lang="en-IN" altLang="en-US" sz="3600" dirty="0">
              <a:solidFill>
                <a:srgbClr val="1155CC"/>
              </a:solidFill>
              <a:latin typeface="Times New Roman" panose="02020603050405020304" pitchFamily="18" charset="0"/>
              <a:ea typeface="Alfa Slab One" panose="00000500000000000000"/>
              <a:cs typeface="Times New Roman" panose="02020603050405020304" pitchFamily="18" charset="0"/>
              <a:sym typeface="Alfa Slab One" panose="0000050000000000000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D27C0A-E37C-4CD4-8CC0-8AC9898FC272}"/>
              </a:ext>
            </a:extLst>
          </p:cNvPr>
          <p:cNvSpPr>
            <a:spLocks noGrp="1"/>
          </p:cNvSpPr>
          <p:nvPr/>
        </p:nvSpPr>
        <p:spPr>
          <a:xfrm>
            <a:off x="438403" y="1448275"/>
            <a:ext cx="7465882" cy="3413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3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7363F0E1-4B5E-43F8-962B-660DC26AE376}"/>
              </a:ext>
            </a:extLst>
          </p:cNvPr>
          <p:cNvSpPr txBox="1"/>
          <p:nvPr/>
        </p:nvSpPr>
        <p:spPr>
          <a:xfrm>
            <a:off x="315097" y="132307"/>
            <a:ext cx="7280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1155CC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Alfa Slab One" panose="00000500000000000000"/>
              </a:rPr>
              <a:t>Use Case Diagram for user 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Placeholder 7">
            <a:extLst>
              <a:ext uri="{FF2B5EF4-FFF2-40B4-BE49-F238E27FC236}">
                <a16:creationId xmlns:a16="http://schemas.microsoft.com/office/drawing/2014/main" id="{B261768E-4FB8-D177-5F26-C5FB22247F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98" t="8506" r="34029" b="11086"/>
          <a:stretch/>
        </p:blipFill>
        <p:spPr>
          <a:xfrm>
            <a:off x="1642696" y="1560993"/>
            <a:ext cx="5448300" cy="47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4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5468" y="123912"/>
            <a:ext cx="1152996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924343"/>
            <a:ext cx="9144000" cy="45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7363F0E1-4B5E-43F8-962B-660DC26AE376}"/>
              </a:ext>
            </a:extLst>
          </p:cNvPr>
          <p:cNvSpPr txBox="1"/>
          <p:nvPr/>
        </p:nvSpPr>
        <p:spPr>
          <a:xfrm>
            <a:off x="315097" y="132307"/>
            <a:ext cx="7280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1155CC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Alfa Slab One" panose="00000500000000000000"/>
              </a:rPr>
              <a:t>Database Hierarchy 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30020772"/>
              </p:ext>
            </p:extLst>
          </p:nvPr>
        </p:nvGraphicFramePr>
        <p:xfrm>
          <a:off x="641837" y="1327637"/>
          <a:ext cx="7658101" cy="5196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62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580</Words>
  <Application>Microsoft Office PowerPoint</Application>
  <PresentationFormat>On-screen Show (4:3)</PresentationFormat>
  <Paragraphs>149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Alfa Slab One</vt:lpstr>
      <vt:lpstr>Algerian</vt:lpstr>
      <vt:lpstr>Arial</vt:lpstr>
      <vt:lpstr>Arial Rounded MT Bold</vt:lpstr>
      <vt:lpstr>Calibri</vt:lpstr>
      <vt:lpstr>Cambria</vt:lpstr>
      <vt:lpstr>Cambria Math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   NOTEncrypt Application</dc:title>
  <dc:creator>Om Gharge</dc:creator>
  <cp:lastModifiedBy>Hp</cp:lastModifiedBy>
  <cp:revision>59</cp:revision>
  <dcterms:modified xsi:type="dcterms:W3CDTF">2022-06-21T15:14:00Z</dcterms:modified>
</cp:coreProperties>
</file>