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56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8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0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2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4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5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059EE7-CAF6-4B0A-BD74-305126DA978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A102D02-7ADA-4127-97F6-9574A4E6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41672" cy="706964"/>
          </a:xfrm>
        </p:spPr>
        <p:txBody>
          <a:bodyPr/>
          <a:lstStyle/>
          <a:p>
            <a:pPr algn="ctr"/>
            <a:r>
              <a:rPr lang="en-US" dirty="0" smtClean="0"/>
              <a:t>Pet Care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176" y="3067049"/>
            <a:ext cx="8277225" cy="27717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/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000" b="1" dirty="0"/>
              <a:t>Illinois Institute of </a:t>
            </a:r>
            <a:r>
              <a:rPr lang="en-US" sz="2000" b="1" dirty="0" smtClean="0"/>
              <a:t>Technology</a:t>
            </a:r>
          </a:p>
          <a:p>
            <a:pPr marL="0" indent="0" algn="ctr">
              <a:buNone/>
            </a:pPr>
            <a:r>
              <a:rPr lang="en-US" dirty="0" err="1" smtClean="0"/>
              <a:t>Dhanashri</a:t>
            </a:r>
            <a:r>
              <a:rPr lang="en-US" dirty="0" smtClean="0"/>
              <a:t> </a:t>
            </a:r>
            <a:r>
              <a:rPr lang="en-US" dirty="0" err="1" smtClean="0"/>
              <a:t>Panchputre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Front-End Web Development (ITMD-543)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8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5" y="859368"/>
            <a:ext cx="8761413" cy="706964"/>
          </a:xfrm>
        </p:spPr>
        <p:txBody>
          <a:bodyPr/>
          <a:lstStyle/>
          <a:p>
            <a:r>
              <a:rPr lang="en-US" sz="2400" dirty="0"/>
              <a:t>Lessons Learned &amp; Best Practices Recommendations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390775"/>
            <a:ext cx="10465545" cy="3990975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/>
              <a:t>Semantic </a:t>
            </a:r>
            <a:r>
              <a:rPr lang="en-US" sz="1600" b="1" dirty="0" smtClean="0"/>
              <a:t>HTML</a:t>
            </a:r>
            <a:endParaRPr lang="en-US" sz="1600" b="1" dirty="0"/>
          </a:p>
          <a:p>
            <a:pPr algn="just"/>
            <a:r>
              <a:rPr lang="en-US" sz="1600" dirty="0"/>
              <a:t>Always use semantic tags for better accessibility and SEO. This makes your code more readable and maintainable.</a:t>
            </a:r>
          </a:p>
          <a:p>
            <a:pPr algn="just"/>
            <a:r>
              <a:rPr lang="en-US" sz="1600" b="1" dirty="0"/>
              <a:t>CSS </a:t>
            </a:r>
            <a:r>
              <a:rPr lang="en-US" sz="1600" b="1" dirty="0" smtClean="0"/>
              <a:t>Organization</a:t>
            </a:r>
            <a:endParaRPr lang="en-US" sz="1600" b="1" dirty="0"/>
          </a:p>
          <a:p>
            <a:pPr algn="just"/>
            <a:r>
              <a:rPr lang="en-US" sz="1600" dirty="0"/>
              <a:t>Separate concerns by keeping your CSS in external files. Ensure proper use of classes and IDs for targeting elements.</a:t>
            </a:r>
          </a:p>
          <a:p>
            <a:pPr algn="just"/>
            <a:r>
              <a:rPr lang="en-US" sz="1600" b="1" dirty="0"/>
              <a:t>JavaScript Best </a:t>
            </a:r>
            <a:r>
              <a:rPr lang="en-US" sz="1600" b="1" dirty="0" smtClean="0"/>
              <a:t>Practices</a:t>
            </a:r>
            <a:endParaRPr lang="en-US" sz="1600" b="1" dirty="0"/>
          </a:p>
          <a:p>
            <a:pPr algn="just"/>
            <a:r>
              <a:rPr lang="en-US" sz="1600" dirty="0"/>
              <a:t>Keep your JavaScript modular by separating logic into functions. This improves code readability and maintainability.</a:t>
            </a:r>
          </a:p>
          <a:p>
            <a:pPr algn="just"/>
            <a:r>
              <a:rPr lang="en-US" sz="1600" b="1" dirty="0"/>
              <a:t>Local Storage </a:t>
            </a:r>
            <a:r>
              <a:rPr lang="en-US" sz="1600" b="1" dirty="0" smtClean="0"/>
              <a:t>Usage</a:t>
            </a:r>
            <a:endParaRPr lang="en-US" sz="1600" b="1" dirty="0"/>
          </a:p>
          <a:p>
            <a:pPr algn="just"/>
            <a:r>
              <a:rPr lang="en-US" sz="1600" dirty="0"/>
              <a:t>Using </a:t>
            </a:r>
            <a:r>
              <a:rPr lang="en-US" sz="1600" dirty="0" err="1"/>
              <a:t>localStorage</a:t>
            </a:r>
            <a:r>
              <a:rPr lang="en-US" sz="1600" dirty="0"/>
              <a:t> to persist data across sessions is a great way to enhance user experience without needing a backend.</a:t>
            </a:r>
          </a:p>
        </p:txBody>
      </p:sp>
    </p:spTree>
    <p:extLst>
      <p:ext uri="{BB962C8B-B14F-4D97-AF65-F5344CB8AC3E}">
        <p14:creationId xmlns:p14="http://schemas.microsoft.com/office/powerpoint/2010/main" val="130493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5" y="859368"/>
            <a:ext cx="8761413" cy="706964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6" y="3248026"/>
            <a:ext cx="10475070" cy="24765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project demonstrates effective use of HTML, CSS, and JavaScript to create an interactive pet care application.</a:t>
            </a:r>
          </a:p>
          <a:p>
            <a:pPr algn="just"/>
            <a:r>
              <a:rPr lang="en-US" sz="2400" dirty="0"/>
              <a:t>By following best practices in web development—such as using semantic elements, organizing CSS effectively, and leveraging JavaScript for interactivity—the application delivers a smooth user experience.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037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3" y="2717800"/>
            <a:ext cx="5960220" cy="2854325"/>
          </a:xfrm>
        </p:spPr>
        <p:txBody>
          <a:bodyPr/>
          <a:lstStyle/>
          <a:p>
            <a:pPr algn="just"/>
            <a:r>
              <a:rPr lang="en-US" sz="2000" b="1" dirty="0"/>
              <a:t>Project </a:t>
            </a:r>
            <a:r>
              <a:rPr lang="en-US" sz="2000" b="1" dirty="0" smtClean="0"/>
              <a:t>Overview</a:t>
            </a:r>
          </a:p>
          <a:p>
            <a:pPr algn="just"/>
            <a:r>
              <a:rPr lang="en-US" sz="2000" dirty="0"/>
              <a:t>A pet care web application that allows users to add pet profiles, set reminders for various activities, and manage pet care tasks.</a:t>
            </a:r>
          </a:p>
          <a:p>
            <a:pPr algn="just"/>
            <a:r>
              <a:rPr lang="en-US" sz="2000" dirty="0"/>
              <a:t>Key features: Adding pets, setting reminders, and displaying pet profiles on a dashboard.</a:t>
            </a:r>
          </a:p>
          <a:p>
            <a:pPr algn="just"/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3" r="13730"/>
          <a:stretch/>
        </p:blipFill>
        <p:spPr>
          <a:xfrm>
            <a:off x="7772401" y="2717800"/>
            <a:ext cx="3884403" cy="28448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8477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Effective Use of HTML - Semantic Web Elements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603501"/>
            <a:ext cx="5503020" cy="3568699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Semantic </a:t>
            </a:r>
            <a:r>
              <a:rPr lang="en-US" sz="2000" b="1" dirty="0" smtClean="0"/>
              <a:t>HTML</a:t>
            </a:r>
          </a:p>
          <a:p>
            <a:pPr algn="just"/>
            <a:r>
              <a:rPr lang="en-US" sz="2000" dirty="0"/>
              <a:t>The project uses semantic HTML elements like &lt;form&gt;, &lt;input&gt;, &lt;button&gt;, and &lt;select&gt; to structure the content meaningfully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Example from </a:t>
            </a:r>
            <a:r>
              <a:rPr lang="en-US" sz="2000" dirty="0" smtClean="0"/>
              <a:t>add-pet.html</a:t>
            </a:r>
          </a:p>
          <a:p>
            <a:pPr algn="just"/>
            <a:r>
              <a:rPr lang="en-US" sz="2000" dirty="0"/>
              <a:t>Best Practice: Use of labels and input fields ensures accessibility and improves the user experience by providing clear form structures.</a:t>
            </a:r>
          </a:p>
          <a:p>
            <a:pPr algn="just"/>
            <a:endParaRPr lang="en-US" sz="2000" b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355730" y="3060700"/>
            <a:ext cx="4283819" cy="26543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>
                <a:ln/>
                <a:solidFill>
                  <a:schemeClr val="accent4"/>
                </a:solidFill>
              </a:rPr>
              <a:t>&lt;form id="pet-form"&gt;</a:t>
            </a:r>
          </a:p>
          <a:p>
            <a:pPr marL="0" indent="0" algn="just">
              <a:buNone/>
            </a:pPr>
            <a:r>
              <a:rPr lang="en-US" sz="1400" b="1" dirty="0">
                <a:ln/>
                <a:solidFill>
                  <a:schemeClr val="accent4"/>
                </a:solidFill>
              </a:rPr>
              <a:t>  &lt;label for="pet-name"&gt;Pet Name:&lt;/label&gt;</a:t>
            </a:r>
          </a:p>
          <a:p>
            <a:pPr marL="0" indent="0" algn="just">
              <a:buNone/>
            </a:pPr>
            <a:r>
              <a:rPr lang="en-US" sz="1400" b="1" dirty="0">
                <a:ln/>
                <a:solidFill>
                  <a:schemeClr val="accent4"/>
                </a:solidFill>
              </a:rPr>
              <a:t>  &lt;input type="text" id="pet-name" name="pet-name" required&gt;</a:t>
            </a:r>
          </a:p>
          <a:p>
            <a:pPr marL="0" indent="0" algn="just">
              <a:buNone/>
            </a:pPr>
            <a:r>
              <a:rPr lang="en-US" sz="1400" b="1" dirty="0">
                <a:ln/>
                <a:solidFill>
                  <a:schemeClr val="accent4"/>
                </a:solidFill>
              </a:rPr>
              <a:t>  &lt;label for="breed"&gt;Breed:&lt;/label&gt;</a:t>
            </a:r>
          </a:p>
          <a:p>
            <a:pPr marL="0" indent="0" algn="just">
              <a:buNone/>
            </a:pPr>
            <a:r>
              <a:rPr lang="en-US" sz="1400" b="1" dirty="0">
                <a:ln/>
                <a:solidFill>
                  <a:schemeClr val="accent4"/>
                </a:solidFill>
              </a:rPr>
              <a:t>  &lt;input type="text" id="breed" name="breed" required&gt;</a:t>
            </a:r>
          </a:p>
          <a:p>
            <a:pPr marL="0" indent="0" algn="just">
              <a:buNone/>
            </a:pPr>
            <a:r>
              <a:rPr lang="en-US" sz="1400" b="1" dirty="0">
                <a:ln/>
                <a:solidFill>
                  <a:schemeClr val="accent4"/>
                </a:solidFill>
              </a:rPr>
              <a:t>  &lt;button type="submit"&gt;Add Pet&lt;/button&gt;</a:t>
            </a:r>
          </a:p>
          <a:p>
            <a:pPr marL="0" indent="0" algn="just">
              <a:buNone/>
            </a:pPr>
            <a:r>
              <a:rPr lang="en-US" sz="1400" b="1" dirty="0">
                <a:ln/>
                <a:solidFill>
                  <a:schemeClr val="accent4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75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Effective Use of HTML - Semantic Web Elements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3" y="3127375"/>
            <a:ext cx="5503020" cy="226377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Proper Use of </a:t>
            </a:r>
            <a:r>
              <a:rPr lang="en-US" sz="2400" b="1" dirty="0" smtClean="0"/>
              <a:t>Tags</a:t>
            </a:r>
          </a:p>
          <a:p>
            <a:pPr algn="just"/>
            <a:r>
              <a:rPr lang="en-US" sz="2400" dirty="0"/>
              <a:t>Tags like &lt;select&gt; are used effectively in set-reminders.html to create dropdowns for selecting </a:t>
            </a:r>
            <a:r>
              <a:rPr lang="en-US" sz="2400" dirty="0" smtClean="0"/>
              <a:t>activities</a:t>
            </a:r>
            <a:endParaRPr lang="en-US" sz="2400" b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450980" y="3127375"/>
            <a:ext cx="4283819" cy="26543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&lt;select id="activity-select"&gt;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&lt;option value="vaccination"&gt;Vaccination&lt;/option&gt;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&lt;option value="vet-visit"&gt;Vet Visit&lt;/option&gt;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&lt;option value="grooming"&gt;Grooming&lt;/option&gt;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15347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1026582"/>
          </a:xfrm>
        </p:spPr>
        <p:txBody>
          <a:bodyPr/>
          <a:lstStyle/>
          <a:p>
            <a:r>
              <a:rPr lang="en-US" sz="2800" dirty="0"/>
              <a:t>Use of CSS to Deliver Proper User Experience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154953" y="3246437"/>
            <a:ext cx="7227047" cy="2473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/>
              <a:t>CSS for Layout &amp; </a:t>
            </a:r>
            <a:r>
              <a:rPr lang="en-US" sz="2000" b="1" dirty="0" smtClean="0"/>
              <a:t>Styling</a:t>
            </a:r>
          </a:p>
          <a:p>
            <a:pPr algn="just"/>
            <a:r>
              <a:rPr lang="en-US" sz="2000" dirty="0"/>
              <a:t>The project uses CSS to style forms, buttons, and layout components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Example from styles.css</a:t>
            </a:r>
          </a:p>
          <a:p>
            <a:pPr algn="just"/>
            <a:r>
              <a:rPr lang="en-US" sz="2000" dirty="0"/>
              <a:t>This provides a clean and visually appealing interface for users to interact with the pet profiles</a:t>
            </a:r>
            <a:r>
              <a:rPr lang="en-US" sz="2000" dirty="0" smtClean="0"/>
              <a:t>.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9184531" y="2717799"/>
            <a:ext cx="2302620" cy="353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.pet-profile {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display: flex;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flex-direction: column;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align-items: center;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margin: 10px;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}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 err="1">
                <a:ln/>
                <a:solidFill>
                  <a:srgbClr val="5AA0F5"/>
                </a:solidFill>
              </a:rPr>
              <a:t>img</a:t>
            </a:r>
            <a:r>
              <a:rPr lang="en-US" sz="1400" b="1" dirty="0">
                <a:ln/>
                <a:solidFill>
                  <a:srgbClr val="5AA0F5"/>
                </a:solidFill>
              </a:rPr>
              <a:t> {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width: 150px;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height: auto;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560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1026582"/>
          </a:xfrm>
        </p:spPr>
        <p:txBody>
          <a:bodyPr/>
          <a:lstStyle/>
          <a:p>
            <a:r>
              <a:rPr lang="en-US" sz="2800" dirty="0"/>
              <a:t>Use of CSS to Deliver Proper User Experience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154953" y="3146427"/>
            <a:ext cx="7055596" cy="258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smtClean="0"/>
              <a:t>Responsive </a:t>
            </a:r>
            <a:r>
              <a:rPr lang="en-US" sz="2000" b="1" dirty="0"/>
              <a:t>Design:</a:t>
            </a:r>
          </a:p>
          <a:p>
            <a:pPr algn="just"/>
            <a:r>
              <a:rPr lang="en-US" sz="2000" dirty="0"/>
              <a:t>Ensuring that the layout adapts to different screen sizes is crucial. </a:t>
            </a:r>
            <a:r>
              <a:rPr lang="en-US" sz="2000" dirty="0" smtClean="0"/>
              <a:t>It’s recommended </a:t>
            </a:r>
            <a:r>
              <a:rPr lang="en-US" sz="2000" dirty="0"/>
              <a:t>to use media queries for responsiveness.</a:t>
            </a:r>
          </a:p>
          <a:p>
            <a:pPr algn="just"/>
            <a:r>
              <a:rPr lang="en-US" sz="2000" dirty="0"/>
              <a:t>Best Practice: Use external stylesheets to separate content (HTML) from presentation (CSS), improving maintainability.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4" t="25441" r="7778"/>
          <a:stretch/>
        </p:blipFill>
        <p:spPr>
          <a:xfrm>
            <a:off x="8582025" y="2801939"/>
            <a:ext cx="3000375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0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5" y="859368"/>
            <a:ext cx="8761413" cy="706964"/>
          </a:xfrm>
        </p:spPr>
        <p:txBody>
          <a:bodyPr/>
          <a:lstStyle/>
          <a:p>
            <a:r>
              <a:rPr lang="en-US" sz="2800" dirty="0"/>
              <a:t>Use of JavaScript to Provide User Interactivity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3055937"/>
            <a:ext cx="5503020" cy="275907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JavaScript for Dynamic Features:</a:t>
            </a:r>
          </a:p>
          <a:p>
            <a:pPr algn="just"/>
            <a:r>
              <a:rPr lang="en-US" sz="2400" dirty="0"/>
              <a:t>The script.js file handles dynamic interactions like adding pets and setting reminders.</a:t>
            </a:r>
          </a:p>
          <a:p>
            <a:pPr algn="just"/>
            <a:r>
              <a:rPr lang="en-US" sz="2400" dirty="0"/>
              <a:t>Example of dynamically loading pets from local </a:t>
            </a:r>
            <a:r>
              <a:rPr lang="en-US" sz="2400" dirty="0" smtClean="0"/>
              <a:t>storage</a:t>
            </a:r>
          </a:p>
          <a:p>
            <a:pPr algn="just"/>
            <a:endParaRPr lang="en-US" sz="20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048501" y="3439317"/>
            <a:ext cx="5038724" cy="1992313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CD433"/>
              </a:buClr>
              <a:buNone/>
            </a:pPr>
            <a:r>
              <a:rPr lang="en-US" sz="1600" b="1" dirty="0">
                <a:ln/>
                <a:solidFill>
                  <a:srgbClr val="5AA0F5"/>
                </a:solidFill>
              </a:rPr>
              <a:t>let pets = </a:t>
            </a:r>
            <a:r>
              <a:rPr lang="en-US" sz="1600" b="1" dirty="0" err="1">
                <a:ln/>
                <a:solidFill>
                  <a:srgbClr val="5AA0F5"/>
                </a:solidFill>
              </a:rPr>
              <a:t>JSON.parse</a:t>
            </a:r>
            <a:r>
              <a:rPr lang="en-US" sz="1600" b="1" dirty="0">
                <a:ln/>
                <a:solidFill>
                  <a:srgbClr val="5AA0F5"/>
                </a:solidFill>
              </a:rPr>
              <a:t>(</a:t>
            </a:r>
            <a:r>
              <a:rPr lang="en-US" sz="1600" b="1" dirty="0" err="1">
                <a:ln/>
                <a:solidFill>
                  <a:srgbClr val="5AA0F5"/>
                </a:solidFill>
              </a:rPr>
              <a:t>localStorage.getItem</a:t>
            </a:r>
            <a:r>
              <a:rPr lang="en-US" sz="1600" b="1" dirty="0">
                <a:ln/>
                <a:solidFill>
                  <a:srgbClr val="5AA0F5"/>
                </a:solidFill>
              </a:rPr>
              <a:t>('pets')) || </a:t>
            </a:r>
            <a:r>
              <a:rPr lang="en-US" sz="1600" b="1" dirty="0" smtClean="0">
                <a:ln/>
                <a:solidFill>
                  <a:srgbClr val="5AA0F5"/>
                </a:solidFill>
              </a:rPr>
              <a:t>[];</a:t>
            </a:r>
            <a:endParaRPr lang="en-US" sz="1600" b="1" dirty="0">
              <a:ln/>
              <a:solidFill>
                <a:srgbClr val="5AA0F5"/>
              </a:solidFill>
            </a:endParaRP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600" b="1" dirty="0">
                <a:ln/>
                <a:solidFill>
                  <a:srgbClr val="5AA0F5"/>
                </a:solidFill>
              </a:rPr>
              <a:t>function </a:t>
            </a:r>
            <a:r>
              <a:rPr lang="en-US" sz="1600" b="1" dirty="0" err="1">
                <a:ln/>
                <a:solidFill>
                  <a:srgbClr val="5AA0F5"/>
                </a:solidFill>
              </a:rPr>
              <a:t>savePets</a:t>
            </a:r>
            <a:r>
              <a:rPr lang="en-US" sz="1600" b="1" dirty="0">
                <a:ln/>
                <a:solidFill>
                  <a:srgbClr val="5AA0F5"/>
                </a:solidFill>
              </a:rPr>
              <a:t>() {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600" b="1" dirty="0">
                <a:ln/>
                <a:solidFill>
                  <a:srgbClr val="5AA0F5"/>
                </a:solidFill>
              </a:rPr>
              <a:t>  </a:t>
            </a:r>
            <a:r>
              <a:rPr lang="en-US" sz="1600" b="1" dirty="0" err="1">
                <a:ln/>
                <a:solidFill>
                  <a:srgbClr val="5AA0F5"/>
                </a:solidFill>
              </a:rPr>
              <a:t>localStorage.setItem</a:t>
            </a:r>
            <a:r>
              <a:rPr lang="en-US" sz="1600" b="1" dirty="0">
                <a:ln/>
                <a:solidFill>
                  <a:srgbClr val="5AA0F5"/>
                </a:solidFill>
              </a:rPr>
              <a:t>('pets', </a:t>
            </a:r>
            <a:r>
              <a:rPr lang="en-US" sz="1600" b="1" dirty="0" err="1">
                <a:ln/>
                <a:solidFill>
                  <a:srgbClr val="5AA0F5"/>
                </a:solidFill>
              </a:rPr>
              <a:t>JSON.stringify</a:t>
            </a:r>
            <a:r>
              <a:rPr lang="en-US" sz="1600" b="1" dirty="0">
                <a:ln/>
                <a:solidFill>
                  <a:srgbClr val="5AA0F5"/>
                </a:solidFill>
              </a:rPr>
              <a:t>(pets));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600" b="1" dirty="0">
                <a:ln/>
                <a:solidFill>
                  <a:srgbClr val="5AA0F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55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5" y="859368"/>
            <a:ext cx="8761413" cy="706964"/>
          </a:xfrm>
        </p:spPr>
        <p:txBody>
          <a:bodyPr/>
          <a:lstStyle/>
          <a:p>
            <a:r>
              <a:rPr lang="en-US" sz="2800" dirty="0"/>
              <a:t>Use of JavaScript to Provide User Interactivity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784476"/>
            <a:ext cx="5503020" cy="35686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DOM Manipulation</a:t>
            </a:r>
          </a:p>
          <a:p>
            <a:r>
              <a:rPr lang="en-US" sz="2000" dirty="0" smtClean="0"/>
              <a:t>JavaScript </a:t>
            </a:r>
            <a:r>
              <a:rPr lang="en-US" sz="2000" dirty="0"/>
              <a:t>is used to manipulate the DOM based on user actions. For instance, when a user adds a new pet, the profile is dynamically created and displayed on the dashboard.</a:t>
            </a:r>
          </a:p>
          <a:p>
            <a:r>
              <a:rPr lang="en-US" sz="2000" dirty="0"/>
              <a:t>Event Handling</a:t>
            </a:r>
            <a:r>
              <a:rPr lang="en-US" sz="2000" dirty="0" smtClean="0"/>
              <a:t>: Event </a:t>
            </a:r>
            <a:r>
              <a:rPr lang="en-US" sz="2000" dirty="0"/>
              <a:t>listeners are used effectively to trigger actions based on user input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010399" y="3489325"/>
            <a:ext cx="4981575" cy="179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document.addEventListener("</a:t>
            </a:r>
            <a:r>
              <a:rPr lang="en-US" sz="1400" b="1" dirty="0" err="1">
                <a:ln/>
                <a:solidFill>
                  <a:srgbClr val="5AA0F5"/>
                </a:solidFill>
              </a:rPr>
              <a:t>DOMContentLoaded</a:t>
            </a:r>
            <a:r>
              <a:rPr lang="en-US" sz="1400" b="1" dirty="0">
                <a:ln/>
                <a:solidFill>
                  <a:srgbClr val="5AA0F5"/>
                </a:solidFill>
              </a:rPr>
              <a:t>", function () {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</a:t>
            </a:r>
            <a:r>
              <a:rPr lang="en-US" sz="1400" b="1" dirty="0" err="1">
                <a:ln/>
                <a:solidFill>
                  <a:srgbClr val="5AA0F5"/>
                </a:solidFill>
              </a:rPr>
              <a:t>const</a:t>
            </a:r>
            <a:r>
              <a:rPr lang="en-US" sz="1400" b="1" dirty="0">
                <a:ln/>
                <a:solidFill>
                  <a:srgbClr val="5AA0F5"/>
                </a:solidFill>
              </a:rPr>
              <a:t> </a:t>
            </a:r>
            <a:r>
              <a:rPr lang="en-US" sz="1400" b="1" dirty="0" err="1">
                <a:ln/>
                <a:solidFill>
                  <a:srgbClr val="5AA0F5"/>
                </a:solidFill>
              </a:rPr>
              <a:t>currentPage</a:t>
            </a:r>
            <a:r>
              <a:rPr lang="en-US" sz="1400" b="1" dirty="0">
                <a:ln/>
                <a:solidFill>
                  <a:srgbClr val="5AA0F5"/>
                </a:solidFill>
              </a:rPr>
              <a:t> = </a:t>
            </a:r>
            <a:r>
              <a:rPr lang="en-US" sz="1400" b="1" dirty="0" err="1">
                <a:ln/>
                <a:solidFill>
                  <a:srgbClr val="5AA0F5"/>
                </a:solidFill>
              </a:rPr>
              <a:t>getCurrentPage</a:t>
            </a:r>
            <a:r>
              <a:rPr lang="en-US" sz="1400" b="1" dirty="0">
                <a:ln/>
                <a:solidFill>
                  <a:srgbClr val="5AA0F5"/>
                </a:solidFill>
              </a:rPr>
              <a:t>();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// Load pets or reminders based on the page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7367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5" y="859368"/>
            <a:ext cx="8761413" cy="706964"/>
          </a:xfrm>
        </p:spPr>
        <p:txBody>
          <a:bodyPr/>
          <a:lstStyle/>
          <a:p>
            <a:r>
              <a:rPr lang="en-US" sz="2800" dirty="0"/>
              <a:t>Use of JavaScript to Provide User Interactivity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3165475"/>
            <a:ext cx="5503020" cy="2063749"/>
          </a:xfrm>
        </p:spPr>
        <p:txBody>
          <a:bodyPr>
            <a:normAutofit/>
          </a:bodyPr>
          <a:lstStyle/>
          <a:p>
            <a:r>
              <a:rPr lang="en-US" sz="2400" b="1" dirty="0"/>
              <a:t>Event Handling:</a:t>
            </a:r>
          </a:p>
          <a:p>
            <a:r>
              <a:rPr lang="en-US" sz="2400" dirty="0"/>
              <a:t>Event listeners are used effectively to trigger actions based on user input. 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734176" y="3298825"/>
            <a:ext cx="5095874" cy="179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document.addEventListener("</a:t>
            </a:r>
            <a:r>
              <a:rPr lang="en-US" sz="1400" b="1" dirty="0" err="1">
                <a:ln/>
                <a:solidFill>
                  <a:srgbClr val="5AA0F5"/>
                </a:solidFill>
              </a:rPr>
              <a:t>DOMContentLoaded</a:t>
            </a:r>
            <a:r>
              <a:rPr lang="en-US" sz="1400" b="1" dirty="0">
                <a:ln/>
                <a:solidFill>
                  <a:srgbClr val="5AA0F5"/>
                </a:solidFill>
              </a:rPr>
              <a:t>", function () {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</a:t>
            </a:r>
            <a:r>
              <a:rPr lang="en-US" sz="1400" b="1" dirty="0" err="1">
                <a:ln/>
                <a:solidFill>
                  <a:srgbClr val="5AA0F5"/>
                </a:solidFill>
              </a:rPr>
              <a:t>const</a:t>
            </a:r>
            <a:r>
              <a:rPr lang="en-US" sz="1400" b="1" dirty="0">
                <a:ln/>
                <a:solidFill>
                  <a:srgbClr val="5AA0F5"/>
                </a:solidFill>
              </a:rPr>
              <a:t> </a:t>
            </a:r>
            <a:r>
              <a:rPr lang="en-US" sz="1400" b="1" dirty="0" err="1">
                <a:ln/>
                <a:solidFill>
                  <a:srgbClr val="5AA0F5"/>
                </a:solidFill>
              </a:rPr>
              <a:t>currentPage</a:t>
            </a:r>
            <a:r>
              <a:rPr lang="en-US" sz="1400" b="1" dirty="0">
                <a:ln/>
                <a:solidFill>
                  <a:srgbClr val="5AA0F5"/>
                </a:solidFill>
              </a:rPr>
              <a:t> = </a:t>
            </a:r>
            <a:r>
              <a:rPr lang="en-US" sz="1400" b="1" dirty="0" err="1">
                <a:ln/>
                <a:solidFill>
                  <a:srgbClr val="5AA0F5"/>
                </a:solidFill>
              </a:rPr>
              <a:t>getCurrentPage</a:t>
            </a:r>
            <a:r>
              <a:rPr lang="en-US" sz="1400" b="1" dirty="0">
                <a:ln/>
                <a:solidFill>
                  <a:srgbClr val="5AA0F5"/>
                </a:solidFill>
              </a:rPr>
              <a:t>();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  // Load pets or reminders based on the page</a:t>
            </a:r>
          </a:p>
          <a:p>
            <a:pPr marL="0" indent="0" algn="just">
              <a:buClr>
                <a:srgbClr val="ACD433"/>
              </a:buClr>
              <a:buNone/>
            </a:pPr>
            <a:r>
              <a:rPr lang="en-US" sz="1400" b="1" dirty="0">
                <a:ln/>
                <a:solidFill>
                  <a:srgbClr val="5AA0F5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61421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69</TotalTime>
  <Words>732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Pet Care Tracker</vt:lpstr>
      <vt:lpstr>Introduction</vt:lpstr>
      <vt:lpstr>Effective Use of HTML - Semantic Web Elements</vt:lpstr>
      <vt:lpstr>Effective Use of HTML - Semantic Web Elements</vt:lpstr>
      <vt:lpstr>Use of CSS to Deliver Proper User Experience </vt:lpstr>
      <vt:lpstr>Use of CSS to Deliver Proper User Experience </vt:lpstr>
      <vt:lpstr>Use of JavaScript to Provide User Interactivity</vt:lpstr>
      <vt:lpstr>Use of JavaScript to Provide User Interactivity</vt:lpstr>
      <vt:lpstr>Use of JavaScript to Provide User Interactivity</vt:lpstr>
      <vt:lpstr>Lessons Learned &amp; Best Practices Recommendations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admin</cp:lastModifiedBy>
  <cp:revision>9</cp:revision>
  <dcterms:created xsi:type="dcterms:W3CDTF">2024-11-01T21:18:07Z</dcterms:created>
  <dcterms:modified xsi:type="dcterms:W3CDTF">2024-11-01T22:27:12Z</dcterms:modified>
</cp:coreProperties>
</file>