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[employee_data.csv]Sheet2!PivotTable3</c:name>
    <c:fmtId val="5"/>
  </c:pivotSource>
  <c:chart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9774664"/>
        <c:axId val="239775056"/>
      </c:barChart>
      <c:catAx>
        <c:axId val="239774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775056"/>
        <c:crosses val="autoZero"/>
        <c:auto val="1"/>
        <c:lblAlgn val="ctr"/>
        <c:lblOffset val="100"/>
        <c:noMultiLvlLbl val="0"/>
      </c:catAx>
      <c:valAx>
        <c:axId val="23977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774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53846153846156"/>
          <c:y val="0.25132807596765944"/>
          <c:w val="0.28280334224277009"/>
          <c:h val="0.34340141714177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91600" y="45445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2523510"/>
            <a:ext cx="9869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DHANA SRI.J</a:t>
            </a:r>
          </a:p>
          <a:p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122203581</a:t>
            </a:r>
          </a:p>
          <a:p>
            <a:endParaRPr lang="en-US" sz="2400" dirty="0"/>
          </a:p>
          <a:p>
            <a:r>
              <a:rPr lang="en-US" sz="2400" dirty="0" smtClean="0"/>
              <a:t>DEPARTMENT: B.COM CORPORATE SECRETARY SHIP</a:t>
            </a:r>
          </a:p>
          <a:p>
            <a:endParaRPr lang="en-US" sz="2400" dirty="0"/>
          </a:p>
          <a:p>
            <a:r>
              <a:rPr lang="en-US" sz="2400" dirty="0" smtClean="0"/>
              <a:t>COLLEGE : ANNAI VEILANKANNI’S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8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340567"/>
              </p:ext>
            </p:extLst>
          </p:nvPr>
        </p:nvGraphicFramePr>
        <p:xfrm>
          <a:off x="990600" y="1828801"/>
          <a:ext cx="6629400" cy="376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11277600" cy="1336596"/>
          </a:xfrm>
        </p:spPr>
        <p:txBody>
          <a:bodyPr/>
          <a:lstStyle/>
          <a:p>
            <a:r>
              <a:rPr lang="en-US" dirty="0" smtClean="0"/>
              <a:t>THE COMPREHENSIVE PERFOTMANCE ANALYSIS PROVIDE </a:t>
            </a:r>
          </a:p>
          <a:p>
            <a:r>
              <a:rPr lang="en-US" dirty="0" smtClean="0"/>
              <a:t>BY LEVERAGGING EFFECTIVELY IDENTIFIES HIGH </a:t>
            </a:r>
          </a:p>
          <a:p>
            <a:r>
              <a:rPr lang="en-US" dirty="0" smtClean="0"/>
              <a:t>EMPLOYEE LEADERSHIP THIS HELPS ARE SUITED </a:t>
            </a:r>
          </a:p>
          <a:p>
            <a:r>
              <a:rPr lang="en-US" dirty="0" smtClean="0"/>
              <a:t>THR USE OF STANDRDZIED ANS 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38401" y="2660324"/>
            <a:ext cx="6086475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comprehensive set of performance metrics that align with organizational goals and leadership competencies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centralized system for integrating and analyzing Performance data to provide  actionable insights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standardized evaluation process to reduce bias and ensure fairness in performance assessment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805650" y="399276"/>
            <a:ext cx="10680700" cy="7572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and fairness in performance evaluation increased identification and development of high potential employee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employee satisfaction and engagement with the evaluation process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alignment between performance metrics and organization goals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Human resources managers HR managers use performance analysis data to make informed decisions regarding promotions compensation and professional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 supervisors and managers these individual use performance data potential of their team members provide feedback and guide career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Employees benefit form performance analysis through  clear feedback recognition and tailored development plans that support their career growth and skill enhancement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our  solution provides customizable and comprehensive performance metrics that align powerful data </a:t>
            </a:r>
            <a:r>
              <a:rPr lang="en-US" dirty="0" err="1" smtClean="0"/>
              <a:t>froms</a:t>
            </a:r>
            <a:r>
              <a:rPr lang="en-US" dirty="0" smtClean="0"/>
              <a:t>  various solution by identifying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strengths areas for skill enhancement our platform enables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platform provide standardized evaluation frame works and tools that reduce career aligning with nan 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solution and flexible adapting to the organization changes in practices as the </a:t>
            </a:r>
            <a:r>
              <a:rPr lang="en-US" dirty="0" err="1" smtClean="0"/>
              <a:t>na</a:t>
            </a:r>
            <a:r>
              <a:rPr lang="en-US" dirty="0" smtClean="0"/>
              <a:t> initiative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id unique identifier for each employee full name of the employee  this dataset provide comprehensive view development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Goals and objectives set for the employee at the beginning of the evaluation  period goals achievement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Records of any award or formal recognitions received by the employee notable accomplishment or contribution that impacted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all rating summary rating of the employee performance ratings information changes or career  development milestones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1577975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high potential employee for leader ship improve over all employee performance ensure alignment with organization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Objectives achievement quality of work productivity innovation on a team work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 assessment scores on a review and method of a working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completion skills and career progression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381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25</cp:revision>
  <dcterms:created xsi:type="dcterms:W3CDTF">2024-03-29T15:07:22Z</dcterms:created>
  <dcterms:modified xsi:type="dcterms:W3CDTF">2024-09-14T11:58:39Z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