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946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8" y="8130704"/>
            <a:ext cx="18288000" cy="2156460"/>
          </a:xfrm>
          <a:custGeom>
            <a:avLst/>
            <a:gdLst/>
            <a:ahLst/>
            <a:cxnLst/>
            <a:rect l="l" t="t" r="r" b="b"/>
            <a:pathLst>
              <a:path w="18288000" h="2156459">
                <a:moveTo>
                  <a:pt x="0" y="0"/>
                </a:moveTo>
                <a:lnTo>
                  <a:pt x="18287613" y="0"/>
                </a:lnTo>
                <a:lnTo>
                  <a:pt x="18287613" y="2156295"/>
                </a:lnTo>
                <a:lnTo>
                  <a:pt x="0" y="2156295"/>
                </a:lnTo>
                <a:lnTo>
                  <a:pt x="0" y="0"/>
                </a:lnTo>
                <a:close/>
              </a:path>
            </a:pathLst>
          </a:custGeom>
          <a:solidFill>
            <a:srgbClr val="F7C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473622" y="3644627"/>
            <a:ext cx="405765" cy="405130"/>
          </a:xfrm>
          <a:custGeom>
            <a:avLst/>
            <a:gdLst/>
            <a:ahLst/>
            <a:cxnLst/>
            <a:rect l="l" t="t" r="r" b="b"/>
            <a:pathLst>
              <a:path w="405765" h="405129">
                <a:moveTo>
                  <a:pt x="209254" y="405036"/>
                </a:moveTo>
                <a:lnTo>
                  <a:pt x="195975" y="405036"/>
                </a:lnTo>
                <a:lnTo>
                  <a:pt x="189352" y="404711"/>
                </a:lnTo>
                <a:lnTo>
                  <a:pt x="150121" y="398240"/>
                </a:lnTo>
                <a:lnTo>
                  <a:pt x="112907" y="384249"/>
                </a:lnTo>
                <a:lnTo>
                  <a:pt x="79141" y="363274"/>
                </a:lnTo>
                <a:lnTo>
                  <a:pt x="50120" y="336121"/>
                </a:lnTo>
                <a:lnTo>
                  <a:pt x="26959" y="303833"/>
                </a:lnTo>
                <a:lnTo>
                  <a:pt x="10549" y="267652"/>
                </a:lnTo>
                <a:lnTo>
                  <a:pt x="1519" y="228968"/>
                </a:lnTo>
                <a:lnTo>
                  <a:pt x="0" y="211340"/>
                </a:lnTo>
                <a:lnTo>
                  <a:pt x="0" y="193695"/>
                </a:lnTo>
                <a:lnTo>
                  <a:pt x="6694" y="150077"/>
                </a:lnTo>
                <a:lnTo>
                  <a:pt x="20699" y="112900"/>
                </a:lnTo>
                <a:lnTo>
                  <a:pt x="41696" y="79168"/>
                </a:lnTo>
                <a:lnTo>
                  <a:pt x="68877" y="50177"/>
                </a:lnTo>
                <a:lnTo>
                  <a:pt x="101196" y="27039"/>
                </a:lnTo>
                <a:lnTo>
                  <a:pt x="137413" y="10645"/>
                </a:lnTo>
                <a:lnTo>
                  <a:pt x="176137" y="1625"/>
                </a:lnTo>
                <a:lnTo>
                  <a:pt x="195975" y="0"/>
                </a:lnTo>
                <a:lnTo>
                  <a:pt x="209254" y="0"/>
                </a:lnTo>
                <a:lnTo>
                  <a:pt x="248675" y="5185"/>
                </a:lnTo>
                <a:lnTo>
                  <a:pt x="286327" y="17953"/>
                </a:lnTo>
                <a:lnTo>
                  <a:pt x="320761" y="37815"/>
                </a:lnTo>
                <a:lnTo>
                  <a:pt x="350656" y="64005"/>
                </a:lnTo>
                <a:lnTo>
                  <a:pt x="374861" y="95519"/>
                </a:lnTo>
                <a:lnTo>
                  <a:pt x="392447" y="131145"/>
                </a:lnTo>
                <a:lnTo>
                  <a:pt x="393831" y="135011"/>
                </a:lnTo>
                <a:lnTo>
                  <a:pt x="198178" y="135011"/>
                </a:lnTo>
                <a:lnTo>
                  <a:pt x="193783" y="135444"/>
                </a:lnTo>
                <a:lnTo>
                  <a:pt x="157969" y="151649"/>
                </a:lnTo>
                <a:lnTo>
                  <a:pt x="137204" y="185000"/>
                </a:lnTo>
                <a:lnTo>
                  <a:pt x="135040" y="198085"/>
                </a:lnTo>
                <a:lnTo>
                  <a:pt x="135040" y="206950"/>
                </a:lnTo>
                <a:lnTo>
                  <a:pt x="148893" y="243707"/>
                </a:lnTo>
                <a:lnTo>
                  <a:pt x="180854" y="266581"/>
                </a:lnTo>
                <a:lnTo>
                  <a:pt x="198178" y="270024"/>
                </a:lnTo>
                <a:lnTo>
                  <a:pt x="393831" y="270024"/>
                </a:lnTo>
                <a:lnTo>
                  <a:pt x="392446" y="273890"/>
                </a:lnTo>
                <a:lnTo>
                  <a:pt x="374861" y="309516"/>
                </a:lnTo>
                <a:lnTo>
                  <a:pt x="350656" y="341029"/>
                </a:lnTo>
                <a:lnTo>
                  <a:pt x="320761" y="367220"/>
                </a:lnTo>
                <a:lnTo>
                  <a:pt x="286327" y="387081"/>
                </a:lnTo>
                <a:lnTo>
                  <a:pt x="248675" y="399850"/>
                </a:lnTo>
                <a:lnTo>
                  <a:pt x="215878" y="404711"/>
                </a:lnTo>
                <a:lnTo>
                  <a:pt x="209254" y="405036"/>
                </a:lnTo>
                <a:close/>
              </a:path>
              <a:path w="405765" h="405129">
                <a:moveTo>
                  <a:pt x="393831" y="270024"/>
                </a:moveTo>
                <a:lnTo>
                  <a:pt x="207051" y="270024"/>
                </a:lnTo>
                <a:lnTo>
                  <a:pt x="211446" y="269591"/>
                </a:lnTo>
                <a:lnTo>
                  <a:pt x="220149" y="267862"/>
                </a:lnTo>
                <a:lnTo>
                  <a:pt x="253534" y="247117"/>
                </a:lnTo>
                <a:lnTo>
                  <a:pt x="269755" y="211340"/>
                </a:lnTo>
                <a:lnTo>
                  <a:pt x="270189" y="206950"/>
                </a:lnTo>
                <a:lnTo>
                  <a:pt x="270189" y="198085"/>
                </a:lnTo>
                <a:lnTo>
                  <a:pt x="256335" y="161328"/>
                </a:lnTo>
                <a:lnTo>
                  <a:pt x="224374" y="138454"/>
                </a:lnTo>
                <a:lnTo>
                  <a:pt x="207051" y="135011"/>
                </a:lnTo>
                <a:lnTo>
                  <a:pt x="393831" y="135011"/>
                </a:lnTo>
                <a:lnTo>
                  <a:pt x="403710" y="176066"/>
                </a:lnTo>
                <a:lnTo>
                  <a:pt x="405230" y="211340"/>
                </a:lnTo>
                <a:lnTo>
                  <a:pt x="405012" y="215767"/>
                </a:lnTo>
                <a:lnTo>
                  <a:pt x="398535" y="254958"/>
                </a:lnTo>
                <a:lnTo>
                  <a:pt x="394605" y="267862"/>
                </a:lnTo>
                <a:lnTo>
                  <a:pt x="393831" y="270024"/>
                </a:lnTo>
                <a:close/>
              </a:path>
            </a:pathLst>
          </a:custGeom>
          <a:solidFill>
            <a:srgbClr val="FFC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473513" y="1821963"/>
            <a:ext cx="405765" cy="405130"/>
          </a:xfrm>
          <a:custGeom>
            <a:avLst/>
            <a:gdLst/>
            <a:ahLst/>
            <a:cxnLst/>
            <a:rect l="l" t="t" r="r" b="b"/>
            <a:pathLst>
              <a:path w="405765" h="405130">
                <a:moveTo>
                  <a:pt x="207159" y="405036"/>
                </a:moveTo>
                <a:lnTo>
                  <a:pt x="198285" y="405036"/>
                </a:lnTo>
                <a:lnTo>
                  <a:pt x="193891" y="404603"/>
                </a:lnTo>
                <a:lnTo>
                  <a:pt x="158077" y="388398"/>
                </a:lnTo>
                <a:lnTo>
                  <a:pt x="137312" y="355047"/>
                </a:lnTo>
                <a:lnTo>
                  <a:pt x="135148" y="341962"/>
                </a:lnTo>
                <a:lnTo>
                  <a:pt x="135148" y="270024"/>
                </a:lnTo>
                <a:lnTo>
                  <a:pt x="63137" y="270024"/>
                </a:lnTo>
                <a:lnTo>
                  <a:pt x="26342" y="256184"/>
                </a:lnTo>
                <a:lnTo>
                  <a:pt x="3445" y="224256"/>
                </a:lnTo>
                <a:lnTo>
                  <a:pt x="0" y="206950"/>
                </a:lnTo>
                <a:lnTo>
                  <a:pt x="0" y="198085"/>
                </a:lnTo>
                <a:lnTo>
                  <a:pt x="13853" y="161328"/>
                </a:lnTo>
                <a:lnTo>
                  <a:pt x="45813" y="138454"/>
                </a:lnTo>
                <a:lnTo>
                  <a:pt x="63137" y="135012"/>
                </a:lnTo>
                <a:lnTo>
                  <a:pt x="135148" y="135012"/>
                </a:lnTo>
                <a:lnTo>
                  <a:pt x="135148" y="63073"/>
                </a:lnTo>
                <a:lnTo>
                  <a:pt x="149001" y="26316"/>
                </a:lnTo>
                <a:lnTo>
                  <a:pt x="180961" y="3442"/>
                </a:lnTo>
                <a:lnTo>
                  <a:pt x="198285" y="0"/>
                </a:lnTo>
                <a:lnTo>
                  <a:pt x="207159" y="0"/>
                </a:lnTo>
                <a:lnTo>
                  <a:pt x="243953" y="13839"/>
                </a:lnTo>
                <a:lnTo>
                  <a:pt x="266850" y="45767"/>
                </a:lnTo>
                <a:lnTo>
                  <a:pt x="270296" y="135012"/>
                </a:lnTo>
                <a:lnTo>
                  <a:pt x="337871" y="135012"/>
                </a:lnTo>
                <a:lnTo>
                  <a:pt x="342307" y="135012"/>
                </a:lnTo>
                <a:lnTo>
                  <a:pt x="346702" y="135444"/>
                </a:lnTo>
                <a:lnTo>
                  <a:pt x="382515" y="151649"/>
                </a:lnTo>
                <a:lnTo>
                  <a:pt x="403280" y="185001"/>
                </a:lnTo>
                <a:lnTo>
                  <a:pt x="405445" y="198085"/>
                </a:lnTo>
                <a:lnTo>
                  <a:pt x="405445" y="206950"/>
                </a:lnTo>
                <a:lnTo>
                  <a:pt x="391591" y="243707"/>
                </a:lnTo>
                <a:lnTo>
                  <a:pt x="359631" y="266581"/>
                </a:lnTo>
                <a:lnTo>
                  <a:pt x="270296" y="270024"/>
                </a:lnTo>
                <a:lnTo>
                  <a:pt x="270296" y="341962"/>
                </a:lnTo>
                <a:lnTo>
                  <a:pt x="256443" y="378720"/>
                </a:lnTo>
                <a:lnTo>
                  <a:pt x="224482" y="401593"/>
                </a:lnTo>
                <a:lnTo>
                  <a:pt x="211553" y="404603"/>
                </a:lnTo>
                <a:lnTo>
                  <a:pt x="207159" y="405036"/>
                </a:lnTo>
                <a:close/>
              </a:path>
            </a:pathLst>
          </a:custGeom>
          <a:solidFill>
            <a:srgbClr val="FFC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473513" y="5467290"/>
            <a:ext cx="405765" cy="405130"/>
          </a:xfrm>
          <a:custGeom>
            <a:avLst/>
            <a:gdLst/>
            <a:ahLst/>
            <a:cxnLst/>
            <a:rect l="l" t="t" r="r" b="b"/>
            <a:pathLst>
              <a:path w="405765" h="405129">
                <a:moveTo>
                  <a:pt x="207159" y="405036"/>
                </a:moveTo>
                <a:lnTo>
                  <a:pt x="198285" y="405036"/>
                </a:lnTo>
                <a:lnTo>
                  <a:pt x="193891" y="404603"/>
                </a:lnTo>
                <a:lnTo>
                  <a:pt x="158077" y="388398"/>
                </a:lnTo>
                <a:lnTo>
                  <a:pt x="137312" y="355047"/>
                </a:lnTo>
                <a:lnTo>
                  <a:pt x="135148" y="341962"/>
                </a:lnTo>
                <a:lnTo>
                  <a:pt x="135148" y="270024"/>
                </a:lnTo>
                <a:lnTo>
                  <a:pt x="63137" y="270023"/>
                </a:lnTo>
                <a:lnTo>
                  <a:pt x="26342" y="256184"/>
                </a:lnTo>
                <a:lnTo>
                  <a:pt x="3445" y="224255"/>
                </a:lnTo>
                <a:lnTo>
                  <a:pt x="0" y="206950"/>
                </a:lnTo>
                <a:lnTo>
                  <a:pt x="0" y="198085"/>
                </a:lnTo>
                <a:lnTo>
                  <a:pt x="13853" y="161327"/>
                </a:lnTo>
                <a:lnTo>
                  <a:pt x="45813" y="138454"/>
                </a:lnTo>
                <a:lnTo>
                  <a:pt x="63137" y="135012"/>
                </a:lnTo>
                <a:lnTo>
                  <a:pt x="135148" y="135012"/>
                </a:lnTo>
                <a:lnTo>
                  <a:pt x="135148" y="63073"/>
                </a:lnTo>
                <a:lnTo>
                  <a:pt x="149001" y="26315"/>
                </a:lnTo>
                <a:lnTo>
                  <a:pt x="180961" y="3442"/>
                </a:lnTo>
                <a:lnTo>
                  <a:pt x="198285" y="0"/>
                </a:lnTo>
                <a:lnTo>
                  <a:pt x="207159" y="0"/>
                </a:lnTo>
                <a:lnTo>
                  <a:pt x="243953" y="13838"/>
                </a:lnTo>
                <a:lnTo>
                  <a:pt x="266850" y="45766"/>
                </a:lnTo>
                <a:lnTo>
                  <a:pt x="270296" y="135012"/>
                </a:lnTo>
                <a:lnTo>
                  <a:pt x="337871" y="135012"/>
                </a:lnTo>
                <a:lnTo>
                  <a:pt x="342307" y="135012"/>
                </a:lnTo>
                <a:lnTo>
                  <a:pt x="346702" y="135444"/>
                </a:lnTo>
                <a:lnTo>
                  <a:pt x="382515" y="151649"/>
                </a:lnTo>
                <a:lnTo>
                  <a:pt x="403280" y="185000"/>
                </a:lnTo>
                <a:lnTo>
                  <a:pt x="405445" y="198085"/>
                </a:lnTo>
                <a:lnTo>
                  <a:pt x="405445" y="206950"/>
                </a:lnTo>
                <a:lnTo>
                  <a:pt x="391591" y="243707"/>
                </a:lnTo>
                <a:lnTo>
                  <a:pt x="359631" y="266581"/>
                </a:lnTo>
                <a:lnTo>
                  <a:pt x="270296" y="270024"/>
                </a:lnTo>
                <a:lnTo>
                  <a:pt x="270296" y="341962"/>
                </a:lnTo>
                <a:lnTo>
                  <a:pt x="256443" y="378719"/>
                </a:lnTo>
                <a:lnTo>
                  <a:pt x="224482" y="401593"/>
                </a:lnTo>
                <a:lnTo>
                  <a:pt x="211553" y="404603"/>
                </a:lnTo>
                <a:lnTo>
                  <a:pt x="207159" y="405036"/>
                </a:lnTo>
                <a:close/>
              </a:path>
            </a:pathLst>
          </a:custGeom>
          <a:solidFill>
            <a:srgbClr val="FFC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77234" y="1821963"/>
            <a:ext cx="3358408" cy="4077858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0369" y="5219331"/>
            <a:ext cx="4067174" cy="40385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66937" y="5541190"/>
            <a:ext cx="7048499" cy="37147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9888" y="1003967"/>
            <a:ext cx="17368223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1" i="0">
                <a:solidFill>
                  <a:srgbClr val="2A2A2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0" i="1">
                <a:solidFill>
                  <a:srgbClr val="2A2A2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1" i="0">
                <a:solidFill>
                  <a:srgbClr val="2A2A2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9050" y="0"/>
            <a:ext cx="18268950" cy="10287000"/>
          </a:xfrm>
          <a:custGeom>
            <a:avLst/>
            <a:gdLst/>
            <a:ahLst/>
            <a:cxnLst/>
            <a:rect l="l" t="t" r="r" b="b"/>
            <a:pathLst>
              <a:path w="18268950" h="10287000">
                <a:moveTo>
                  <a:pt x="1826894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68949" y="0"/>
                </a:lnTo>
                <a:lnTo>
                  <a:pt x="18268949" y="10286999"/>
                </a:lnTo>
                <a:close/>
              </a:path>
            </a:pathLst>
          </a:custGeom>
          <a:solidFill>
            <a:srgbClr val="231F20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606997" y="8846869"/>
            <a:ext cx="8229600" cy="1438275"/>
          </a:xfrm>
          <a:custGeom>
            <a:avLst/>
            <a:gdLst/>
            <a:ahLst/>
            <a:cxnLst/>
            <a:rect l="l" t="t" r="r" b="b"/>
            <a:pathLst>
              <a:path w="8229600" h="1438275">
                <a:moveTo>
                  <a:pt x="8229226" y="1438274"/>
                </a:moveTo>
                <a:lnTo>
                  <a:pt x="0" y="1438274"/>
                </a:lnTo>
                <a:lnTo>
                  <a:pt x="0" y="0"/>
                </a:lnTo>
                <a:lnTo>
                  <a:pt x="8229226" y="0"/>
                </a:lnTo>
                <a:lnTo>
                  <a:pt x="8229226" y="1438274"/>
                </a:lnTo>
                <a:close/>
              </a:path>
            </a:pathLst>
          </a:custGeom>
          <a:solidFill>
            <a:srgbClr val="FFC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448943" y="8846869"/>
            <a:ext cx="5162550" cy="1438275"/>
          </a:xfrm>
          <a:custGeom>
            <a:avLst/>
            <a:gdLst/>
            <a:ahLst/>
            <a:cxnLst/>
            <a:rect l="l" t="t" r="r" b="b"/>
            <a:pathLst>
              <a:path w="5162550" h="1438275">
                <a:moveTo>
                  <a:pt x="5162438" y="1438274"/>
                </a:moveTo>
                <a:lnTo>
                  <a:pt x="0" y="1438274"/>
                </a:lnTo>
                <a:lnTo>
                  <a:pt x="0" y="0"/>
                </a:lnTo>
                <a:lnTo>
                  <a:pt x="5162438" y="0"/>
                </a:lnTo>
                <a:lnTo>
                  <a:pt x="5162438" y="1438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549497" y="9592969"/>
            <a:ext cx="1162685" cy="0"/>
          </a:xfrm>
          <a:custGeom>
            <a:avLst/>
            <a:gdLst/>
            <a:ahLst/>
            <a:cxnLst/>
            <a:rect l="l" t="t" r="r" b="b"/>
            <a:pathLst>
              <a:path w="1162685">
                <a:moveTo>
                  <a:pt x="0" y="0"/>
                </a:moveTo>
                <a:lnTo>
                  <a:pt x="1162078" y="0"/>
                </a:lnTo>
              </a:path>
            </a:pathLst>
          </a:custGeom>
          <a:ln w="4762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217837" y="9453460"/>
            <a:ext cx="3821429" cy="300355"/>
          </a:xfrm>
          <a:custGeom>
            <a:avLst/>
            <a:gdLst/>
            <a:ahLst/>
            <a:cxnLst/>
            <a:rect l="l" t="t" r="r" b="b"/>
            <a:pathLst>
              <a:path w="3821429" h="300354">
                <a:moveTo>
                  <a:pt x="276225" y="161925"/>
                </a:moveTo>
                <a:lnTo>
                  <a:pt x="269176" y="118275"/>
                </a:lnTo>
                <a:lnTo>
                  <a:pt x="249567" y="80365"/>
                </a:lnTo>
                <a:lnTo>
                  <a:pt x="219671" y="50469"/>
                </a:lnTo>
                <a:lnTo>
                  <a:pt x="181762" y="30861"/>
                </a:lnTo>
                <a:lnTo>
                  <a:pt x="138112" y="23812"/>
                </a:lnTo>
                <a:lnTo>
                  <a:pt x="94449" y="30861"/>
                </a:lnTo>
                <a:lnTo>
                  <a:pt x="56540" y="50469"/>
                </a:lnTo>
                <a:lnTo>
                  <a:pt x="26644" y="80365"/>
                </a:lnTo>
                <a:lnTo>
                  <a:pt x="7035" y="118275"/>
                </a:lnTo>
                <a:lnTo>
                  <a:pt x="0" y="161925"/>
                </a:lnTo>
                <a:lnTo>
                  <a:pt x="7035" y="205587"/>
                </a:lnTo>
                <a:lnTo>
                  <a:pt x="26644" y="243497"/>
                </a:lnTo>
                <a:lnTo>
                  <a:pt x="56540" y="273392"/>
                </a:lnTo>
                <a:lnTo>
                  <a:pt x="94449" y="293001"/>
                </a:lnTo>
                <a:lnTo>
                  <a:pt x="138112" y="300037"/>
                </a:lnTo>
                <a:lnTo>
                  <a:pt x="181762" y="293001"/>
                </a:lnTo>
                <a:lnTo>
                  <a:pt x="219671" y="273392"/>
                </a:lnTo>
                <a:lnTo>
                  <a:pt x="249567" y="243497"/>
                </a:lnTo>
                <a:lnTo>
                  <a:pt x="269176" y="205587"/>
                </a:lnTo>
                <a:lnTo>
                  <a:pt x="276225" y="161925"/>
                </a:lnTo>
                <a:close/>
              </a:path>
              <a:path w="3821429" h="300354">
                <a:moveTo>
                  <a:pt x="683475" y="161925"/>
                </a:moveTo>
                <a:lnTo>
                  <a:pt x="676440" y="118275"/>
                </a:lnTo>
                <a:lnTo>
                  <a:pt x="656831" y="80365"/>
                </a:lnTo>
                <a:lnTo>
                  <a:pt x="626935" y="50469"/>
                </a:lnTo>
                <a:lnTo>
                  <a:pt x="589013" y="30861"/>
                </a:lnTo>
                <a:lnTo>
                  <a:pt x="545363" y="23812"/>
                </a:lnTo>
                <a:lnTo>
                  <a:pt x="501713" y="30861"/>
                </a:lnTo>
                <a:lnTo>
                  <a:pt x="463791" y="50469"/>
                </a:lnTo>
                <a:lnTo>
                  <a:pt x="433895" y="80365"/>
                </a:lnTo>
                <a:lnTo>
                  <a:pt x="414286" y="118275"/>
                </a:lnTo>
                <a:lnTo>
                  <a:pt x="407250" y="161925"/>
                </a:lnTo>
                <a:lnTo>
                  <a:pt x="414286" y="205587"/>
                </a:lnTo>
                <a:lnTo>
                  <a:pt x="433895" y="243497"/>
                </a:lnTo>
                <a:lnTo>
                  <a:pt x="463791" y="273392"/>
                </a:lnTo>
                <a:lnTo>
                  <a:pt x="501713" y="293001"/>
                </a:lnTo>
                <a:lnTo>
                  <a:pt x="545363" y="300037"/>
                </a:lnTo>
                <a:lnTo>
                  <a:pt x="589013" y="293001"/>
                </a:lnTo>
                <a:lnTo>
                  <a:pt x="626935" y="273392"/>
                </a:lnTo>
                <a:lnTo>
                  <a:pt x="656831" y="243497"/>
                </a:lnTo>
                <a:lnTo>
                  <a:pt x="676440" y="205587"/>
                </a:lnTo>
                <a:lnTo>
                  <a:pt x="683475" y="161925"/>
                </a:lnTo>
                <a:close/>
              </a:path>
              <a:path w="3821429" h="300354">
                <a:moveTo>
                  <a:pt x="1090726" y="161925"/>
                </a:moveTo>
                <a:lnTo>
                  <a:pt x="1083691" y="118275"/>
                </a:lnTo>
                <a:lnTo>
                  <a:pt x="1064082" y="80365"/>
                </a:lnTo>
                <a:lnTo>
                  <a:pt x="1034186" y="50469"/>
                </a:lnTo>
                <a:lnTo>
                  <a:pt x="996276" y="30861"/>
                </a:lnTo>
                <a:lnTo>
                  <a:pt x="952614" y="23812"/>
                </a:lnTo>
                <a:lnTo>
                  <a:pt x="908964" y="30861"/>
                </a:lnTo>
                <a:lnTo>
                  <a:pt x="871054" y="50469"/>
                </a:lnTo>
                <a:lnTo>
                  <a:pt x="841159" y="80365"/>
                </a:lnTo>
                <a:lnTo>
                  <a:pt x="821550" y="118275"/>
                </a:lnTo>
                <a:lnTo>
                  <a:pt x="814501" y="161925"/>
                </a:lnTo>
                <a:lnTo>
                  <a:pt x="821550" y="205587"/>
                </a:lnTo>
                <a:lnTo>
                  <a:pt x="841159" y="243497"/>
                </a:lnTo>
                <a:lnTo>
                  <a:pt x="871054" y="273392"/>
                </a:lnTo>
                <a:lnTo>
                  <a:pt x="908964" y="293001"/>
                </a:lnTo>
                <a:lnTo>
                  <a:pt x="952614" y="300037"/>
                </a:lnTo>
                <a:lnTo>
                  <a:pt x="996276" y="293001"/>
                </a:lnTo>
                <a:lnTo>
                  <a:pt x="1034186" y="273392"/>
                </a:lnTo>
                <a:lnTo>
                  <a:pt x="1064082" y="243497"/>
                </a:lnTo>
                <a:lnTo>
                  <a:pt x="1083691" y="205587"/>
                </a:lnTo>
                <a:lnTo>
                  <a:pt x="1090726" y="161925"/>
                </a:lnTo>
                <a:close/>
              </a:path>
              <a:path w="3821429" h="300354">
                <a:moveTo>
                  <a:pt x="3006471" y="138112"/>
                </a:moveTo>
                <a:lnTo>
                  <a:pt x="2999422" y="94462"/>
                </a:lnTo>
                <a:lnTo>
                  <a:pt x="2979813" y="56553"/>
                </a:lnTo>
                <a:lnTo>
                  <a:pt x="2949918" y="26657"/>
                </a:lnTo>
                <a:lnTo>
                  <a:pt x="2912008" y="7048"/>
                </a:lnTo>
                <a:lnTo>
                  <a:pt x="2868358" y="0"/>
                </a:lnTo>
                <a:lnTo>
                  <a:pt x="2824696" y="7048"/>
                </a:lnTo>
                <a:lnTo>
                  <a:pt x="2786786" y="26657"/>
                </a:lnTo>
                <a:lnTo>
                  <a:pt x="2756890" y="56553"/>
                </a:lnTo>
                <a:lnTo>
                  <a:pt x="2737281" y="94462"/>
                </a:lnTo>
                <a:lnTo>
                  <a:pt x="2730246" y="138112"/>
                </a:lnTo>
                <a:lnTo>
                  <a:pt x="2737281" y="181775"/>
                </a:lnTo>
                <a:lnTo>
                  <a:pt x="2756890" y="219684"/>
                </a:lnTo>
                <a:lnTo>
                  <a:pt x="2786786" y="249580"/>
                </a:lnTo>
                <a:lnTo>
                  <a:pt x="2824696" y="269189"/>
                </a:lnTo>
                <a:lnTo>
                  <a:pt x="2868358" y="276225"/>
                </a:lnTo>
                <a:lnTo>
                  <a:pt x="2912008" y="269189"/>
                </a:lnTo>
                <a:lnTo>
                  <a:pt x="2949918" y="249580"/>
                </a:lnTo>
                <a:lnTo>
                  <a:pt x="2979813" y="219684"/>
                </a:lnTo>
                <a:lnTo>
                  <a:pt x="2999422" y="181775"/>
                </a:lnTo>
                <a:lnTo>
                  <a:pt x="3006471" y="138112"/>
                </a:lnTo>
                <a:close/>
              </a:path>
              <a:path w="3821429" h="300354">
                <a:moveTo>
                  <a:pt x="3413722" y="138112"/>
                </a:moveTo>
                <a:lnTo>
                  <a:pt x="3406686" y="94462"/>
                </a:lnTo>
                <a:lnTo>
                  <a:pt x="3387077" y="56553"/>
                </a:lnTo>
                <a:lnTo>
                  <a:pt x="3357181" y="26657"/>
                </a:lnTo>
                <a:lnTo>
                  <a:pt x="3319259" y="7048"/>
                </a:lnTo>
                <a:lnTo>
                  <a:pt x="3275609" y="0"/>
                </a:lnTo>
                <a:lnTo>
                  <a:pt x="3231959" y="7048"/>
                </a:lnTo>
                <a:lnTo>
                  <a:pt x="3194037" y="26657"/>
                </a:lnTo>
                <a:lnTo>
                  <a:pt x="3164141" y="56553"/>
                </a:lnTo>
                <a:lnTo>
                  <a:pt x="3144532" y="94462"/>
                </a:lnTo>
                <a:lnTo>
                  <a:pt x="3137497" y="138112"/>
                </a:lnTo>
                <a:lnTo>
                  <a:pt x="3144532" y="181775"/>
                </a:lnTo>
                <a:lnTo>
                  <a:pt x="3164141" y="219684"/>
                </a:lnTo>
                <a:lnTo>
                  <a:pt x="3194037" y="249580"/>
                </a:lnTo>
                <a:lnTo>
                  <a:pt x="3231959" y="269189"/>
                </a:lnTo>
                <a:lnTo>
                  <a:pt x="3275609" y="276225"/>
                </a:lnTo>
                <a:lnTo>
                  <a:pt x="3319259" y="269189"/>
                </a:lnTo>
                <a:lnTo>
                  <a:pt x="3357181" y="249580"/>
                </a:lnTo>
                <a:lnTo>
                  <a:pt x="3387077" y="219684"/>
                </a:lnTo>
                <a:lnTo>
                  <a:pt x="3406686" y="181775"/>
                </a:lnTo>
                <a:lnTo>
                  <a:pt x="3413722" y="138112"/>
                </a:lnTo>
                <a:close/>
              </a:path>
              <a:path w="3821429" h="300354">
                <a:moveTo>
                  <a:pt x="3820972" y="138112"/>
                </a:moveTo>
                <a:lnTo>
                  <a:pt x="3813937" y="94462"/>
                </a:lnTo>
                <a:lnTo>
                  <a:pt x="3794328" y="56553"/>
                </a:lnTo>
                <a:lnTo>
                  <a:pt x="3764432" y="26657"/>
                </a:lnTo>
                <a:lnTo>
                  <a:pt x="3726523" y="7048"/>
                </a:lnTo>
                <a:lnTo>
                  <a:pt x="3682860" y="0"/>
                </a:lnTo>
                <a:lnTo>
                  <a:pt x="3639210" y="7048"/>
                </a:lnTo>
                <a:lnTo>
                  <a:pt x="3601301" y="26657"/>
                </a:lnTo>
                <a:lnTo>
                  <a:pt x="3571405" y="56553"/>
                </a:lnTo>
                <a:lnTo>
                  <a:pt x="3551796" y="94462"/>
                </a:lnTo>
                <a:lnTo>
                  <a:pt x="3544747" y="138112"/>
                </a:lnTo>
                <a:lnTo>
                  <a:pt x="3551796" y="181775"/>
                </a:lnTo>
                <a:lnTo>
                  <a:pt x="3571405" y="219684"/>
                </a:lnTo>
                <a:lnTo>
                  <a:pt x="3601301" y="249580"/>
                </a:lnTo>
                <a:lnTo>
                  <a:pt x="3639210" y="269189"/>
                </a:lnTo>
                <a:lnTo>
                  <a:pt x="3682860" y="276225"/>
                </a:lnTo>
                <a:lnTo>
                  <a:pt x="3726523" y="269189"/>
                </a:lnTo>
                <a:lnTo>
                  <a:pt x="3764432" y="249580"/>
                </a:lnTo>
                <a:lnTo>
                  <a:pt x="3794328" y="219684"/>
                </a:lnTo>
                <a:lnTo>
                  <a:pt x="3813937" y="181775"/>
                </a:lnTo>
                <a:lnTo>
                  <a:pt x="3820972" y="13811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979688" y="9640594"/>
            <a:ext cx="7249159" cy="0"/>
          </a:xfrm>
          <a:custGeom>
            <a:avLst/>
            <a:gdLst/>
            <a:ahLst/>
            <a:cxnLst/>
            <a:rect l="l" t="t" r="r" b="b"/>
            <a:pathLst>
              <a:path w="7249159">
                <a:moveTo>
                  <a:pt x="0" y="0"/>
                </a:moveTo>
                <a:lnTo>
                  <a:pt x="7248647" y="0"/>
                </a:lnTo>
              </a:path>
            </a:pathLst>
          </a:custGeom>
          <a:ln w="4762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1" i="0">
                <a:solidFill>
                  <a:srgbClr val="2A2A2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37525" y="1004167"/>
            <a:ext cx="12012949" cy="828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50" b="1" i="0">
                <a:solidFill>
                  <a:srgbClr val="2A2A2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3630" y="3415169"/>
            <a:ext cx="17480739" cy="4934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1">
                <a:solidFill>
                  <a:srgbClr val="2A2A2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g-y0YOoh2D9fxawBdhMlo4q1e8FCcgr0l-vWAWgsN8U/edit#gid%3D0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5476" y="2092943"/>
            <a:ext cx="10657205" cy="348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13025" marR="5080" indent="-2600960">
              <a:lnSpc>
                <a:spcPct val="116399"/>
              </a:lnSpc>
              <a:spcBef>
                <a:spcPts val="100"/>
              </a:spcBef>
            </a:pPr>
            <a:r>
              <a:rPr sz="8000" spc="-114" dirty="0">
                <a:solidFill>
                  <a:srgbClr val="FFFFFF"/>
                </a:solidFill>
              </a:rPr>
              <a:t>S</a:t>
            </a:r>
            <a:r>
              <a:rPr sz="8000" spc="35" dirty="0">
                <a:solidFill>
                  <a:srgbClr val="FFFFFF"/>
                </a:solidFill>
              </a:rPr>
              <a:t>t</a:t>
            </a:r>
            <a:r>
              <a:rPr sz="8000" spc="360" dirty="0">
                <a:solidFill>
                  <a:srgbClr val="FFFFFF"/>
                </a:solidFill>
              </a:rPr>
              <a:t>u</a:t>
            </a:r>
            <a:r>
              <a:rPr sz="8000" spc="395" dirty="0">
                <a:solidFill>
                  <a:srgbClr val="FFFFFF"/>
                </a:solidFill>
              </a:rPr>
              <a:t>d</a:t>
            </a:r>
            <a:r>
              <a:rPr sz="8000" spc="170" dirty="0">
                <a:solidFill>
                  <a:srgbClr val="FFFFFF"/>
                </a:solidFill>
              </a:rPr>
              <a:t>e</a:t>
            </a:r>
            <a:r>
              <a:rPr sz="8000" spc="360" dirty="0">
                <a:solidFill>
                  <a:srgbClr val="FFFFFF"/>
                </a:solidFill>
              </a:rPr>
              <a:t>n</a:t>
            </a:r>
            <a:r>
              <a:rPr sz="8000" spc="35" dirty="0">
                <a:solidFill>
                  <a:srgbClr val="FFFFFF"/>
                </a:solidFill>
              </a:rPr>
              <a:t>t</a:t>
            </a:r>
            <a:r>
              <a:rPr sz="8000" spc="425" dirty="0">
                <a:solidFill>
                  <a:srgbClr val="FFFFFF"/>
                </a:solidFill>
              </a:rPr>
              <a:t>s</a:t>
            </a:r>
            <a:r>
              <a:rPr sz="8000" spc="-819" dirty="0">
                <a:solidFill>
                  <a:srgbClr val="FFFFFF"/>
                </a:solidFill>
              </a:rPr>
              <a:t> </a:t>
            </a:r>
            <a:r>
              <a:rPr sz="8000" spc="555" dirty="0">
                <a:solidFill>
                  <a:srgbClr val="FFFFFF"/>
                </a:solidFill>
              </a:rPr>
              <a:t>A</a:t>
            </a:r>
            <a:r>
              <a:rPr sz="8000" spc="395" dirty="0">
                <a:solidFill>
                  <a:srgbClr val="FFFFFF"/>
                </a:solidFill>
              </a:rPr>
              <a:t>d</a:t>
            </a:r>
            <a:r>
              <a:rPr sz="8000" spc="900" dirty="0">
                <a:solidFill>
                  <a:srgbClr val="FFFFFF"/>
                </a:solidFill>
              </a:rPr>
              <a:t>m</a:t>
            </a:r>
            <a:r>
              <a:rPr sz="8000" spc="40" dirty="0">
                <a:solidFill>
                  <a:srgbClr val="FFFFFF"/>
                </a:solidFill>
              </a:rPr>
              <a:t>i</a:t>
            </a:r>
            <a:r>
              <a:rPr sz="8000" spc="420" dirty="0">
                <a:solidFill>
                  <a:srgbClr val="FFFFFF"/>
                </a:solidFill>
              </a:rPr>
              <a:t>ss</a:t>
            </a:r>
            <a:r>
              <a:rPr sz="8000" spc="40" dirty="0">
                <a:solidFill>
                  <a:srgbClr val="FFFFFF"/>
                </a:solidFill>
              </a:rPr>
              <a:t>i</a:t>
            </a:r>
            <a:r>
              <a:rPr sz="8000" spc="145" dirty="0">
                <a:solidFill>
                  <a:srgbClr val="FFFFFF"/>
                </a:solidFill>
              </a:rPr>
              <a:t>o</a:t>
            </a:r>
            <a:r>
              <a:rPr sz="8000" spc="229" dirty="0">
                <a:solidFill>
                  <a:srgbClr val="FFFFFF"/>
                </a:solidFill>
              </a:rPr>
              <a:t>n  </a:t>
            </a:r>
            <a:r>
              <a:rPr sz="8000" spc="175" dirty="0">
                <a:solidFill>
                  <a:srgbClr val="FFFFFF"/>
                </a:solidFill>
              </a:rPr>
              <a:t>Prediciton</a:t>
            </a:r>
            <a:endParaRPr sz="8000"/>
          </a:p>
          <a:p>
            <a:pPr marR="1023619" algn="ctr">
              <a:lnSpc>
                <a:spcPct val="100000"/>
              </a:lnSpc>
              <a:spcBef>
                <a:spcPts val="120"/>
              </a:spcBef>
            </a:pPr>
            <a:r>
              <a:rPr sz="4000" b="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Analysis</a:t>
            </a:r>
            <a:endParaRPr sz="4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"/>
            <a:ext cx="9677400" cy="10287000"/>
            <a:chOff x="0" y="3"/>
            <a:chExt cx="96774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3"/>
              <a:ext cx="9677400" cy="10287000"/>
            </a:xfrm>
            <a:custGeom>
              <a:avLst/>
              <a:gdLst/>
              <a:ahLst/>
              <a:cxnLst/>
              <a:rect l="l" t="t" r="r" b="b"/>
              <a:pathLst>
                <a:path w="9677400" h="10287000">
                  <a:moveTo>
                    <a:pt x="0" y="0"/>
                  </a:moveTo>
                  <a:lnTo>
                    <a:pt x="9677398" y="0"/>
                  </a:lnTo>
                  <a:lnTo>
                    <a:pt x="9677398" y="10286996"/>
                  </a:lnTo>
                  <a:lnTo>
                    <a:pt x="0" y="102869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41473" y="3657167"/>
              <a:ext cx="4048760" cy="4112895"/>
            </a:xfrm>
            <a:custGeom>
              <a:avLst/>
              <a:gdLst/>
              <a:ahLst/>
              <a:cxnLst/>
              <a:rect l="l" t="t" r="r" b="b"/>
              <a:pathLst>
                <a:path w="4048760" h="4112895">
                  <a:moveTo>
                    <a:pt x="1071448" y="1466202"/>
                  </a:moveTo>
                  <a:lnTo>
                    <a:pt x="1068882" y="1453489"/>
                  </a:lnTo>
                  <a:lnTo>
                    <a:pt x="1061885" y="1443113"/>
                  </a:lnTo>
                  <a:lnTo>
                    <a:pt x="1051509" y="1436116"/>
                  </a:lnTo>
                  <a:lnTo>
                    <a:pt x="1038796" y="1433563"/>
                  </a:lnTo>
                  <a:lnTo>
                    <a:pt x="577507" y="1433563"/>
                  </a:lnTo>
                  <a:lnTo>
                    <a:pt x="564807" y="1436116"/>
                  </a:lnTo>
                  <a:lnTo>
                    <a:pt x="554431" y="1443113"/>
                  </a:lnTo>
                  <a:lnTo>
                    <a:pt x="547433" y="1453489"/>
                  </a:lnTo>
                  <a:lnTo>
                    <a:pt x="544868" y="1466202"/>
                  </a:lnTo>
                  <a:lnTo>
                    <a:pt x="547433" y="1478915"/>
                  </a:lnTo>
                  <a:lnTo>
                    <a:pt x="554431" y="1489290"/>
                  </a:lnTo>
                  <a:lnTo>
                    <a:pt x="564807" y="1496275"/>
                  </a:lnTo>
                  <a:lnTo>
                    <a:pt x="577507" y="1498841"/>
                  </a:lnTo>
                  <a:lnTo>
                    <a:pt x="1038796" y="1498841"/>
                  </a:lnTo>
                  <a:lnTo>
                    <a:pt x="1051509" y="1496275"/>
                  </a:lnTo>
                  <a:lnTo>
                    <a:pt x="1061885" y="1489290"/>
                  </a:lnTo>
                  <a:lnTo>
                    <a:pt x="1068882" y="1478915"/>
                  </a:lnTo>
                  <a:lnTo>
                    <a:pt x="1071448" y="1466202"/>
                  </a:lnTo>
                  <a:close/>
                </a:path>
                <a:path w="4048760" h="4112895">
                  <a:moveTo>
                    <a:pt x="1071448" y="1171130"/>
                  </a:moveTo>
                  <a:lnTo>
                    <a:pt x="1068882" y="1158417"/>
                  </a:lnTo>
                  <a:lnTo>
                    <a:pt x="1061885" y="1148041"/>
                  </a:lnTo>
                  <a:lnTo>
                    <a:pt x="1051509" y="1141056"/>
                  </a:lnTo>
                  <a:lnTo>
                    <a:pt x="1038796" y="1138491"/>
                  </a:lnTo>
                  <a:lnTo>
                    <a:pt x="577507" y="1138491"/>
                  </a:lnTo>
                  <a:lnTo>
                    <a:pt x="564807" y="1141056"/>
                  </a:lnTo>
                  <a:lnTo>
                    <a:pt x="554431" y="1148041"/>
                  </a:lnTo>
                  <a:lnTo>
                    <a:pt x="547433" y="1158417"/>
                  </a:lnTo>
                  <a:lnTo>
                    <a:pt x="544868" y="1171130"/>
                  </a:lnTo>
                  <a:lnTo>
                    <a:pt x="547433" y="1183843"/>
                  </a:lnTo>
                  <a:lnTo>
                    <a:pt x="554431" y="1194219"/>
                  </a:lnTo>
                  <a:lnTo>
                    <a:pt x="564807" y="1201216"/>
                  </a:lnTo>
                  <a:lnTo>
                    <a:pt x="577507" y="1203769"/>
                  </a:lnTo>
                  <a:lnTo>
                    <a:pt x="1038796" y="1203769"/>
                  </a:lnTo>
                  <a:lnTo>
                    <a:pt x="1051509" y="1201216"/>
                  </a:lnTo>
                  <a:lnTo>
                    <a:pt x="1061885" y="1194219"/>
                  </a:lnTo>
                  <a:lnTo>
                    <a:pt x="1068882" y="1183843"/>
                  </a:lnTo>
                  <a:lnTo>
                    <a:pt x="1071448" y="1171130"/>
                  </a:lnTo>
                  <a:close/>
                </a:path>
                <a:path w="4048760" h="4112895">
                  <a:moveTo>
                    <a:pt x="1113561" y="2562263"/>
                  </a:moveTo>
                  <a:lnTo>
                    <a:pt x="1110996" y="2549537"/>
                  </a:lnTo>
                  <a:lnTo>
                    <a:pt x="1103998" y="2539174"/>
                  </a:lnTo>
                  <a:lnTo>
                    <a:pt x="1093622" y="2532176"/>
                  </a:lnTo>
                  <a:lnTo>
                    <a:pt x="1080909" y="2529611"/>
                  </a:lnTo>
                  <a:lnTo>
                    <a:pt x="619620" y="2529611"/>
                  </a:lnTo>
                  <a:lnTo>
                    <a:pt x="606920" y="2532176"/>
                  </a:lnTo>
                  <a:lnTo>
                    <a:pt x="596544" y="2539174"/>
                  </a:lnTo>
                  <a:lnTo>
                    <a:pt x="589546" y="2549537"/>
                  </a:lnTo>
                  <a:lnTo>
                    <a:pt x="586981" y="2562263"/>
                  </a:lnTo>
                  <a:lnTo>
                    <a:pt x="589546" y="2574975"/>
                  </a:lnTo>
                  <a:lnTo>
                    <a:pt x="596544" y="2585351"/>
                  </a:lnTo>
                  <a:lnTo>
                    <a:pt x="606920" y="2592336"/>
                  </a:lnTo>
                  <a:lnTo>
                    <a:pt x="619620" y="2594902"/>
                  </a:lnTo>
                  <a:lnTo>
                    <a:pt x="1080909" y="2594902"/>
                  </a:lnTo>
                  <a:lnTo>
                    <a:pt x="1093622" y="2592336"/>
                  </a:lnTo>
                  <a:lnTo>
                    <a:pt x="1103998" y="2585351"/>
                  </a:lnTo>
                  <a:lnTo>
                    <a:pt x="1110996" y="2574975"/>
                  </a:lnTo>
                  <a:lnTo>
                    <a:pt x="1113561" y="2562263"/>
                  </a:lnTo>
                  <a:close/>
                </a:path>
                <a:path w="4048760" h="4112895">
                  <a:moveTo>
                    <a:pt x="1113561" y="2267191"/>
                  </a:moveTo>
                  <a:lnTo>
                    <a:pt x="1110996" y="2254478"/>
                  </a:lnTo>
                  <a:lnTo>
                    <a:pt x="1103998" y="2244102"/>
                  </a:lnTo>
                  <a:lnTo>
                    <a:pt x="1093622" y="2237117"/>
                  </a:lnTo>
                  <a:lnTo>
                    <a:pt x="1080909" y="2234552"/>
                  </a:lnTo>
                  <a:lnTo>
                    <a:pt x="619620" y="2234552"/>
                  </a:lnTo>
                  <a:lnTo>
                    <a:pt x="606920" y="2237117"/>
                  </a:lnTo>
                  <a:lnTo>
                    <a:pt x="596544" y="2244102"/>
                  </a:lnTo>
                  <a:lnTo>
                    <a:pt x="589546" y="2254478"/>
                  </a:lnTo>
                  <a:lnTo>
                    <a:pt x="586981" y="2267191"/>
                  </a:lnTo>
                  <a:lnTo>
                    <a:pt x="589546" y="2279904"/>
                  </a:lnTo>
                  <a:lnTo>
                    <a:pt x="596544" y="2290280"/>
                  </a:lnTo>
                  <a:lnTo>
                    <a:pt x="606920" y="2297265"/>
                  </a:lnTo>
                  <a:lnTo>
                    <a:pt x="619620" y="2299830"/>
                  </a:lnTo>
                  <a:lnTo>
                    <a:pt x="1080909" y="2299830"/>
                  </a:lnTo>
                  <a:lnTo>
                    <a:pt x="1093622" y="2297265"/>
                  </a:lnTo>
                  <a:lnTo>
                    <a:pt x="1103998" y="2290280"/>
                  </a:lnTo>
                  <a:lnTo>
                    <a:pt x="1110996" y="2279904"/>
                  </a:lnTo>
                  <a:lnTo>
                    <a:pt x="1113561" y="2267191"/>
                  </a:lnTo>
                  <a:close/>
                </a:path>
                <a:path w="4048760" h="4112895">
                  <a:moveTo>
                    <a:pt x="1239253" y="2899435"/>
                  </a:moveTo>
                  <a:lnTo>
                    <a:pt x="1236687" y="2886710"/>
                  </a:lnTo>
                  <a:lnTo>
                    <a:pt x="1229677" y="2876346"/>
                  </a:lnTo>
                  <a:lnTo>
                    <a:pt x="1219301" y="2869349"/>
                  </a:lnTo>
                  <a:lnTo>
                    <a:pt x="1206601" y="2866796"/>
                  </a:lnTo>
                  <a:lnTo>
                    <a:pt x="367919" y="2866796"/>
                  </a:lnTo>
                  <a:lnTo>
                    <a:pt x="355219" y="2869349"/>
                  </a:lnTo>
                  <a:lnTo>
                    <a:pt x="344843" y="2876346"/>
                  </a:lnTo>
                  <a:lnTo>
                    <a:pt x="337845" y="2886710"/>
                  </a:lnTo>
                  <a:lnTo>
                    <a:pt x="335280" y="2899435"/>
                  </a:lnTo>
                  <a:lnTo>
                    <a:pt x="337845" y="2912148"/>
                  </a:lnTo>
                  <a:lnTo>
                    <a:pt x="344843" y="2922524"/>
                  </a:lnTo>
                  <a:lnTo>
                    <a:pt x="355219" y="2929509"/>
                  </a:lnTo>
                  <a:lnTo>
                    <a:pt x="367919" y="2932074"/>
                  </a:lnTo>
                  <a:lnTo>
                    <a:pt x="1206601" y="2932074"/>
                  </a:lnTo>
                  <a:lnTo>
                    <a:pt x="1219301" y="2929509"/>
                  </a:lnTo>
                  <a:lnTo>
                    <a:pt x="1229677" y="2922524"/>
                  </a:lnTo>
                  <a:lnTo>
                    <a:pt x="1236687" y="2912148"/>
                  </a:lnTo>
                  <a:lnTo>
                    <a:pt x="1239253" y="2899435"/>
                  </a:lnTo>
                  <a:close/>
                </a:path>
                <a:path w="4048760" h="4112895">
                  <a:moveTo>
                    <a:pt x="1532737" y="496455"/>
                  </a:moveTo>
                  <a:lnTo>
                    <a:pt x="1527810" y="447459"/>
                  </a:lnTo>
                  <a:lnTo>
                    <a:pt x="1513674" y="401777"/>
                  </a:lnTo>
                  <a:lnTo>
                    <a:pt x="1491310" y="360426"/>
                  </a:lnTo>
                  <a:lnTo>
                    <a:pt x="1461706" y="324370"/>
                  </a:lnTo>
                  <a:lnTo>
                    <a:pt x="1425841" y="294614"/>
                  </a:lnTo>
                  <a:lnTo>
                    <a:pt x="1384693" y="272135"/>
                  </a:lnTo>
                  <a:lnTo>
                    <a:pt x="1339253" y="257924"/>
                  </a:lnTo>
                  <a:lnTo>
                    <a:pt x="1290497" y="252971"/>
                  </a:lnTo>
                  <a:lnTo>
                    <a:pt x="1241755" y="257924"/>
                  </a:lnTo>
                  <a:lnTo>
                    <a:pt x="1196314" y="272135"/>
                  </a:lnTo>
                  <a:lnTo>
                    <a:pt x="1155166" y="294614"/>
                  </a:lnTo>
                  <a:lnTo>
                    <a:pt x="1119301" y="324370"/>
                  </a:lnTo>
                  <a:lnTo>
                    <a:pt x="1089698" y="360426"/>
                  </a:lnTo>
                  <a:lnTo>
                    <a:pt x="1067333" y="401777"/>
                  </a:lnTo>
                  <a:lnTo>
                    <a:pt x="1053198" y="447459"/>
                  </a:lnTo>
                  <a:lnTo>
                    <a:pt x="1048270" y="496455"/>
                  </a:lnTo>
                  <a:lnTo>
                    <a:pt x="1053198" y="545465"/>
                  </a:lnTo>
                  <a:lnTo>
                    <a:pt x="1067333" y="591146"/>
                  </a:lnTo>
                  <a:lnTo>
                    <a:pt x="1089685" y="632498"/>
                  </a:lnTo>
                  <a:lnTo>
                    <a:pt x="1119289" y="668553"/>
                  </a:lnTo>
                  <a:lnTo>
                    <a:pt x="1155153" y="698309"/>
                  </a:lnTo>
                  <a:lnTo>
                    <a:pt x="1196301" y="720788"/>
                  </a:lnTo>
                  <a:lnTo>
                    <a:pt x="1241742" y="734999"/>
                  </a:lnTo>
                  <a:lnTo>
                    <a:pt x="1290497" y="739952"/>
                  </a:lnTo>
                  <a:lnTo>
                    <a:pt x="1339265" y="734999"/>
                  </a:lnTo>
                  <a:lnTo>
                    <a:pt x="1384706" y="720788"/>
                  </a:lnTo>
                  <a:lnTo>
                    <a:pt x="1425854" y="698309"/>
                  </a:lnTo>
                  <a:lnTo>
                    <a:pt x="1461719" y="668553"/>
                  </a:lnTo>
                  <a:lnTo>
                    <a:pt x="1491322" y="632498"/>
                  </a:lnTo>
                  <a:lnTo>
                    <a:pt x="1513674" y="591146"/>
                  </a:lnTo>
                  <a:lnTo>
                    <a:pt x="1527810" y="545465"/>
                  </a:lnTo>
                  <a:lnTo>
                    <a:pt x="1532737" y="496455"/>
                  </a:lnTo>
                  <a:close/>
                </a:path>
                <a:path w="4048760" h="4112895">
                  <a:moveTo>
                    <a:pt x="1910130" y="1929688"/>
                  </a:moveTo>
                  <a:lnTo>
                    <a:pt x="1907565" y="1916976"/>
                  </a:lnTo>
                  <a:lnTo>
                    <a:pt x="1900567" y="1906600"/>
                  </a:lnTo>
                  <a:lnTo>
                    <a:pt x="1890179" y="1899615"/>
                  </a:lnTo>
                  <a:lnTo>
                    <a:pt x="1877479" y="1897049"/>
                  </a:lnTo>
                  <a:lnTo>
                    <a:pt x="326136" y="1897049"/>
                  </a:lnTo>
                  <a:lnTo>
                    <a:pt x="313436" y="1899615"/>
                  </a:lnTo>
                  <a:lnTo>
                    <a:pt x="303060" y="1906600"/>
                  </a:lnTo>
                  <a:lnTo>
                    <a:pt x="296062" y="1916976"/>
                  </a:lnTo>
                  <a:lnTo>
                    <a:pt x="293484" y="1929688"/>
                  </a:lnTo>
                  <a:lnTo>
                    <a:pt x="296062" y="1942401"/>
                  </a:lnTo>
                  <a:lnTo>
                    <a:pt x="303060" y="1952777"/>
                  </a:lnTo>
                  <a:lnTo>
                    <a:pt x="313436" y="1959775"/>
                  </a:lnTo>
                  <a:lnTo>
                    <a:pt x="326136" y="1962327"/>
                  </a:lnTo>
                  <a:lnTo>
                    <a:pt x="1877479" y="1962327"/>
                  </a:lnTo>
                  <a:lnTo>
                    <a:pt x="1890179" y="1959775"/>
                  </a:lnTo>
                  <a:lnTo>
                    <a:pt x="1900567" y="1952777"/>
                  </a:lnTo>
                  <a:lnTo>
                    <a:pt x="1907565" y="1942401"/>
                  </a:lnTo>
                  <a:lnTo>
                    <a:pt x="1910130" y="1929688"/>
                  </a:lnTo>
                  <a:close/>
                </a:path>
                <a:path w="4048760" h="4112895">
                  <a:moveTo>
                    <a:pt x="1993696" y="3489896"/>
                  </a:moveTo>
                  <a:lnTo>
                    <a:pt x="1991131" y="3477171"/>
                  </a:lnTo>
                  <a:lnTo>
                    <a:pt x="1984133" y="3466808"/>
                  </a:lnTo>
                  <a:lnTo>
                    <a:pt x="1973757" y="3459810"/>
                  </a:lnTo>
                  <a:lnTo>
                    <a:pt x="1961057" y="3457244"/>
                  </a:lnTo>
                  <a:lnTo>
                    <a:pt x="367919" y="3457244"/>
                  </a:lnTo>
                  <a:lnTo>
                    <a:pt x="355219" y="3459810"/>
                  </a:lnTo>
                  <a:lnTo>
                    <a:pt x="344843" y="3466808"/>
                  </a:lnTo>
                  <a:lnTo>
                    <a:pt x="337845" y="3477171"/>
                  </a:lnTo>
                  <a:lnTo>
                    <a:pt x="335280" y="3489896"/>
                  </a:lnTo>
                  <a:lnTo>
                    <a:pt x="337845" y="3502609"/>
                  </a:lnTo>
                  <a:lnTo>
                    <a:pt x="344843" y="3512985"/>
                  </a:lnTo>
                  <a:lnTo>
                    <a:pt x="355219" y="3519970"/>
                  </a:lnTo>
                  <a:lnTo>
                    <a:pt x="367919" y="3522535"/>
                  </a:lnTo>
                  <a:lnTo>
                    <a:pt x="1961057" y="3522535"/>
                  </a:lnTo>
                  <a:lnTo>
                    <a:pt x="1973757" y="3519970"/>
                  </a:lnTo>
                  <a:lnTo>
                    <a:pt x="1984133" y="3512985"/>
                  </a:lnTo>
                  <a:lnTo>
                    <a:pt x="1991131" y="3502609"/>
                  </a:lnTo>
                  <a:lnTo>
                    <a:pt x="1993696" y="3489896"/>
                  </a:lnTo>
                  <a:close/>
                </a:path>
                <a:path w="4048760" h="4112895">
                  <a:moveTo>
                    <a:pt x="2077605" y="875741"/>
                  </a:moveTo>
                  <a:lnTo>
                    <a:pt x="2075040" y="863028"/>
                  </a:lnTo>
                  <a:lnTo>
                    <a:pt x="2068042" y="852652"/>
                  </a:lnTo>
                  <a:lnTo>
                    <a:pt x="2057654" y="845667"/>
                  </a:lnTo>
                  <a:lnTo>
                    <a:pt x="2044954" y="843102"/>
                  </a:lnTo>
                  <a:lnTo>
                    <a:pt x="326136" y="843102"/>
                  </a:lnTo>
                  <a:lnTo>
                    <a:pt x="313436" y="845667"/>
                  </a:lnTo>
                  <a:lnTo>
                    <a:pt x="303060" y="852652"/>
                  </a:lnTo>
                  <a:lnTo>
                    <a:pt x="296062" y="863028"/>
                  </a:lnTo>
                  <a:lnTo>
                    <a:pt x="293484" y="875741"/>
                  </a:lnTo>
                  <a:lnTo>
                    <a:pt x="296062" y="888453"/>
                  </a:lnTo>
                  <a:lnTo>
                    <a:pt x="303060" y="898829"/>
                  </a:lnTo>
                  <a:lnTo>
                    <a:pt x="313436" y="905814"/>
                  </a:lnTo>
                  <a:lnTo>
                    <a:pt x="326136" y="908380"/>
                  </a:lnTo>
                  <a:lnTo>
                    <a:pt x="2044954" y="908380"/>
                  </a:lnTo>
                  <a:lnTo>
                    <a:pt x="2057654" y="905814"/>
                  </a:lnTo>
                  <a:lnTo>
                    <a:pt x="2068042" y="898829"/>
                  </a:lnTo>
                  <a:lnTo>
                    <a:pt x="2075040" y="888453"/>
                  </a:lnTo>
                  <a:lnTo>
                    <a:pt x="2077605" y="875741"/>
                  </a:lnTo>
                  <a:close/>
                </a:path>
                <a:path w="4048760" h="4112895">
                  <a:moveTo>
                    <a:pt x="2245398" y="3194824"/>
                  </a:moveTo>
                  <a:lnTo>
                    <a:pt x="2242832" y="3182112"/>
                  </a:lnTo>
                  <a:lnTo>
                    <a:pt x="2235835" y="3171736"/>
                  </a:lnTo>
                  <a:lnTo>
                    <a:pt x="2225459" y="3164751"/>
                  </a:lnTo>
                  <a:lnTo>
                    <a:pt x="2212759" y="3162185"/>
                  </a:lnTo>
                  <a:lnTo>
                    <a:pt x="619620" y="3162185"/>
                  </a:lnTo>
                  <a:lnTo>
                    <a:pt x="606920" y="3164751"/>
                  </a:lnTo>
                  <a:lnTo>
                    <a:pt x="596544" y="3171736"/>
                  </a:lnTo>
                  <a:lnTo>
                    <a:pt x="589546" y="3182112"/>
                  </a:lnTo>
                  <a:lnTo>
                    <a:pt x="586981" y="3194824"/>
                  </a:lnTo>
                  <a:lnTo>
                    <a:pt x="589546" y="3207537"/>
                  </a:lnTo>
                  <a:lnTo>
                    <a:pt x="596544" y="3217913"/>
                  </a:lnTo>
                  <a:lnTo>
                    <a:pt x="606920" y="3224898"/>
                  </a:lnTo>
                  <a:lnTo>
                    <a:pt x="619620" y="3227463"/>
                  </a:lnTo>
                  <a:lnTo>
                    <a:pt x="2212759" y="3227463"/>
                  </a:lnTo>
                  <a:lnTo>
                    <a:pt x="2225459" y="3224898"/>
                  </a:lnTo>
                  <a:lnTo>
                    <a:pt x="2235835" y="3217913"/>
                  </a:lnTo>
                  <a:lnTo>
                    <a:pt x="2242832" y="3207537"/>
                  </a:lnTo>
                  <a:lnTo>
                    <a:pt x="2245398" y="3194824"/>
                  </a:lnTo>
                  <a:close/>
                </a:path>
                <a:path w="4048760" h="4112895">
                  <a:moveTo>
                    <a:pt x="2245398" y="1466202"/>
                  </a:moveTo>
                  <a:lnTo>
                    <a:pt x="2242832" y="1453489"/>
                  </a:lnTo>
                  <a:lnTo>
                    <a:pt x="2235835" y="1443113"/>
                  </a:lnTo>
                  <a:lnTo>
                    <a:pt x="2225459" y="1436116"/>
                  </a:lnTo>
                  <a:lnTo>
                    <a:pt x="2212759" y="1433563"/>
                  </a:lnTo>
                  <a:lnTo>
                    <a:pt x="1541881" y="1433563"/>
                  </a:lnTo>
                  <a:lnTo>
                    <a:pt x="1529181" y="1436116"/>
                  </a:lnTo>
                  <a:lnTo>
                    <a:pt x="1518793" y="1443113"/>
                  </a:lnTo>
                  <a:lnTo>
                    <a:pt x="1511795" y="1453489"/>
                  </a:lnTo>
                  <a:lnTo>
                    <a:pt x="1509229" y="1466202"/>
                  </a:lnTo>
                  <a:lnTo>
                    <a:pt x="1511795" y="1478915"/>
                  </a:lnTo>
                  <a:lnTo>
                    <a:pt x="1518793" y="1489290"/>
                  </a:lnTo>
                  <a:lnTo>
                    <a:pt x="1529181" y="1496275"/>
                  </a:lnTo>
                  <a:lnTo>
                    <a:pt x="1541881" y="1498841"/>
                  </a:lnTo>
                  <a:lnTo>
                    <a:pt x="2212759" y="1498841"/>
                  </a:lnTo>
                  <a:lnTo>
                    <a:pt x="2225459" y="1496275"/>
                  </a:lnTo>
                  <a:lnTo>
                    <a:pt x="2235835" y="1489290"/>
                  </a:lnTo>
                  <a:lnTo>
                    <a:pt x="2242832" y="1478915"/>
                  </a:lnTo>
                  <a:lnTo>
                    <a:pt x="2245398" y="1466202"/>
                  </a:lnTo>
                  <a:close/>
                </a:path>
                <a:path w="4048760" h="4112895">
                  <a:moveTo>
                    <a:pt x="2245398" y="1171130"/>
                  </a:moveTo>
                  <a:lnTo>
                    <a:pt x="2242832" y="1158417"/>
                  </a:lnTo>
                  <a:lnTo>
                    <a:pt x="2235835" y="1148041"/>
                  </a:lnTo>
                  <a:lnTo>
                    <a:pt x="2225459" y="1141056"/>
                  </a:lnTo>
                  <a:lnTo>
                    <a:pt x="2212759" y="1138491"/>
                  </a:lnTo>
                  <a:lnTo>
                    <a:pt x="1541881" y="1138491"/>
                  </a:lnTo>
                  <a:lnTo>
                    <a:pt x="1529181" y="1141056"/>
                  </a:lnTo>
                  <a:lnTo>
                    <a:pt x="1518793" y="1148041"/>
                  </a:lnTo>
                  <a:lnTo>
                    <a:pt x="1511795" y="1158417"/>
                  </a:lnTo>
                  <a:lnTo>
                    <a:pt x="1509229" y="1171130"/>
                  </a:lnTo>
                  <a:lnTo>
                    <a:pt x="1511795" y="1183843"/>
                  </a:lnTo>
                  <a:lnTo>
                    <a:pt x="1518793" y="1194219"/>
                  </a:lnTo>
                  <a:lnTo>
                    <a:pt x="1529181" y="1201216"/>
                  </a:lnTo>
                  <a:lnTo>
                    <a:pt x="1541881" y="1203769"/>
                  </a:lnTo>
                  <a:lnTo>
                    <a:pt x="2212759" y="1203769"/>
                  </a:lnTo>
                  <a:lnTo>
                    <a:pt x="2225459" y="1201216"/>
                  </a:lnTo>
                  <a:lnTo>
                    <a:pt x="2235835" y="1194219"/>
                  </a:lnTo>
                  <a:lnTo>
                    <a:pt x="2242832" y="1183843"/>
                  </a:lnTo>
                  <a:lnTo>
                    <a:pt x="2245398" y="1171130"/>
                  </a:lnTo>
                  <a:close/>
                </a:path>
                <a:path w="4048760" h="4112895">
                  <a:moveTo>
                    <a:pt x="2287193" y="2562263"/>
                  </a:moveTo>
                  <a:lnTo>
                    <a:pt x="2284628" y="2549537"/>
                  </a:lnTo>
                  <a:lnTo>
                    <a:pt x="2277630" y="2539174"/>
                  </a:lnTo>
                  <a:lnTo>
                    <a:pt x="2267242" y="2532176"/>
                  </a:lnTo>
                  <a:lnTo>
                    <a:pt x="2254542" y="2529611"/>
                  </a:lnTo>
                  <a:lnTo>
                    <a:pt x="1583994" y="2529611"/>
                  </a:lnTo>
                  <a:lnTo>
                    <a:pt x="1571294" y="2532176"/>
                  </a:lnTo>
                  <a:lnTo>
                    <a:pt x="1560906" y="2539174"/>
                  </a:lnTo>
                  <a:lnTo>
                    <a:pt x="1553908" y="2549537"/>
                  </a:lnTo>
                  <a:lnTo>
                    <a:pt x="1551343" y="2562263"/>
                  </a:lnTo>
                  <a:lnTo>
                    <a:pt x="1553908" y="2574975"/>
                  </a:lnTo>
                  <a:lnTo>
                    <a:pt x="1560906" y="2585351"/>
                  </a:lnTo>
                  <a:lnTo>
                    <a:pt x="1571294" y="2592336"/>
                  </a:lnTo>
                  <a:lnTo>
                    <a:pt x="1583994" y="2594902"/>
                  </a:lnTo>
                  <a:lnTo>
                    <a:pt x="2254542" y="2594902"/>
                  </a:lnTo>
                  <a:lnTo>
                    <a:pt x="2267242" y="2592336"/>
                  </a:lnTo>
                  <a:lnTo>
                    <a:pt x="2277630" y="2585351"/>
                  </a:lnTo>
                  <a:lnTo>
                    <a:pt x="2284628" y="2574975"/>
                  </a:lnTo>
                  <a:lnTo>
                    <a:pt x="2287193" y="2562263"/>
                  </a:lnTo>
                  <a:close/>
                </a:path>
                <a:path w="4048760" h="4112895">
                  <a:moveTo>
                    <a:pt x="2287193" y="2267191"/>
                  </a:moveTo>
                  <a:lnTo>
                    <a:pt x="2284628" y="2254478"/>
                  </a:lnTo>
                  <a:lnTo>
                    <a:pt x="2277630" y="2244102"/>
                  </a:lnTo>
                  <a:lnTo>
                    <a:pt x="2267242" y="2237117"/>
                  </a:lnTo>
                  <a:lnTo>
                    <a:pt x="2254542" y="2234552"/>
                  </a:lnTo>
                  <a:lnTo>
                    <a:pt x="1583994" y="2234552"/>
                  </a:lnTo>
                  <a:lnTo>
                    <a:pt x="1571294" y="2237117"/>
                  </a:lnTo>
                  <a:lnTo>
                    <a:pt x="1560906" y="2244102"/>
                  </a:lnTo>
                  <a:lnTo>
                    <a:pt x="1553908" y="2254478"/>
                  </a:lnTo>
                  <a:lnTo>
                    <a:pt x="1551343" y="2267191"/>
                  </a:lnTo>
                  <a:lnTo>
                    <a:pt x="1553908" y="2279904"/>
                  </a:lnTo>
                  <a:lnTo>
                    <a:pt x="1560906" y="2290280"/>
                  </a:lnTo>
                  <a:lnTo>
                    <a:pt x="1571294" y="2297265"/>
                  </a:lnTo>
                  <a:lnTo>
                    <a:pt x="1583994" y="2299830"/>
                  </a:lnTo>
                  <a:lnTo>
                    <a:pt x="2254542" y="2299830"/>
                  </a:lnTo>
                  <a:lnTo>
                    <a:pt x="2267242" y="2297265"/>
                  </a:lnTo>
                  <a:lnTo>
                    <a:pt x="2277630" y="2290280"/>
                  </a:lnTo>
                  <a:lnTo>
                    <a:pt x="2284628" y="2279904"/>
                  </a:lnTo>
                  <a:lnTo>
                    <a:pt x="2287193" y="2267191"/>
                  </a:lnTo>
                  <a:close/>
                </a:path>
                <a:path w="4048760" h="4112895">
                  <a:moveTo>
                    <a:pt x="2916288" y="454355"/>
                  </a:moveTo>
                  <a:lnTo>
                    <a:pt x="2913710" y="441642"/>
                  </a:lnTo>
                  <a:lnTo>
                    <a:pt x="2906712" y="431266"/>
                  </a:lnTo>
                  <a:lnTo>
                    <a:pt x="2896336" y="424281"/>
                  </a:lnTo>
                  <a:lnTo>
                    <a:pt x="2883636" y="421716"/>
                  </a:lnTo>
                  <a:lnTo>
                    <a:pt x="2580678" y="421716"/>
                  </a:lnTo>
                  <a:lnTo>
                    <a:pt x="2580678" y="149491"/>
                  </a:lnTo>
                  <a:lnTo>
                    <a:pt x="2580678" y="116852"/>
                  </a:lnTo>
                  <a:lnTo>
                    <a:pt x="2578112" y="104140"/>
                  </a:lnTo>
                  <a:lnTo>
                    <a:pt x="2571115" y="93764"/>
                  </a:lnTo>
                  <a:lnTo>
                    <a:pt x="2560739" y="86779"/>
                  </a:lnTo>
                  <a:lnTo>
                    <a:pt x="2548039" y="84213"/>
                  </a:lnTo>
                  <a:lnTo>
                    <a:pt x="2515387" y="84213"/>
                  </a:lnTo>
                  <a:lnTo>
                    <a:pt x="2515387" y="149491"/>
                  </a:lnTo>
                  <a:lnTo>
                    <a:pt x="2515387" y="3710216"/>
                  </a:lnTo>
                  <a:lnTo>
                    <a:pt x="65290" y="3710216"/>
                  </a:lnTo>
                  <a:lnTo>
                    <a:pt x="65290" y="149491"/>
                  </a:lnTo>
                  <a:lnTo>
                    <a:pt x="2515387" y="149491"/>
                  </a:lnTo>
                  <a:lnTo>
                    <a:pt x="2515387" y="84213"/>
                  </a:lnTo>
                  <a:lnTo>
                    <a:pt x="32651" y="84213"/>
                  </a:lnTo>
                  <a:lnTo>
                    <a:pt x="19939" y="86779"/>
                  </a:lnTo>
                  <a:lnTo>
                    <a:pt x="9563" y="93764"/>
                  </a:lnTo>
                  <a:lnTo>
                    <a:pt x="2565" y="104140"/>
                  </a:lnTo>
                  <a:lnTo>
                    <a:pt x="0" y="116852"/>
                  </a:lnTo>
                  <a:lnTo>
                    <a:pt x="0" y="3742855"/>
                  </a:lnTo>
                  <a:lnTo>
                    <a:pt x="2565" y="3755567"/>
                  </a:lnTo>
                  <a:lnTo>
                    <a:pt x="9563" y="3765943"/>
                  </a:lnTo>
                  <a:lnTo>
                    <a:pt x="19939" y="3772928"/>
                  </a:lnTo>
                  <a:lnTo>
                    <a:pt x="32651" y="3775494"/>
                  </a:lnTo>
                  <a:lnTo>
                    <a:pt x="335280" y="3775494"/>
                  </a:lnTo>
                  <a:lnTo>
                    <a:pt x="335280" y="4080027"/>
                  </a:lnTo>
                  <a:lnTo>
                    <a:pt x="337845" y="4092740"/>
                  </a:lnTo>
                  <a:lnTo>
                    <a:pt x="344843" y="4103116"/>
                  </a:lnTo>
                  <a:lnTo>
                    <a:pt x="355219" y="4110101"/>
                  </a:lnTo>
                  <a:lnTo>
                    <a:pt x="367919" y="4112666"/>
                  </a:lnTo>
                  <a:lnTo>
                    <a:pt x="2883636" y="4112666"/>
                  </a:lnTo>
                  <a:lnTo>
                    <a:pt x="2896336" y="4110101"/>
                  </a:lnTo>
                  <a:lnTo>
                    <a:pt x="2906712" y="4103116"/>
                  </a:lnTo>
                  <a:lnTo>
                    <a:pt x="2913710" y="4092740"/>
                  </a:lnTo>
                  <a:lnTo>
                    <a:pt x="2916288" y="4080027"/>
                  </a:lnTo>
                  <a:lnTo>
                    <a:pt x="2916288" y="3710216"/>
                  </a:lnTo>
                  <a:lnTo>
                    <a:pt x="2916288" y="454355"/>
                  </a:lnTo>
                  <a:close/>
                </a:path>
                <a:path w="4048760" h="4112895">
                  <a:moveTo>
                    <a:pt x="4048163" y="2604363"/>
                  </a:moveTo>
                  <a:lnTo>
                    <a:pt x="4039336" y="2559748"/>
                  </a:lnTo>
                  <a:lnTo>
                    <a:pt x="4013809" y="2521293"/>
                  </a:lnTo>
                  <a:lnTo>
                    <a:pt x="3975874" y="2496223"/>
                  </a:lnTo>
                  <a:lnTo>
                    <a:pt x="3931577" y="2487511"/>
                  </a:lnTo>
                  <a:lnTo>
                    <a:pt x="3886250" y="2496705"/>
                  </a:lnTo>
                  <a:lnTo>
                    <a:pt x="3849205" y="2521775"/>
                  </a:lnTo>
                  <a:lnTo>
                    <a:pt x="3824198" y="2558923"/>
                  </a:lnTo>
                  <a:lnTo>
                    <a:pt x="3815029" y="2604363"/>
                  </a:lnTo>
                  <a:lnTo>
                    <a:pt x="3815029" y="3279038"/>
                  </a:lnTo>
                  <a:lnTo>
                    <a:pt x="3811003" y="3299091"/>
                  </a:lnTo>
                  <a:lnTo>
                    <a:pt x="3800005" y="3315487"/>
                  </a:lnTo>
                  <a:lnTo>
                    <a:pt x="3783711" y="3326549"/>
                  </a:lnTo>
                  <a:lnTo>
                    <a:pt x="3763772" y="3330613"/>
                  </a:lnTo>
                  <a:lnTo>
                    <a:pt x="3712845" y="3330613"/>
                  </a:lnTo>
                  <a:lnTo>
                    <a:pt x="3712845" y="655421"/>
                  </a:lnTo>
                  <a:lnTo>
                    <a:pt x="3712845" y="620852"/>
                  </a:lnTo>
                  <a:lnTo>
                    <a:pt x="3712070" y="619188"/>
                  </a:lnTo>
                  <a:lnTo>
                    <a:pt x="3711410" y="615505"/>
                  </a:lnTo>
                  <a:lnTo>
                    <a:pt x="3711613" y="613676"/>
                  </a:lnTo>
                  <a:lnTo>
                    <a:pt x="3647554" y="433324"/>
                  </a:lnTo>
                  <a:lnTo>
                    <a:pt x="3647554" y="655421"/>
                  </a:lnTo>
                  <a:lnTo>
                    <a:pt x="3647554" y="3330613"/>
                  </a:lnTo>
                  <a:lnTo>
                    <a:pt x="3647554" y="3395891"/>
                  </a:lnTo>
                  <a:lnTo>
                    <a:pt x="3647554" y="3499358"/>
                  </a:lnTo>
                  <a:lnTo>
                    <a:pt x="3293351" y="3499358"/>
                  </a:lnTo>
                  <a:lnTo>
                    <a:pt x="3293351" y="3395891"/>
                  </a:lnTo>
                  <a:lnTo>
                    <a:pt x="3647554" y="3395891"/>
                  </a:lnTo>
                  <a:lnTo>
                    <a:pt x="3647554" y="3330613"/>
                  </a:lnTo>
                  <a:lnTo>
                    <a:pt x="3293351" y="3330613"/>
                  </a:lnTo>
                  <a:lnTo>
                    <a:pt x="3293351" y="655421"/>
                  </a:lnTo>
                  <a:lnTo>
                    <a:pt x="3647554" y="655421"/>
                  </a:lnTo>
                  <a:lnTo>
                    <a:pt x="3647554" y="433324"/>
                  </a:lnTo>
                  <a:lnTo>
                    <a:pt x="3598456" y="295071"/>
                  </a:lnTo>
                  <a:lnTo>
                    <a:pt x="3539883" y="130175"/>
                  </a:lnTo>
                  <a:lnTo>
                    <a:pt x="3529177" y="100037"/>
                  </a:lnTo>
                  <a:lnTo>
                    <a:pt x="3529177" y="295071"/>
                  </a:lnTo>
                  <a:lnTo>
                    <a:pt x="3412083" y="295071"/>
                  </a:lnTo>
                  <a:lnTo>
                    <a:pt x="3470618" y="130175"/>
                  </a:lnTo>
                  <a:lnTo>
                    <a:pt x="3529177" y="295071"/>
                  </a:lnTo>
                  <a:lnTo>
                    <a:pt x="3529177" y="100037"/>
                  </a:lnTo>
                  <a:lnTo>
                    <a:pt x="3501364" y="21704"/>
                  </a:lnTo>
                  <a:lnTo>
                    <a:pt x="3470618" y="0"/>
                  </a:lnTo>
                  <a:lnTo>
                    <a:pt x="3460635" y="1574"/>
                  </a:lnTo>
                  <a:lnTo>
                    <a:pt x="3451783" y="5981"/>
                  </a:lnTo>
                  <a:lnTo>
                    <a:pt x="3444671" y="12839"/>
                  </a:lnTo>
                  <a:lnTo>
                    <a:pt x="3439858" y="21704"/>
                  </a:lnTo>
                  <a:lnTo>
                    <a:pt x="3335883" y="314528"/>
                  </a:lnTo>
                  <a:lnTo>
                    <a:pt x="3335718" y="314883"/>
                  </a:lnTo>
                  <a:lnTo>
                    <a:pt x="3335299" y="316064"/>
                  </a:lnTo>
                  <a:lnTo>
                    <a:pt x="3334931" y="316357"/>
                  </a:lnTo>
                  <a:lnTo>
                    <a:pt x="3229330" y="613676"/>
                  </a:lnTo>
                  <a:lnTo>
                    <a:pt x="3229495" y="615505"/>
                  </a:lnTo>
                  <a:lnTo>
                    <a:pt x="3229191" y="617359"/>
                  </a:lnTo>
                  <a:lnTo>
                    <a:pt x="3228873" y="619188"/>
                  </a:lnTo>
                  <a:lnTo>
                    <a:pt x="3228086" y="620852"/>
                  </a:lnTo>
                  <a:lnTo>
                    <a:pt x="3228086" y="3531997"/>
                  </a:lnTo>
                  <a:lnTo>
                    <a:pt x="3230651" y="3544709"/>
                  </a:lnTo>
                  <a:lnTo>
                    <a:pt x="3237649" y="3555085"/>
                  </a:lnTo>
                  <a:lnTo>
                    <a:pt x="3248025" y="3562070"/>
                  </a:lnTo>
                  <a:lnTo>
                    <a:pt x="3260737" y="3564636"/>
                  </a:lnTo>
                  <a:lnTo>
                    <a:pt x="3311982" y="3564636"/>
                  </a:lnTo>
                  <a:lnTo>
                    <a:pt x="3311982" y="3897896"/>
                  </a:lnTo>
                  <a:lnTo>
                    <a:pt x="3322269" y="3948671"/>
                  </a:lnTo>
                  <a:lnTo>
                    <a:pt x="3350272" y="3990175"/>
                  </a:lnTo>
                  <a:lnTo>
                    <a:pt x="3391789" y="4018178"/>
                  </a:lnTo>
                  <a:lnTo>
                    <a:pt x="3442576" y="4028452"/>
                  </a:lnTo>
                  <a:lnTo>
                    <a:pt x="3498392" y="4028452"/>
                  </a:lnTo>
                  <a:lnTo>
                    <a:pt x="3549180" y="4018178"/>
                  </a:lnTo>
                  <a:lnTo>
                    <a:pt x="3590696" y="3990175"/>
                  </a:lnTo>
                  <a:lnTo>
                    <a:pt x="3618700" y="3948671"/>
                  </a:lnTo>
                  <a:lnTo>
                    <a:pt x="3628987" y="3897896"/>
                  </a:lnTo>
                  <a:lnTo>
                    <a:pt x="3628987" y="3564636"/>
                  </a:lnTo>
                  <a:lnTo>
                    <a:pt x="3931615" y="3564636"/>
                  </a:lnTo>
                  <a:lnTo>
                    <a:pt x="3976928" y="3555441"/>
                  </a:lnTo>
                  <a:lnTo>
                    <a:pt x="4013974" y="3530371"/>
                  </a:lnTo>
                  <a:lnTo>
                    <a:pt x="4038981" y="3493224"/>
                  </a:lnTo>
                  <a:lnTo>
                    <a:pt x="4048163" y="3447783"/>
                  </a:lnTo>
                  <a:lnTo>
                    <a:pt x="4048163" y="3395891"/>
                  </a:lnTo>
                  <a:lnTo>
                    <a:pt x="4048163" y="3330613"/>
                  </a:lnTo>
                  <a:lnTo>
                    <a:pt x="4048163" y="26043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69462" y="1003972"/>
            <a:ext cx="599186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110" dirty="0">
                <a:latin typeface="Arial"/>
                <a:cs typeface="Arial"/>
              </a:rPr>
              <a:t>DATA</a:t>
            </a:r>
            <a:r>
              <a:rPr sz="5200" spc="-135" dirty="0">
                <a:latin typeface="Arial"/>
                <a:cs typeface="Arial"/>
              </a:rPr>
              <a:t> </a:t>
            </a:r>
            <a:r>
              <a:rPr sz="5200" spc="-55" dirty="0">
                <a:latin typeface="Arial"/>
                <a:cs typeface="Arial"/>
              </a:rPr>
              <a:t>PREDICTION</a:t>
            </a:r>
            <a:endParaRPr sz="5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49927" y="4451118"/>
            <a:ext cx="152400" cy="152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49927" y="5051193"/>
            <a:ext cx="152400" cy="1523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49927" y="5651268"/>
            <a:ext cx="152400" cy="1523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275277" y="3553222"/>
            <a:ext cx="6694805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6125" marR="5080" indent="-734060">
              <a:lnSpc>
                <a:spcPct val="115799"/>
              </a:lnSpc>
              <a:spcBef>
                <a:spcPts val="100"/>
              </a:spcBef>
            </a:pPr>
            <a:r>
              <a:rPr sz="3400" i="1" spc="45" dirty="0">
                <a:solidFill>
                  <a:srgbClr val="2A2A2A"/>
                </a:solidFill>
                <a:latin typeface="Trebuchet MS"/>
                <a:cs typeface="Trebuchet MS"/>
              </a:rPr>
              <a:t>P</a:t>
            </a:r>
            <a:r>
              <a:rPr sz="3400" i="1" spc="-175" dirty="0">
                <a:solidFill>
                  <a:srgbClr val="2A2A2A"/>
                </a:solidFill>
                <a:latin typeface="Trebuchet MS"/>
                <a:cs typeface="Trebuchet MS"/>
              </a:rPr>
              <a:t>r</a:t>
            </a:r>
            <a:r>
              <a:rPr sz="3400" i="1" spc="-295" dirty="0">
                <a:solidFill>
                  <a:srgbClr val="2A2A2A"/>
                </a:solidFill>
                <a:latin typeface="Trebuchet MS"/>
                <a:cs typeface="Trebuchet MS"/>
              </a:rPr>
              <a:t>e</a:t>
            </a:r>
            <a:r>
              <a:rPr sz="3400" i="1" spc="-20" dirty="0">
                <a:solidFill>
                  <a:srgbClr val="2A2A2A"/>
                </a:solidFill>
                <a:latin typeface="Trebuchet MS"/>
                <a:cs typeface="Trebuchet MS"/>
              </a:rPr>
              <a:t>d</a:t>
            </a:r>
            <a:r>
              <a:rPr sz="3400" i="1" spc="-254" dirty="0">
                <a:solidFill>
                  <a:srgbClr val="2A2A2A"/>
                </a:solidFill>
                <a:latin typeface="Trebuchet MS"/>
                <a:cs typeface="Trebuchet MS"/>
              </a:rPr>
              <a:t>i</a:t>
            </a:r>
            <a:r>
              <a:rPr sz="3400" i="1" spc="-100" dirty="0">
                <a:solidFill>
                  <a:srgbClr val="2A2A2A"/>
                </a:solidFill>
                <a:latin typeface="Trebuchet MS"/>
                <a:cs typeface="Trebuchet MS"/>
              </a:rPr>
              <a:t>c</a:t>
            </a:r>
            <a:r>
              <a:rPr sz="3400" i="1" spc="-409" dirty="0">
                <a:solidFill>
                  <a:srgbClr val="2A2A2A"/>
                </a:solidFill>
                <a:latin typeface="Trebuchet MS"/>
                <a:cs typeface="Trebuchet MS"/>
              </a:rPr>
              <a:t>t</a:t>
            </a:r>
            <a:r>
              <a:rPr sz="3400" i="1" spc="-254" dirty="0">
                <a:solidFill>
                  <a:srgbClr val="2A2A2A"/>
                </a:solidFill>
                <a:latin typeface="Trebuchet MS"/>
                <a:cs typeface="Trebuchet MS"/>
              </a:rPr>
              <a:t>i</a:t>
            </a:r>
            <a:r>
              <a:rPr sz="3400" i="1" spc="35" dirty="0">
                <a:solidFill>
                  <a:srgbClr val="2A2A2A"/>
                </a:solidFill>
                <a:latin typeface="Trebuchet MS"/>
                <a:cs typeface="Trebuchet MS"/>
              </a:rPr>
              <a:t>on</a:t>
            </a:r>
            <a:r>
              <a:rPr sz="3400" i="1" spc="-145" dirty="0">
                <a:solidFill>
                  <a:srgbClr val="2A2A2A"/>
                </a:solidFill>
                <a:latin typeface="Trebuchet MS"/>
                <a:cs typeface="Trebuchet MS"/>
              </a:rPr>
              <a:t> </a:t>
            </a:r>
            <a:r>
              <a:rPr sz="3400" i="1" spc="-100" dirty="0">
                <a:solidFill>
                  <a:srgbClr val="2A2A2A"/>
                </a:solidFill>
                <a:latin typeface="Trebuchet MS"/>
                <a:cs typeface="Trebuchet MS"/>
              </a:rPr>
              <a:t>c</a:t>
            </a:r>
            <a:r>
              <a:rPr sz="3400" i="1" spc="85" dirty="0">
                <a:solidFill>
                  <a:srgbClr val="2A2A2A"/>
                </a:solidFill>
                <a:latin typeface="Trebuchet MS"/>
                <a:cs typeface="Trebuchet MS"/>
              </a:rPr>
              <a:t>a</a:t>
            </a:r>
            <a:r>
              <a:rPr sz="3400" i="1" spc="35" dirty="0">
                <a:solidFill>
                  <a:srgbClr val="2A2A2A"/>
                </a:solidFill>
                <a:latin typeface="Trebuchet MS"/>
                <a:cs typeface="Trebuchet MS"/>
              </a:rPr>
              <a:t>n</a:t>
            </a:r>
            <a:r>
              <a:rPr sz="3400" i="1" spc="-145" dirty="0">
                <a:solidFill>
                  <a:srgbClr val="2A2A2A"/>
                </a:solidFill>
                <a:latin typeface="Trebuchet MS"/>
                <a:cs typeface="Trebuchet MS"/>
              </a:rPr>
              <a:t> </a:t>
            </a:r>
            <a:r>
              <a:rPr sz="3400" i="1" spc="10" dirty="0">
                <a:solidFill>
                  <a:srgbClr val="2A2A2A"/>
                </a:solidFill>
                <a:latin typeface="Trebuchet MS"/>
                <a:cs typeface="Trebuchet MS"/>
              </a:rPr>
              <a:t>b</a:t>
            </a:r>
            <a:r>
              <a:rPr sz="3400" i="1" spc="-290" dirty="0">
                <a:solidFill>
                  <a:srgbClr val="2A2A2A"/>
                </a:solidFill>
                <a:latin typeface="Trebuchet MS"/>
                <a:cs typeface="Trebuchet MS"/>
              </a:rPr>
              <a:t>e</a:t>
            </a:r>
            <a:r>
              <a:rPr sz="3400" i="1" spc="-145" dirty="0">
                <a:solidFill>
                  <a:srgbClr val="2A2A2A"/>
                </a:solidFill>
                <a:latin typeface="Trebuchet MS"/>
                <a:cs typeface="Trebuchet MS"/>
              </a:rPr>
              <a:t> </a:t>
            </a:r>
            <a:r>
              <a:rPr sz="3400" i="1" spc="-20" dirty="0">
                <a:solidFill>
                  <a:srgbClr val="2A2A2A"/>
                </a:solidFill>
                <a:latin typeface="Trebuchet MS"/>
                <a:cs typeface="Trebuchet MS"/>
              </a:rPr>
              <a:t>d</a:t>
            </a:r>
            <a:r>
              <a:rPr sz="3400" i="1" spc="35" dirty="0">
                <a:solidFill>
                  <a:srgbClr val="2A2A2A"/>
                </a:solidFill>
                <a:latin typeface="Trebuchet MS"/>
                <a:cs typeface="Trebuchet MS"/>
              </a:rPr>
              <a:t>o</a:t>
            </a:r>
            <a:r>
              <a:rPr sz="3400" i="1" spc="30" dirty="0">
                <a:solidFill>
                  <a:srgbClr val="2A2A2A"/>
                </a:solidFill>
                <a:latin typeface="Trebuchet MS"/>
                <a:cs typeface="Trebuchet MS"/>
              </a:rPr>
              <a:t>n</a:t>
            </a:r>
            <a:r>
              <a:rPr sz="3400" i="1" spc="-290" dirty="0">
                <a:solidFill>
                  <a:srgbClr val="2A2A2A"/>
                </a:solidFill>
                <a:latin typeface="Trebuchet MS"/>
                <a:cs typeface="Trebuchet MS"/>
              </a:rPr>
              <a:t>e</a:t>
            </a:r>
            <a:r>
              <a:rPr sz="3400" i="1" spc="-145" dirty="0">
                <a:solidFill>
                  <a:srgbClr val="2A2A2A"/>
                </a:solidFill>
                <a:latin typeface="Trebuchet MS"/>
                <a:cs typeface="Trebuchet MS"/>
              </a:rPr>
              <a:t> </a:t>
            </a:r>
            <a:r>
              <a:rPr sz="3400" i="1" spc="10" dirty="0">
                <a:solidFill>
                  <a:srgbClr val="2A2A2A"/>
                </a:solidFill>
                <a:latin typeface="Trebuchet MS"/>
                <a:cs typeface="Trebuchet MS"/>
              </a:rPr>
              <a:t>b</a:t>
            </a:r>
            <a:r>
              <a:rPr sz="3400" i="1" spc="-150" dirty="0">
                <a:solidFill>
                  <a:srgbClr val="2A2A2A"/>
                </a:solidFill>
                <a:latin typeface="Trebuchet MS"/>
                <a:cs typeface="Trebuchet MS"/>
              </a:rPr>
              <a:t>y</a:t>
            </a:r>
            <a:r>
              <a:rPr sz="3400" i="1" spc="-145" dirty="0">
                <a:solidFill>
                  <a:srgbClr val="2A2A2A"/>
                </a:solidFill>
                <a:latin typeface="Trebuchet MS"/>
                <a:cs typeface="Trebuchet MS"/>
              </a:rPr>
              <a:t> </a:t>
            </a:r>
            <a:r>
              <a:rPr sz="3400" i="1" spc="85" dirty="0">
                <a:solidFill>
                  <a:srgbClr val="2A2A2A"/>
                </a:solidFill>
                <a:latin typeface="Trebuchet MS"/>
                <a:cs typeface="Trebuchet MS"/>
              </a:rPr>
              <a:t>a</a:t>
            </a:r>
            <a:r>
              <a:rPr sz="3400" i="1" spc="-100" dirty="0">
                <a:solidFill>
                  <a:srgbClr val="2A2A2A"/>
                </a:solidFill>
                <a:latin typeface="Trebuchet MS"/>
                <a:cs typeface="Trebuchet MS"/>
              </a:rPr>
              <a:t>c</a:t>
            </a:r>
            <a:r>
              <a:rPr sz="3400" i="1" spc="20" dirty="0">
                <a:solidFill>
                  <a:srgbClr val="2A2A2A"/>
                </a:solidFill>
                <a:latin typeface="Trebuchet MS"/>
                <a:cs typeface="Trebuchet MS"/>
              </a:rPr>
              <a:t>q</a:t>
            </a:r>
            <a:r>
              <a:rPr sz="3400" i="1" dirty="0">
                <a:solidFill>
                  <a:srgbClr val="2A2A2A"/>
                </a:solidFill>
                <a:latin typeface="Trebuchet MS"/>
                <a:cs typeface="Trebuchet MS"/>
              </a:rPr>
              <a:t>u</a:t>
            </a:r>
            <a:r>
              <a:rPr sz="3400" i="1" spc="-254" dirty="0">
                <a:solidFill>
                  <a:srgbClr val="2A2A2A"/>
                </a:solidFill>
                <a:latin typeface="Trebuchet MS"/>
                <a:cs typeface="Trebuchet MS"/>
              </a:rPr>
              <a:t>i</a:t>
            </a:r>
            <a:r>
              <a:rPr sz="3400" i="1" spc="-175" dirty="0">
                <a:solidFill>
                  <a:srgbClr val="2A2A2A"/>
                </a:solidFill>
                <a:latin typeface="Trebuchet MS"/>
                <a:cs typeface="Trebuchet MS"/>
              </a:rPr>
              <a:t>r</a:t>
            </a:r>
            <a:r>
              <a:rPr sz="3400" i="1" spc="-254" dirty="0">
                <a:solidFill>
                  <a:srgbClr val="2A2A2A"/>
                </a:solidFill>
                <a:latin typeface="Trebuchet MS"/>
                <a:cs typeface="Trebuchet MS"/>
              </a:rPr>
              <a:t>i</a:t>
            </a:r>
            <a:r>
              <a:rPr sz="3400" i="1" spc="30" dirty="0">
                <a:solidFill>
                  <a:srgbClr val="2A2A2A"/>
                </a:solidFill>
                <a:latin typeface="Trebuchet MS"/>
                <a:cs typeface="Trebuchet MS"/>
              </a:rPr>
              <a:t>n</a:t>
            </a:r>
            <a:r>
              <a:rPr sz="3400" i="1" spc="10" dirty="0">
                <a:solidFill>
                  <a:srgbClr val="2A2A2A"/>
                </a:solidFill>
                <a:latin typeface="Trebuchet MS"/>
                <a:cs typeface="Trebuchet MS"/>
              </a:rPr>
              <a:t>g</a:t>
            </a:r>
            <a:r>
              <a:rPr sz="3400" i="1" spc="-440" dirty="0">
                <a:solidFill>
                  <a:srgbClr val="2A2A2A"/>
                </a:solidFill>
                <a:latin typeface="Trebuchet MS"/>
                <a:cs typeface="Trebuchet MS"/>
              </a:rPr>
              <a:t>,  </a:t>
            </a:r>
            <a:r>
              <a:rPr sz="3400" i="1" spc="-95" dirty="0">
                <a:solidFill>
                  <a:srgbClr val="2A2A2A"/>
                </a:solidFill>
                <a:latin typeface="Trebuchet MS"/>
                <a:cs typeface="Trebuchet MS"/>
              </a:rPr>
              <a:t>Accuruacy</a:t>
            </a:r>
            <a:r>
              <a:rPr sz="3400" i="1" spc="-150" dirty="0">
                <a:solidFill>
                  <a:srgbClr val="2A2A2A"/>
                </a:solidFill>
                <a:latin typeface="Trebuchet MS"/>
                <a:cs typeface="Trebuchet MS"/>
              </a:rPr>
              <a:t> </a:t>
            </a:r>
            <a:r>
              <a:rPr sz="3400" i="1" spc="-95" dirty="0">
                <a:solidFill>
                  <a:srgbClr val="2A2A2A"/>
                </a:solidFill>
                <a:latin typeface="Trebuchet MS"/>
                <a:cs typeface="Trebuchet MS"/>
              </a:rPr>
              <a:t>Score</a:t>
            </a:r>
            <a:endParaRPr sz="3400">
              <a:latin typeface="Trebuchet MS"/>
              <a:cs typeface="Trebuchet MS"/>
            </a:endParaRPr>
          </a:p>
          <a:p>
            <a:pPr marL="746125" marR="2233295">
              <a:lnSpc>
                <a:spcPct val="115799"/>
              </a:lnSpc>
            </a:pPr>
            <a:r>
              <a:rPr sz="3400" i="1" spc="-70" dirty="0">
                <a:solidFill>
                  <a:srgbClr val="2A2A2A"/>
                </a:solidFill>
                <a:latin typeface="Trebuchet MS"/>
                <a:cs typeface="Trebuchet MS"/>
              </a:rPr>
              <a:t>Confusion </a:t>
            </a:r>
            <a:r>
              <a:rPr sz="3400" i="1" spc="-125" dirty="0">
                <a:solidFill>
                  <a:srgbClr val="2A2A2A"/>
                </a:solidFill>
                <a:latin typeface="Trebuchet MS"/>
                <a:cs typeface="Trebuchet MS"/>
              </a:rPr>
              <a:t>Matrix </a:t>
            </a:r>
            <a:r>
              <a:rPr sz="3400" i="1" spc="-120" dirty="0">
                <a:solidFill>
                  <a:srgbClr val="2A2A2A"/>
                </a:solidFill>
                <a:latin typeface="Trebuchet MS"/>
                <a:cs typeface="Trebuchet MS"/>
              </a:rPr>
              <a:t> </a:t>
            </a:r>
            <a:r>
              <a:rPr sz="3400" i="1" spc="-100" dirty="0">
                <a:solidFill>
                  <a:srgbClr val="2A2A2A"/>
                </a:solidFill>
                <a:latin typeface="Trebuchet MS"/>
                <a:cs typeface="Trebuchet MS"/>
              </a:rPr>
              <a:t>C</a:t>
            </a:r>
            <a:r>
              <a:rPr sz="3400" i="1" spc="-305" dirty="0">
                <a:solidFill>
                  <a:srgbClr val="2A2A2A"/>
                </a:solidFill>
                <a:latin typeface="Trebuchet MS"/>
                <a:cs typeface="Trebuchet MS"/>
              </a:rPr>
              <a:t>l</a:t>
            </a:r>
            <a:r>
              <a:rPr sz="3400" i="1" spc="85" dirty="0">
                <a:solidFill>
                  <a:srgbClr val="2A2A2A"/>
                </a:solidFill>
                <a:latin typeface="Trebuchet MS"/>
                <a:cs typeface="Trebuchet MS"/>
              </a:rPr>
              <a:t>a</a:t>
            </a:r>
            <a:r>
              <a:rPr sz="3400" i="1" spc="-10" dirty="0">
                <a:solidFill>
                  <a:srgbClr val="2A2A2A"/>
                </a:solidFill>
                <a:latin typeface="Trebuchet MS"/>
                <a:cs typeface="Trebuchet MS"/>
              </a:rPr>
              <a:t>ss</a:t>
            </a:r>
            <a:r>
              <a:rPr sz="3400" i="1" spc="-254" dirty="0">
                <a:solidFill>
                  <a:srgbClr val="2A2A2A"/>
                </a:solidFill>
                <a:latin typeface="Trebuchet MS"/>
                <a:cs typeface="Trebuchet MS"/>
              </a:rPr>
              <a:t>i</a:t>
            </a:r>
            <a:r>
              <a:rPr sz="3400" i="1" spc="-409" dirty="0">
                <a:solidFill>
                  <a:srgbClr val="2A2A2A"/>
                </a:solidFill>
                <a:latin typeface="Trebuchet MS"/>
                <a:cs typeface="Trebuchet MS"/>
              </a:rPr>
              <a:t>f</a:t>
            </a:r>
            <a:r>
              <a:rPr sz="3400" i="1" spc="-254" dirty="0">
                <a:solidFill>
                  <a:srgbClr val="2A2A2A"/>
                </a:solidFill>
                <a:latin typeface="Trebuchet MS"/>
                <a:cs typeface="Trebuchet MS"/>
              </a:rPr>
              <a:t>i</a:t>
            </a:r>
            <a:r>
              <a:rPr sz="3400" i="1" spc="-100" dirty="0">
                <a:solidFill>
                  <a:srgbClr val="2A2A2A"/>
                </a:solidFill>
                <a:latin typeface="Trebuchet MS"/>
                <a:cs typeface="Trebuchet MS"/>
              </a:rPr>
              <a:t>c</a:t>
            </a:r>
            <a:r>
              <a:rPr sz="3400" i="1" spc="85" dirty="0">
                <a:solidFill>
                  <a:srgbClr val="2A2A2A"/>
                </a:solidFill>
                <a:latin typeface="Trebuchet MS"/>
                <a:cs typeface="Trebuchet MS"/>
              </a:rPr>
              <a:t>a</a:t>
            </a:r>
            <a:r>
              <a:rPr sz="3400" i="1" spc="-409" dirty="0">
                <a:solidFill>
                  <a:srgbClr val="2A2A2A"/>
                </a:solidFill>
                <a:latin typeface="Trebuchet MS"/>
                <a:cs typeface="Trebuchet MS"/>
              </a:rPr>
              <a:t>t</a:t>
            </a:r>
            <a:r>
              <a:rPr sz="3400" i="1" spc="-254" dirty="0">
                <a:solidFill>
                  <a:srgbClr val="2A2A2A"/>
                </a:solidFill>
                <a:latin typeface="Trebuchet MS"/>
                <a:cs typeface="Trebuchet MS"/>
              </a:rPr>
              <a:t>i</a:t>
            </a:r>
            <a:r>
              <a:rPr sz="3400" i="1" spc="35" dirty="0">
                <a:solidFill>
                  <a:srgbClr val="2A2A2A"/>
                </a:solidFill>
                <a:latin typeface="Trebuchet MS"/>
                <a:cs typeface="Trebuchet MS"/>
              </a:rPr>
              <a:t>on</a:t>
            </a:r>
            <a:r>
              <a:rPr sz="3400" i="1" spc="-145" dirty="0">
                <a:solidFill>
                  <a:srgbClr val="2A2A2A"/>
                </a:solidFill>
                <a:latin typeface="Trebuchet MS"/>
                <a:cs typeface="Trebuchet MS"/>
              </a:rPr>
              <a:t> </a:t>
            </a:r>
            <a:r>
              <a:rPr sz="3400" i="1" spc="-85" dirty="0">
                <a:solidFill>
                  <a:srgbClr val="2A2A2A"/>
                </a:solidFill>
                <a:latin typeface="Trebuchet MS"/>
                <a:cs typeface="Trebuchet MS"/>
              </a:rPr>
              <a:t>R</a:t>
            </a:r>
            <a:r>
              <a:rPr sz="3400" i="1" spc="-295" dirty="0">
                <a:solidFill>
                  <a:srgbClr val="2A2A2A"/>
                </a:solidFill>
                <a:latin typeface="Trebuchet MS"/>
                <a:cs typeface="Trebuchet MS"/>
              </a:rPr>
              <a:t>e</a:t>
            </a:r>
            <a:r>
              <a:rPr sz="3400" i="1" spc="5" dirty="0">
                <a:solidFill>
                  <a:srgbClr val="2A2A2A"/>
                </a:solidFill>
                <a:latin typeface="Trebuchet MS"/>
                <a:cs typeface="Trebuchet MS"/>
              </a:rPr>
              <a:t>p</a:t>
            </a:r>
            <a:r>
              <a:rPr sz="3400" i="1" spc="35" dirty="0">
                <a:solidFill>
                  <a:srgbClr val="2A2A2A"/>
                </a:solidFill>
                <a:latin typeface="Trebuchet MS"/>
                <a:cs typeface="Trebuchet MS"/>
              </a:rPr>
              <a:t>o</a:t>
            </a:r>
            <a:r>
              <a:rPr sz="3400" i="1" spc="-175" dirty="0">
                <a:solidFill>
                  <a:srgbClr val="2A2A2A"/>
                </a:solidFill>
                <a:latin typeface="Trebuchet MS"/>
                <a:cs typeface="Trebuchet MS"/>
              </a:rPr>
              <a:t>r</a:t>
            </a:r>
            <a:r>
              <a:rPr sz="3400" i="1" spc="-409" dirty="0">
                <a:solidFill>
                  <a:srgbClr val="2A2A2A"/>
                </a:solidFill>
                <a:latin typeface="Trebuchet MS"/>
                <a:cs typeface="Trebuchet MS"/>
              </a:rPr>
              <a:t>t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" y="2054251"/>
            <a:ext cx="18288000" cy="8232775"/>
          </a:xfrm>
          <a:custGeom>
            <a:avLst/>
            <a:gdLst/>
            <a:ahLst/>
            <a:cxnLst/>
            <a:rect l="l" t="t" r="r" b="b"/>
            <a:pathLst>
              <a:path w="18288000" h="8232775">
                <a:moveTo>
                  <a:pt x="0" y="0"/>
                </a:moveTo>
                <a:lnTo>
                  <a:pt x="18287870" y="0"/>
                </a:lnTo>
                <a:lnTo>
                  <a:pt x="18287870" y="8232748"/>
                </a:lnTo>
                <a:lnTo>
                  <a:pt x="0" y="8232748"/>
                </a:lnTo>
                <a:lnTo>
                  <a:pt x="0" y="0"/>
                </a:lnTo>
                <a:close/>
              </a:path>
            </a:pathLst>
          </a:custGeom>
          <a:solidFill>
            <a:srgbClr val="F7C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Accuracy</a:t>
            </a:r>
            <a:r>
              <a:rPr spc="-170" dirty="0"/>
              <a:t> </a:t>
            </a:r>
            <a:r>
              <a:rPr spc="-80" dirty="0"/>
              <a:t>Scores</a:t>
            </a:r>
            <a:r>
              <a:rPr spc="-170" dirty="0"/>
              <a:t> </a:t>
            </a:r>
            <a:r>
              <a:rPr spc="20" dirty="0"/>
              <a:t>of</a:t>
            </a:r>
            <a:r>
              <a:rPr spc="-170" dirty="0"/>
              <a:t> </a:t>
            </a:r>
            <a:r>
              <a:rPr spc="30" dirty="0"/>
              <a:t>Different</a:t>
            </a:r>
            <a:r>
              <a:rPr spc="-170" dirty="0"/>
              <a:t> </a:t>
            </a:r>
            <a:r>
              <a:rPr spc="35" dirty="0"/>
              <a:t>Models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807845" indent="-458470">
              <a:lnSpc>
                <a:spcPct val="100000"/>
              </a:lnSpc>
              <a:spcBef>
                <a:spcPts val="875"/>
              </a:spcBef>
              <a:buFont typeface="Microsoft JhengHei"/>
              <a:buAutoNum type="arabicPeriod"/>
              <a:tabLst>
                <a:tab pos="1809114" algn="l"/>
              </a:tabLst>
            </a:pPr>
            <a:r>
              <a:rPr spc="-114" dirty="0"/>
              <a:t>Accuracy</a:t>
            </a:r>
            <a:r>
              <a:rPr spc="-160" dirty="0"/>
              <a:t> </a:t>
            </a:r>
            <a:r>
              <a:rPr spc="-100" dirty="0"/>
              <a:t>Score</a:t>
            </a:r>
            <a:r>
              <a:rPr spc="-155" dirty="0"/>
              <a:t> </a:t>
            </a:r>
            <a:r>
              <a:rPr spc="-150" dirty="0"/>
              <a:t>Of</a:t>
            </a:r>
            <a:r>
              <a:rPr spc="-160" dirty="0"/>
              <a:t> </a:t>
            </a:r>
            <a:r>
              <a:rPr spc="-90" dirty="0"/>
              <a:t>Decision</a:t>
            </a:r>
            <a:r>
              <a:rPr spc="-155" dirty="0"/>
              <a:t> </a:t>
            </a:r>
            <a:r>
              <a:rPr spc="-310" dirty="0"/>
              <a:t>Tree</a:t>
            </a:r>
            <a:r>
              <a:rPr spc="-160" dirty="0"/>
              <a:t> </a:t>
            </a:r>
            <a:r>
              <a:rPr spc="-190" dirty="0"/>
              <a:t>Classifier</a:t>
            </a:r>
            <a:r>
              <a:rPr spc="-155" dirty="0"/>
              <a:t> </a:t>
            </a:r>
            <a:r>
              <a:rPr spc="-80" dirty="0"/>
              <a:t>Model</a:t>
            </a:r>
            <a:r>
              <a:rPr spc="-160" dirty="0"/>
              <a:t> </a:t>
            </a:r>
            <a:r>
              <a:rPr spc="-145" dirty="0"/>
              <a:t>is</a:t>
            </a:r>
            <a:r>
              <a:rPr spc="-155" dirty="0"/>
              <a:t> </a:t>
            </a:r>
            <a:r>
              <a:rPr spc="-95" dirty="0"/>
              <a:t>1.0</a:t>
            </a:r>
          </a:p>
          <a:p>
            <a:pPr marL="1807845" indent="-458470">
              <a:lnSpc>
                <a:spcPct val="100000"/>
              </a:lnSpc>
              <a:spcBef>
                <a:spcPts val="785"/>
              </a:spcBef>
              <a:buFont typeface="Microsoft JhengHei"/>
              <a:buAutoNum type="arabicPeriod"/>
              <a:tabLst>
                <a:tab pos="1809114" algn="l"/>
              </a:tabLst>
            </a:pPr>
            <a:r>
              <a:rPr spc="-114" dirty="0"/>
              <a:t>Accuracy</a:t>
            </a:r>
            <a:r>
              <a:rPr spc="-160" dirty="0"/>
              <a:t> </a:t>
            </a:r>
            <a:r>
              <a:rPr spc="-100" dirty="0"/>
              <a:t>Score</a:t>
            </a:r>
            <a:r>
              <a:rPr spc="-160" dirty="0"/>
              <a:t> </a:t>
            </a:r>
            <a:r>
              <a:rPr spc="-150" dirty="0"/>
              <a:t>Of</a:t>
            </a:r>
            <a:r>
              <a:rPr spc="-155" dirty="0"/>
              <a:t> </a:t>
            </a:r>
            <a:r>
              <a:rPr spc="40" dirty="0"/>
              <a:t>Random</a:t>
            </a:r>
            <a:r>
              <a:rPr spc="-160" dirty="0"/>
              <a:t> </a:t>
            </a:r>
            <a:r>
              <a:rPr spc="-185" dirty="0"/>
              <a:t>Forest</a:t>
            </a:r>
            <a:r>
              <a:rPr spc="-160" dirty="0"/>
              <a:t> </a:t>
            </a:r>
            <a:r>
              <a:rPr spc="-190" dirty="0"/>
              <a:t>Classifier</a:t>
            </a:r>
            <a:r>
              <a:rPr spc="-155" dirty="0"/>
              <a:t> </a:t>
            </a:r>
            <a:r>
              <a:rPr spc="-80" dirty="0"/>
              <a:t>Model</a:t>
            </a:r>
            <a:r>
              <a:rPr spc="-160" dirty="0"/>
              <a:t> </a:t>
            </a:r>
            <a:r>
              <a:rPr spc="-145" dirty="0"/>
              <a:t>is</a:t>
            </a:r>
            <a:r>
              <a:rPr spc="-160" dirty="0"/>
              <a:t> </a:t>
            </a:r>
            <a:r>
              <a:rPr spc="-95" dirty="0"/>
              <a:t>1.0</a:t>
            </a:r>
          </a:p>
          <a:p>
            <a:pPr marL="1807845" indent="-458470">
              <a:lnSpc>
                <a:spcPct val="100000"/>
              </a:lnSpc>
              <a:spcBef>
                <a:spcPts val="780"/>
              </a:spcBef>
              <a:buFont typeface="Microsoft JhengHei"/>
              <a:buAutoNum type="arabicPeriod"/>
              <a:tabLst>
                <a:tab pos="1809114" algn="l"/>
              </a:tabLst>
            </a:pPr>
            <a:r>
              <a:rPr spc="-114" dirty="0"/>
              <a:t>Accuracy</a:t>
            </a:r>
            <a:r>
              <a:rPr spc="-160" dirty="0"/>
              <a:t> </a:t>
            </a:r>
            <a:r>
              <a:rPr spc="-100" dirty="0"/>
              <a:t>Score</a:t>
            </a:r>
            <a:r>
              <a:rPr spc="-160" dirty="0"/>
              <a:t> </a:t>
            </a:r>
            <a:r>
              <a:rPr spc="-150" dirty="0"/>
              <a:t>Of</a:t>
            </a:r>
            <a:r>
              <a:rPr spc="-160" dirty="0"/>
              <a:t> </a:t>
            </a:r>
            <a:r>
              <a:rPr spc="-140" dirty="0"/>
              <a:t>Gradient</a:t>
            </a:r>
            <a:r>
              <a:rPr spc="-155" dirty="0"/>
              <a:t> </a:t>
            </a:r>
            <a:r>
              <a:rPr spc="-60" dirty="0"/>
              <a:t>Boosting</a:t>
            </a:r>
            <a:r>
              <a:rPr spc="-160" dirty="0"/>
              <a:t> </a:t>
            </a:r>
            <a:r>
              <a:rPr spc="-190" dirty="0"/>
              <a:t>Classifier</a:t>
            </a:r>
            <a:r>
              <a:rPr spc="-160" dirty="0"/>
              <a:t> </a:t>
            </a:r>
            <a:r>
              <a:rPr spc="-80" dirty="0"/>
              <a:t>Model</a:t>
            </a:r>
            <a:r>
              <a:rPr spc="-160" dirty="0"/>
              <a:t> </a:t>
            </a:r>
            <a:r>
              <a:rPr spc="-145" dirty="0"/>
              <a:t>is</a:t>
            </a:r>
            <a:r>
              <a:rPr spc="-155" dirty="0"/>
              <a:t> </a:t>
            </a:r>
            <a:r>
              <a:rPr spc="-95" dirty="0"/>
              <a:t>1.0</a:t>
            </a:r>
          </a:p>
          <a:p>
            <a:pPr marL="1807845" indent="-458470">
              <a:lnSpc>
                <a:spcPct val="100000"/>
              </a:lnSpc>
              <a:spcBef>
                <a:spcPts val="780"/>
              </a:spcBef>
              <a:buFont typeface="Microsoft JhengHei"/>
              <a:buAutoNum type="arabicPeriod"/>
              <a:tabLst>
                <a:tab pos="1809114" algn="l"/>
              </a:tabLst>
            </a:pPr>
            <a:r>
              <a:rPr spc="-114" dirty="0"/>
              <a:t>Accuracy</a:t>
            </a:r>
            <a:r>
              <a:rPr spc="-160" dirty="0"/>
              <a:t> </a:t>
            </a:r>
            <a:r>
              <a:rPr spc="-100" dirty="0"/>
              <a:t>Score</a:t>
            </a:r>
            <a:r>
              <a:rPr spc="-155" dirty="0"/>
              <a:t> </a:t>
            </a:r>
            <a:r>
              <a:rPr spc="-150" dirty="0"/>
              <a:t>Of</a:t>
            </a:r>
            <a:r>
              <a:rPr spc="-160" dirty="0"/>
              <a:t> </a:t>
            </a:r>
            <a:r>
              <a:rPr spc="-70" dirty="0"/>
              <a:t>Support</a:t>
            </a:r>
            <a:r>
              <a:rPr spc="-155" dirty="0"/>
              <a:t> </a:t>
            </a:r>
            <a:r>
              <a:rPr spc="-210" dirty="0"/>
              <a:t>Vector</a:t>
            </a:r>
            <a:r>
              <a:rPr spc="-160" dirty="0"/>
              <a:t> </a:t>
            </a:r>
            <a:r>
              <a:rPr spc="-45" dirty="0"/>
              <a:t>Machine</a:t>
            </a:r>
            <a:r>
              <a:rPr spc="-155" dirty="0"/>
              <a:t> </a:t>
            </a:r>
            <a:r>
              <a:rPr spc="-80" dirty="0"/>
              <a:t>Model</a:t>
            </a:r>
            <a:r>
              <a:rPr spc="-160" dirty="0"/>
              <a:t> </a:t>
            </a:r>
            <a:r>
              <a:rPr spc="-145" dirty="0"/>
              <a:t>is</a:t>
            </a:r>
            <a:r>
              <a:rPr spc="-155" dirty="0"/>
              <a:t> </a:t>
            </a:r>
            <a:r>
              <a:rPr spc="75" dirty="0"/>
              <a:t>0.981651376146789</a:t>
            </a:r>
          </a:p>
          <a:p>
            <a:pPr marL="1807845" indent="-458470">
              <a:lnSpc>
                <a:spcPct val="100000"/>
              </a:lnSpc>
              <a:spcBef>
                <a:spcPts val="785"/>
              </a:spcBef>
              <a:buFont typeface="Microsoft JhengHei"/>
              <a:buAutoNum type="arabicPeriod"/>
              <a:tabLst>
                <a:tab pos="1809114" algn="l"/>
              </a:tabLst>
            </a:pPr>
            <a:r>
              <a:rPr spc="-114" dirty="0"/>
              <a:t>Accuracy</a:t>
            </a:r>
            <a:r>
              <a:rPr spc="-160" dirty="0"/>
              <a:t> </a:t>
            </a:r>
            <a:r>
              <a:rPr spc="-100" dirty="0"/>
              <a:t>Score</a:t>
            </a:r>
            <a:r>
              <a:rPr spc="-160" dirty="0"/>
              <a:t> </a:t>
            </a:r>
            <a:r>
              <a:rPr spc="-150" dirty="0"/>
              <a:t>Of</a:t>
            </a:r>
            <a:r>
              <a:rPr spc="-160" dirty="0"/>
              <a:t> </a:t>
            </a:r>
            <a:r>
              <a:rPr spc="-65" dirty="0"/>
              <a:t>KNeighbors</a:t>
            </a:r>
            <a:r>
              <a:rPr spc="-160" dirty="0"/>
              <a:t> </a:t>
            </a:r>
            <a:r>
              <a:rPr spc="-190" dirty="0"/>
              <a:t>Classifier</a:t>
            </a:r>
            <a:r>
              <a:rPr spc="-160" dirty="0"/>
              <a:t> </a:t>
            </a:r>
            <a:r>
              <a:rPr spc="-80" dirty="0"/>
              <a:t>Model</a:t>
            </a:r>
            <a:r>
              <a:rPr spc="-160" dirty="0"/>
              <a:t> </a:t>
            </a:r>
            <a:r>
              <a:rPr spc="-145" dirty="0"/>
              <a:t>is</a:t>
            </a:r>
            <a:r>
              <a:rPr spc="-160" dirty="0"/>
              <a:t> </a:t>
            </a:r>
            <a:r>
              <a:rPr spc="75" dirty="0"/>
              <a:t>0.981651376146789</a:t>
            </a:r>
          </a:p>
          <a:p>
            <a:pPr marL="1807845" indent="-458470">
              <a:lnSpc>
                <a:spcPct val="100000"/>
              </a:lnSpc>
              <a:spcBef>
                <a:spcPts val="780"/>
              </a:spcBef>
              <a:buFont typeface="Microsoft JhengHei"/>
              <a:buAutoNum type="arabicPeriod"/>
              <a:tabLst>
                <a:tab pos="1809114" algn="l"/>
              </a:tabLst>
            </a:pPr>
            <a:r>
              <a:rPr spc="-114" dirty="0"/>
              <a:t>Accuracy</a:t>
            </a:r>
            <a:r>
              <a:rPr spc="-160" dirty="0"/>
              <a:t> </a:t>
            </a:r>
            <a:r>
              <a:rPr spc="-100" dirty="0"/>
              <a:t>Score</a:t>
            </a:r>
            <a:r>
              <a:rPr spc="-160" dirty="0"/>
              <a:t> </a:t>
            </a:r>
            <a:r>
              <a:rPr spc="-150" dirty="0"/>
              <a:t>Of</a:t>
            </a:r>
            <a:r>
              <a:rPr spc="-160" dirty="0"/>
              <a:t> </a:t>
            </a:r>
            <a:r>
              <a:rPr spc="-114" dirty="0"/>
              <a:t>Naive</a:t>
            </a:r>
            <a:r>
              <a:rPr spc="-160" dirty="0"/>
              <a:t> </a:t>
            </a:r>
            <a:r>
              <a:rPr spc="-60" dirty="0"/>
              <a:t>Bayes</a:t>
            </a:r>
            <a:r>
              <a:rPr spc="-160" dirty="0"/>
              <a:t> </a:t>
            </a:r>
            <a:r>
              <a:rPr spc="-80" dirty="0"/>
              <a:t>Model</a:t>
            </a:r>
            <a:r>
              <a:rPr spc="-160" dirty="0"/>
              <a:t> </a:t>
            </a:r>
            <a:r>
              <a:rPr spc="-145" dirty="0"/>
              <a:t>is</a:t>
            </a:r>
            <a:r>
              <a:rPr spc="-160" dirty="0"/>
              <a:t> </a:t>
            </a:r>
            <a:r>
              <a:rPr spc="-95" dirty="0"/>
              <a:t>1.0</a:t>
            </a:r>
          </a:p>
          <a:p>
            <a:pPr marL="1807845" indent="-458470">
              <a:lnSpc>
                <a:spcPct val="100000"/>
              </a:lnSpc>
              <a:spcBef>
                <a:spcPts val="780"/>
              </a:spcBef>
              <a:buFont typeface="Microsoft JhengHei"/>
              <a:buAutoNum type="arabicPeriod"/>
              <a:tabLst>
                <a:tab pos="1809114" algn="l"/>
              </a:tabLst>
            </a:pPr>
            <a:r>
              <a:rPr spc="-114" dirty="0"/>
              <a:t>Accuracy</a:t>
            </a:r>
            <a:r>
              <a:rPr spc="-160" dirty="0"/>
              <a:t> </a:t>
            </a:r>
            <a:r>
              <a:rPr spc="-100" dirty="0"/>
              <a:t>Score</a:t>
            </a:r>
            <a:r>
              <a:rPr spc="-160" dirty="0"/>
              <a:t> </a:t>
            </a:r>
            <a:r>
              <a:rPr spc="-150" dirty="0"/>
              <a:t>Of</a:t>
            </a:r>
            <a:r>
              <a:rPr spc="-160" dirty="0"/>
              <a:t> </a:t>
            </a:r>
            <a:r>
              <a:rPr spc="-155" dirty="0"/>
              <a:t>Logistic</a:t>
            </a:r>
            <a:r>
              <a:rPr spc="-160" dirty="0"/>
              <a:t> </a:t>
            </a:r>
            <a:r>
              <a:rPr spc="-110" dirty="0"/>
              <a:t>Regression</a:t>
            </a:r>
            <a:r>
              <a:rPr spc="-160" dirty="0"/>
              <a:t> </a:t>
            </a:r>
            <a:r>
              <a:rPr spc="-80" dirty="0"/>
              <a:t>Model</a:t>
            </a:r>
            <a:r>
              <a:rPr spc="-160" dirty="0"/>
              <a:t> </a:t>
            </a:r>
            <a:r>
              <a:rPr spc="-145" dirty="0"/>
              <a:t>is</a:t>
            </a:r>
            <a:r>
              <a:rPr spc="-160" dirty="0"/>
              <a:t> </a:t>
            </a:r>
            <a:r>
              <a:rPr spc="-95" dirty="0"/>
              <a:t>1.0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8352" y="4112723"/>
            <a:ext cx="7157266" cy="20208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03161" y="9"/>
            <a:ext cx="7181850" cy="10287000"/>
          </a:xfrm>
          <a:custGeom>
            <a:avLst/>
            <a:gdLst/>
            <a:ahLst/>
            <a:cxnLst/>
            <a:rect l="l" t="t" r="r" b="b"/>
            <a:pathLst>
              <a:path w="7181850" h="10287000">
                <a:moveTo>
                  <a:pt x="7181849" y="10286981"/>
                </a:moveTo>
                <a:lnTo>
                  <a:pt x="0" y="10286981"/>
                </a:lnTo>
                <a:lnTo>
                  <a:pt x="0" y="0"/>
                </a:lnTo>
                <a:lnTo>
                  <a:pt x="7181849" y="0"/>
                </a:lnTo>
                <a:lnTo>
                  <a:pt x="7181849" y="10286981"/>
                </a:lnTo>
                <a:close/>
              </a:path>
            </a:pathLst>
          </a:custGeom>
          <a:solidFill>
            <a:srgbClr val="2A2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01"/>
            <a:ext cx="1485900" cy="10287000"/>
          </a:xfrm>
          <a:custGeom>
            <a:avLst/>
            <a:gdLst/>
            <a:ahLst/>
            <a:cxnLst/>
            <a:rect l="l" t="t" r="r" b="b"/>
            <a:pathLst>
              <a:path w="1485900" h="10287000">
                <a:moveTo>
                  <a:pt x="1485899" y="10286598"/>
                </a:moveTo>
                <a:lnTo>
                  <a:pt x="0" y="10286598"/>
                </a:lnTo>
                <a:lnTo>
                  <a:pt x="0" y="0"/>
                </a:lnTo>
                <a:lnTo>
                  <a:pt x="1485899" y="0"/>
                </a:lnTo>
                <a:lnTo>
                  <a:pt x="1485899" y="10286598"/>
                </a:lnTo>
                <a:close/>
              </a:path>
            </a:pathLst>
          </a:custGeom>
          <a:solidFill>
            <a:srgbClr val="F7C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46116" y="1340192"/>
            <a:ext cx="4514850" cy="76104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90473" y="7886701"/>
            <a:ext cx="384721" cy="1979458"/>
          </a:xfrm>
          <a:prstGeom prst="rect">
            <a:avLst/>
          </a:prstGeom>
        </p:spPr>
        <p:txBody>
          <a:bodyPr vert="vert270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500" b="1" spc="-105" dirty="0">
                <a:solidFill>
                  <a:srgbClr val="242424"/>
                </a:solidFill>
                <a:latin typeface="Arial"/>
                <a:cs typeface="Arial"/>
              </a:rPr>
              <a:t>OBJECTIVE</a:t>
            </a:r>
            <a:endParaRPr sz="25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7796" y="467122"/>
            <a:ext cx="751840" cy="742950"/>
            <a:chOff x="367796" y="467122"/>
            <a:chExt cx="751840" cy="742950"/>
          </a:xfrm>
        </p:grpSpPr>
        <p:sp>
          <p:nvSpPr>
            <p:cNvPr id="7" name="object 7"/>
            <p:cNvSpPr/>
            <p:nvPr/>
          </p:nvSpPr>
          <p:spPr>
            <a:xfrm>
              <a:off x="695093" y="954269"/>
              <a:ext cx="376555" cy="81915"/>
            </a:xfrm>
            <a:custGeom>
              <a:avLst/>
              <a:gdLst/>
              <a:ahLst/>
              <a:cxnLst/>
              <a:rect l="l" t="t" r="r" b="b"/>
              <a:pathLst>
                <a:path w="376555" h="81915">
                  <a:moveTo>
                    <a:pt x="376424" y="5855"/>
                  </a:moveTo>
                  <a:lnTo>
                    <a:pt x="376424" y="75986"/>
                  </a:lnTo>
                  <a:lnTo>
                    <a:pt x="370591" y="81841"/>
                  </a:lnTo>
                  <a:lnTo>
                    <a:pt x="5833" y="81841"/>
                  </a:lnTo>
                  <a:lnTo>
                    <a:pt x="0" y="75986"/>
                  </a:lnTo>
                  <a:lnTo>
                    <a:pt x="0" y="68830"/>
                  </a:lnTo>
                  <a:lnTo>
                    <a:pt x="0" y="5855"/>
                  </a:lnTo>
                  <a:lnTo>
                    <a:pt x="5833" y="0"/>
                  </a:lnTo>
                  <a:lnTo>
                    <a:pt x="370591" y="0"/>
                  </a:lnTo>
                  <a:lnTo>
                    <a:pt x="376424" y="5855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4846" y="841330"/>
              <a:ext cx="246672" cy="8184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67792" y="467130"/>
              <a:ext cx="751840" cy="742950"/>
            </a:xfrm>
            <a:custGeom>
              <a:avLst/>
              <a:gdLst/>
              <a:ahLst/>
              <a:cxnLst/>
              <a:rect l="l" t="t" r="r" b="b"/>
              <a:pathLst>
                <a:path w="751840" h="742950">
                  <a:moveTo>
                    <a:pt x="703719" y="266992"/>
                  </a:moveTo>
                  <a:lnTo>
                    <a:pt x="697890" y="261137"/>
                  </a:lnTo>
                  <a:lnTo>
                    <a:pt x="377329" y="261137"/>
                  </a:lnTo>
                  <a:lnTo>
                    <a:pt x="371500" y="266992"/>
                  </a:lnTo>
                  <a:lnTo>
                    <a:pt x="371500" y="329971"/>
                  </a:lnTo>
                  <a:lnTo>
                    <a:pt x="371500" y="337121"/>
                  </a:lnTo>
                  <a:lnTo>
                    <a:pt x="377329" y="342976"/>
                  </a:lnTo>
                  <a:lnTo>
                    <a:pt x="697890" y="342976"/>
                  </a:lnTo>
                  <a:lnTo>
                    <a:pt x="703719" y="337121"/>
                  </a:lnTo>
                  <a:lnTo>
                    <a:pt x="703719" y="266992"/>
                  </a:lnTo>
                  <a:close/>
                </a:path>
                <a:path w="751840" h="742950">
                  <a:moveTo>
                    <a:pt x="751814" y="97840"/>
                  </a:moveTo>
                  <a:lnTo>
                    <a:pt x="745972" y="91986"/>
                  </a:lnTo>
                  <a:lnTo>
                    <a:pt x="731723" y="91986"/>
                  </a:lnTo>
                  <a:lnTo>
                    <a:pt x="725881" y="97840"/>
                  </a:lnTo>
                  <a:lnTo>
                    <a:pt x="725881" y="610489"/>
                  </a:lnTo>
                  <a:lnTo>
                    <a:pt x="583819" y="610489"/>
                  </a:lnTo>
                  <a:lnTo>
                    <a:pt x="215176" y="610489"/>
                  </a:lnTo>
                  <a:lnTo>
                    <a:pt x="209334" y="616343"/>
                  </a:lnTo>
                  <a:lnTo>
                    <a:pt x="209334" y="630656"/>
                  </a:lnTo>
                  <a:lnTo>
                    <a:pt x="215176" y="636511"/>
                  </a:lnTo>
                  <a:lnTo>
                    <a:pt x="583819" y="636511"/>
                  </a:lnTo>
                  <a:lnTo>
                    <a:pt x="583819" y="677506"/>
                  </a:lnTo>
                  <a:lnTo>
                    <a:pt x="580745" y="692658"/>
                  </a:lnTo>
                  <a:lnTo>
                    <a:pt x="572401" y="705065"/>
                  </a:lnTo>
                  <a:lnTo>
                    <a:pt x="560031" y="713460"/>
                  </a:lnTo>
                  <a:lnTo>
                    <a:pt x="544931" y="716534"/>
                  </a:lnTo>
                  <a:lnTo>
                    <a:pt x="149974" y="716534"/>
                  </a:lnTo>
                  <a:lnTo>
                    <a:pt x="149974" y="26022"/>
                  </a:lnTo>
                  <a:lnTo>
                    <a:pt x="544931" y="26022"/>
                  </a:lnTo>
                  <a:lnTo>
                    <a:pt x="560031" y="29095"/>
                  </a:lnTo>
                  <a:lnTo>
                    <a:pt x="572401" y="37490"/>
                  </a:lnTo>
                  <a:lnTo>
                    <a:pt x="580745" y="49898"/>
                  </a:lnTo>
                  <a:lnTo>
                    <a:pt x="583819" y="65049"/>
                  </a:lnTo>
                  <a:lnTo>
                    <a:pt x="583819" y="148196"/>
                  </a:lnTo>
                  <a:lnTo>
                    <a:pt x="288925" y="148196"/>
                  </a:lnTo>
                  <a:lnTo>
                    <a:pt x="283095" y="154051"/>
                  </a:lnTo>
                  <a:lnTo>
                    <a:pt x="283095" y="224180"/>
                  </a:lnTo>
                  <a:lnTo>
                    <a:pt x="288925" y="230035"/>
                  </a:lnTo>
                  <a:lnTo>
                    <a:pt x="697890" y="230035"/>
                  </a:lnTo>
                  <a:lnTo>
                    <a:pt x="703719" y="224180"/>
                  </a:lnTo>
                  <a:lnTo>
                    <a:pt x="703719" y="154051"/>
                  </a:lnTo>
                  <a:lnTo>
                    <a:pt x="697890" y="148196"/>
                  </a:lnTo>
                  <a:lnTo>
                    <a:pt x="609739" y="148196"/>
                  </a:lnTo>
                  <a:lnTo>
                    <a:pt x="609739" y="65049"/>
                  </a:lnTo>
                  <a:lnTo>
                    <a:pt x="590753" y="19062"/>
                  </a:lnTo>
                  <a:lnTo>
                    <a:pt x="544931" y="0"/>
                  </a:lnTo>
                  <a:lnTo>
                    <a:pt x="149974" y="0"/>
                  </a:lnTo>
                  <a:lnTo>
                    <a:pt x="88011" y="0"/>
                  </a:lnTo>
                  <a:lnTo>
                    <a:pt x="88011" y="645363"/>
                  </a:lnTo>
                  <a:lnTo>
                    <a:pt x="82181" y="651217"/>
                  </a:lnTo>
                  <a:lnTo>
                    <a:pt x="67919" y="651217"/>
                  </a:lnTo>
                  <a:lnTo>
                    <a:pt x="62090" y="645363"/>
                  </a:lnTo>
                  <a:lnTo>
                    <a:pt x="62090" y="616343"/>
                  </a:lnTo>
                  <a:lnTo>
                    <a:pt x="67919" y="610489"/>
                  </a:lnTo>
                  <a:lnTo>
                    <a:pt x="82181" y="610489"/>
                  </a:lnTo>
                  <a:lnTo>
                    <a:pt x="88011" y="616343"/>
                  </a:lnTo>
                  <a:lnTo>
                    <a:pt x="88011" y="589280"/>
                  </a:lnTo>
                  <a:lnTo>
                    <a:pt x="82181" y="595134"/>
                  </a:lnTo>
                  <a:lnTo>
                    <a:pt x="67919" y="595134"/>
                  </a:lnTo>
                  <a:lnTo>
                    <a:pt x="62090" y="589280"/>
                  </a:lnTo>
                  <a:lnTo>
                    <a:pt x="62090" y="560273"/>
                  </a:lnTo>
                  <a:lnTo>
                    <a:pt x="67919" y="554418"/>
                  </a:lnTo>
                  <a:lnTo>
                    <a:pt x="82181" y="554418"/>
                  </a:lnTo>
                  <a:lnTo>
                    <a:pt x="88011" y="560133"/>
                  </a:lnTo>
                  <a:lnTo>
                    <a:pt x="88011" y="533069"/>
                  </a:lnTo>
                  <a:lnTo>
                    <a:pt x="82181" y="538924"/>
                  </a:lnTo>
                  <a:lnTo>
                    <a:pt x="67919" y="538924"/>
                  </a:lnTo>
                  <a:lnTo>
                    <a:pt x="62090" y="533069"/>
                  </a:lnTo>
                  <a:lnTo>
                    <a:pt x="62090" y="504063"/>
                  </a:lnTo>
                  <a:lnTo>
                    <a:pt x="67919" y="498208"/>
                  </a:lnTo>
                  <a:lnTo>
                    <a:pt x="82181" y="498208"/>
                  </a:lnTo>
                  <a:lnTo>
                    <a:pt x="88011" y="504063"/>
                  </a:lnTo>
                  <a:lnTo>
                    <a:pt x="88011" y="213906"/>
                  </a:lnTo>
                  <a:lnTo>
                    <a:pt x="82181" y="219760"/>
                  </a:lnTo>
                  <a:lnTo>
                    <a:pt x="67919" y="219760"/>
                  </a:lnTo>
                  <a:lnTo>
                    <a:pt x="62090" y="213906"/>
                  </a:lnTo>
                  <a:lnTo>
                    <a:pt x="62090" y="85217"/>
                  </a:lnTo>
                  <a:lnTo>
                    <a:pt x="67919" y="79362"/>
                  </a:lnTo>
                  <a:lnTo>
                    <a:pt x="82181" y="79362"/>
                  </a:lnTo>
                  <a:lnTo>
                    <a:pt x="88011" y="85090"/>
                  </a:lnTo>
                  <a:lnTo>
                    <a:pt x="88011" y="0"/>
                  </a:lnTo>
                  <a:lnTo>
                    <a:pt x="64808" y="0"/>
                  </a:lnTo>
                  <a:lnTo>
                    <a:pt x="62090" y="546"/>
                  </a:lnTo>
                  <a:lnTo>
                    <a:pt x="39585" y="5118"/>
                  </a:lnTo>
                  <a:lnTo>
                    <a:pt x="18986" y="19062"/>
                  </a:lnTo>
                  <a:lnTo>
                    <a:pt x="5092" y="39738"/>
                  </a:lnTo>
                  <a:lnTo>
                    <a:pt x="0" y="65049"/>
                  </a:lnTo>
                  <a:lnTo>
                    <a:pt x="0" y="677506"/>
                  </a:lnTo>
                  <a:lnTo>
                    <a:pt x="5092" y="702818"/>
                  </a:lnTo>
                  <a:lnTo>
                    <a:pt x="18986" y="723493"/>
                  </a:lnTo>
                  <a:lnTo>
                    <a:pt x="39585" y="737438"/>
                  </a:lnTo>
                  <a:lnTo>
                    <a:pt x="64808" y="742556"/>
                  </a:lnTo>
                  <a:lnTo>
                    <a:pt x="544931" y="742556"/>
                  </a:lnTo>
                  <a:lnTo>
                    <a:pt x="570153" y="737438"/>
                  </a:lnTo>
                  <a:lnTo>
                    <a:pt x="590753" y="723493"/>
                  </a:lnTo>
                  <a:lnTo>
                    <a:pt x="604647" y="702818"/>
                  </a:lnTo>
                  <a:lnTo>
                    <a:pt x="609739" y="677506"/>
                  </a:lnTo>
                  <a:lnTo>
                    <a:pt x="609739" y="636511"/>
                  </a:lnTo>
                  <a:lnTo>
                    <a:pt x="745972" y="636511"/>
                  </a:lnTo>
                  <a:lnTo>
                    <a:pt x="751814" y="630656"/>
                  </a:lnTo>
                  <a:lnTo>
                    <a:pt x="751814" y="9784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131193" y="5007740"/>
            <a:ext cx="1305478" cy="130547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131193" y="1340192"/>
            <a:ext cx="1305478" cy="1305478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336059" y="3942324"/>
            <a:ext cx="292174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20" dirty="0">
                <a:solidFill>
                  <a:srgbClr val="242424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sz="4000" spc="-325" dirty="0">
                <a:solidFill>
                  <a:srgbClr val="242424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sz="4000" spc="50" dirty="0">
                <a:solidFill>
                  <a:srgbClr val="242424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</a:t>
            </a:r>
            <a:r>
              <a:rPr sz="4000" spc="-545" dirty="0">
                <a:solidFill>
                  <a:srgbClr val="242424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</a:t>
            </a:r>
            <a:r>
              <a:rPr sz="4000" spc="175" dirty="0">
                <a:solidFill>
                  <a:srgbClr val="242424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</a:t>
            </a:r>
            <a:r>
              <a:rPr sz="4000" spc="-145" dirty="0">
                <a:solidFill>
                  <a:srgbClr val="242424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sz="4000" dirty="0">
                <a:solidFill>
                  <a:srgbClr val="242424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sz="4000" spc="170" dirty="0">
                <a:solidFill>
                  <a:srgbClr val="242424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</a:t>
            </a:r>
            <a:r>
              <a:rPr sz="4000" spc="-540" dirty="0">
                <a:solidFill>
                  <a:srgbClr val="242424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</a:t>
            </a:r>
            <a:endParaRPr sz="4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64754" y="4827153"/>
            <a:ext cx="5379720" cy="221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b="1" spc="-15" dirty="0">
                <a:solidFill>
                  <a:srgbClr val="242424"/>
                </a:solidFill>
                <a:latin typeface="Arial"/>
                <a:cs typeface="Arial"/>
              </a:rPr>
              <a:t>To </a:t>
            </a:r>
            <a:r>
              <a:rPr sz="2500" b="1" spc="95" dirty="0">
                <a:solidFill>
                  <a:srgbClr val="242424"/>
                </a:solidFill>
                <a:latin typeface="Arial"/>
                <a:cs typeface="Arial"/>
              </a:rPr>
              <a:t>analysis </a:t>
            </a:r>
            <a:r>
              <a:rPr sz="2500" b="1" spc="135" dirty="0">
                <a:solidFill>
                  <a:srgbClr val="242424"/>
                </a:solidFill>
                <a:latin typeface="Arial"/>
                <a:cs typeface="Arial"/>
              </a:rPr>
              <a:t>the </a:t>
            </a:r>
            <a:r>
              <a:rPr sz="2500" b="1" spc="105" dirty="0">
                <a:solidFill>
                  <a:srgbClr val="242424"/>
                </a:solidFill>
                <a:latin typeface="Arial"/>
                <a:cs typeface="Arial"/>
              </a:rPr>
              <a:t>admission </a:t>
            </a:r>
            <a:r>
              <a:rPr sz="2500" b="1" spc="11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500" b="1" spc="100" dirty="0">
                <a:solidFill>
                  <a:srgbClr val="242424"/>
                </a:solidFill>
                <a:latin typeface="Arial"/>
                <a:cs typeface="Arial"/>
              </a:rPr>
              <a:t>probability</a:t>
            </a:r>
            <a:r>
              <a:rPr sz="2500" b="1" spc="-10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500" b="1" spc="114" dirty="0">
                <a:solidFill>
                  <a:srgbClr val="242424"/>
                </a:solidFill>
                <a:latin typeface="Arial"/>
                <a:cs typeface="Arial"/>
              </a:rPr>
              <a:t>according</a:t>
            </a:r>
            <a:r>
              <a:rPr sz="2500" b="1" spc="-10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500" b="1" spc="100" dirty="0">
                <a:solidFill>
                  <a:srgbClr val="242424"/>
                </a:solidFill>
                <a:latin typeface="Arial"/>
                <a:cs typeface="Arial"/>
              </a:rPr>
              <a:t>to</a:t>
            </a:r>
            <a:r>
              <a:rPr sz="2500" b="1" spc="-10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500" b="1" spc="135" dirty="0">
                <a:solidFill>
                  <a:srgbClr val="242424"/>
                </a:solidFill>
                <a:latin typeface="Arial"/>
                <a:cs typeface="Arial"/>
              </a:rPr>
              <a:t>the</a:t>
            </a:r>
            <a:r>
              <a:rPr sz="2500" b="1" spc="-10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500" b="1" spc="220" dirty="0">
                <a:solidFill>
                  <a:srgbClr val="242424"/>
                </a:solidFill>
                <a:latin typeface="Arial"/>
                <a:cs typeface="Arial"/>
              </a:rPr>
              <a:t>data </a:t>
            </a:r>
            <a:r>
              <a:rPr sz="2500" b="1" spc="-68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500" b="1" spc="170" dirty="0">
                <a:solidFill>
                  <a:srgbClr val="242424"/>
                </a:solidFill>
                <a:latin typeface="Arial"/>
                <a:cs typeface="Arial"/>
              </a:rPr>
              <a:t>that </a:t>
            </a:r>
            <a:r>
              <a:rPr sz="2500" b="1" spc="160" dirty="0">
                <a:solidFill>
                  <a:srgbClr val="242424"/>
                </a:solidFill>
                <a:latin typeface="Arial"/>
                <a:cs typeface="Arial"/>
              </a:rPr>
              <a:t>are </a:t>
            </a:r>
            <a:r>
              <a:rPr sz="2500" b="1" spc="145" dirty="0">
                <a:solidFill>
                  <a:srgbClr val="242424"/>
                </a:solidFill>
                <a:latin typeface="Arial"/>
                <a:cs typeface="Arial"/>
              </a:rPr>
              <a:t>been </a:t>
            </a:r>
            <a:r>
              <a:rPr sz="2500" b="1" spc="95" dirty="0">
                <a:solidFill>
                  <a:srgbClr val="242424"/>
                </a:solidFill>
                <a:latin typeface="Arial"/>
                <a:cs typeface="Arial"/>
              </a:rPr>
              <a:t>collected </a:t>
            </a:r>
            <a:r>
              <a:rPr sz="2500" b="1" spc="125" dirty="0">
                <a:solidFill>
                  <a:srgbClr val="242424"/>
                </a:solidFill>
                <a:latin typeface="Arial"/>
                <a:cs typeface="Arial"/>
              </a:rPr>
              <a:t>from </a:t>
            </a:r>
            <a:r>
              <a:rPr sz="2500" b="1" spc="135" dirty="0">
                <a:solidFill>
                  <a:srgbClr val="242424"/>
                </a:solidFill>
                <a:latin typeface="Arial"/>
                <a:cs typeface="Arial"/>
              </a:rPr>
              <a:t>the </a:t>
            </a:r>
            <a:r>
              <a:rPr sz="2500" b="1" spc="-680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500" b="1" spc="90" dirty="0">
                <a:solidFill>
                  <a:srgbClr val="242424"/>
                </a:solidFill>
                <a:latin typeface="Arial"/>
                <a:cs typeface="Arial"/>
              </a:rPr>
              <a:t>students </a:t>
            </a:r>
            <a:r>
              <a:rPr sz="2500" b="1" spc="114" dirty="0">
                <a:solidFill>
                  <a:srgbClr val="242424"/>
                </a:solidFill>
                <a:latin typeface="Arial"/>
                <a:cs typeface="Arial"/>
              </a:rPr>
              <a:t>who </a:t>
            </a:r>
            <a:r>
              <a:rPr sz="2500" b="1" spc="160" dirty="0">
                <a:solidFill>
                  <a:srgbClr val="242424"/>
                </a:solidFill>
                <a:latin typeface="Arial"/>
                <a:cs typeface="Arial"/>
              </a:rPr>
              <a:t>are </a:t>
            </a:r>
            <a:r>
              <a:rPr sz="2500" b="1" spc="95" dirty="0">
                <a:solidFill>
                  <a:srgbClr val="242424"/>
                </a:solidFill>
                <a:latin typeface="Arial"/>
                <a:cs typeface="Arial"/>
              </a:rPr>
              <a:t>interested </a:t>
            </a:r>
            <a:r>
              <a:rPr sz="2500" b="1" spc="60" dirty="0">
                <a:solidFill>
                  <a:srgbClr val="242424"/>
                </a:solidFill>
                <a:latin typeface="Arial"/>
                <a:cs typeface="Arial"/>
              </a:rPr>
              <a:t>in </a:t>
            </a:r>
            <a:r>
              <a:rPr sz="2500" b="1" spc="6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2500" b="1" spc="20" dirty="0">
                <a:solidFill>
                  <a:srgbClr val="242424"/>
                </a:solidFill>
                <a:latin typeface="Arial"/>
                <a:cs typeface="Arial"/>
              </a:rPr>
              <a:t>Sports.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43" y="1"/>
            <a:ext cx="17965420" cy="10287000"/>
            <a:chOff x="5343" y="1"/>
            <a:chExt cx="17965420" cy="10287000"/>
          </a:xfrm>
        </p:grpSpPr>
        <p:sp>
          <p:nvSpPr>
            <p:cNvPr id="3" name="object 3"/>
            <p:cNvSpPr/>
            <p:nvPr/>
          </p:nvSpPr>
          <p:spPr>
            <a:xfrm>
              <a:off x="301404" y="317940"/>
              <a:ext cx="17668875" cy="9658350"/>
            </a:xfrm>
            <a:custGeom>
              <a:avLst/>
              <a:gdLst/>
              <a:ahLst/>
              <a:cxnLst/>
              <a:rect l="l" t="t" r="r" b="b"/>
              <a:pathLst>
                <a:path w="17668875" h="9658350">
                  <a:moveTo>
                    <a:pt x="17668801" y="9658348"/>
                  </a:moveTo>
                  <a:lnTo>
                    <a:pt x="0" y="9658348"/>
                  </a:lnTo>
                  <a:lnTo>
                    <a:pt x="0" y="0"/>
                  </a:lnTo>
                  <a:lnTo>
                    <a:pt x="17668801" y="0"/>
                  </a:lnTo>
                  <a:lnTo>
                    <a:pt x="17668801" y="9658348"/>
                  </a:lnTo>
                  <a:close/>
                </a:path>
              </a:pathLst>
            </a:custGeom>
            <a:solidFill>
              <a:srgbClr val="FAE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8537" y="388456"/>
              <a:ext cx="17487900" cy="9486900"/>
            </a:xfrm>
            <a:custGeom>
              <a:avLst/>
              <a:gdLst/>
              <a:ahLst/>
              <a:cxnLst/>
              <a:rect l="l" t="t" r="r" b="b"/>
              <a:pathLst>
                <a:path w="17487900" h="9486900">
                  <a:moveTo>
                    <a:pt x="17487899" y="9486849"/>
                  </a:moveTo>
                  <a:lnTo>
                    <a:pt x="0" y="9486849"/>
                  </a:lnTo>
                  <a:lnTo>
                    <a:pt x="0" y="0"/>
                  </a:lnTo>
                  <a:lnTo>
                    <a:pt x="17487899" y="0"/>
                  </a:lnTo>
                  <a:lnTo>
                    <a:pt x="17487899" y="94868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43" y="1"/>
              <a:ext cx="8598112" cy="1028699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210257" y="3415142"/>
              <a:ext cx="1648460" cy="0"/>
            </a:xfrm>
            <a:custGeom>
              <a:avLst/>
              <a:gdLst/>
              <a:ahLst/>
              <a:cxnLst/>
              <a:rect l="l" t="t" r="r" b="b"/>
              <a:pathLst>
                <a:path w="1648459">
                  <a:moveTo>
                    <a:pt x="0" y="0"/>
                  </a:moveTo>
                  <a:lnTo>
                    <a:pt x="1647905" y="0"/>
                  </a:lnTo>
                </a:path>
              </a:pathLst>
            </a:custGeom>
            <a:ln w="66675">
              <a:solidFill>
                <a:srgbClr val="FFE4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68982" y="2375020"/>
            <a:ext cx="58832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0" dirty="0">
                <a:solidFill>
                  <a:srgbClr val="242424"/>
                </a:solidFill>
              </a:rPr>
              <a:t>T</a:t>
            </a:r>
            <a:r>
              <a:rPr sz="4500" spc="315" dirty="0">
                <a:solidFill>
                  <a:srgbClr val="242424"/>
                </a:solidFill>
              </a:rPr>
              <a:t>A</a:t>
            </a:r>
            <a:r>
              <a:rPr sz="4500" spc="-70" dirty="0">
                <a:solidFill>
                  <a:srgbClr val="242424"/>
                </a:solidFill>
              </a:rPr>
              <a:t>B</a:t>
            </a:r>
            <a:r>
              <a:rPr sz="4500" spc="-370" dirty="0">
                <a:solidFill>
                  <a:srgbClr val="242424"/>
                </a:solidFill>
              </a:rPr>
              <a:t>L</a:t>
            </a:r>
            <a:r>
              <a:rPr sz="4500" spc="-305" dirty="0">
                <a:solidFill>
                  <a:srgbClr val="242424"/>
                </a:solidFill>
              </a:rPr>
              <a:t>E</a:t>
            </a:r>
            <a:r>
              <a:rPr sz="4500" spc="-459" dirty="0">
                <a:solidFill>
                  <a:srgbClr val="242424"/>
                </a:solidFill>
              </a:rPr>
              <a:t> </a:t>
            </a:r>
            <a:r>
              <a:rPr sz="4500" spc="75" dirty="0">
                <a:solidFill>
                  <a:srgbClr val="242424"/>
                </a:solidFill>
              </a:rPr>
              <a:t>O</a:t>
            </a:r>
            <a:r>
              <a:rPr sz="4500" spc="-95" dirty="0">
                <a:solidFill>
                  <a:srgbClr val="242424"/>
                </a:solidFill>
              </a:rPr>
              <a:t>F</a:t>
            </a:r>
            <a:r>
              <a:rPr sz="4500" spc="-459" dirty="0">
                <a:solidFill>
                  <a:srgbClr val="242424"/>
                </a:solidFill>
              </a:rPr>
              <a:t> </a:t>
            </a:r>
            <a:r>
              <a:rPr sz="4500" spc="405" dirty="0">
                <a:solidFill>
                  <a:srgbClr val="242424"/>
                </a:solidFill>
              </a:rPr>
              <a:t>C</a:t>
            </a:r>
            <a:r>
              <a:rPr sz="4500" spc="75" dirty="0">
                <a:solidFill>
                  <a:srgbClr val="242424"/>
                </a:solidFill>
              </a:rPr>
              <a:t>O</a:t>
            </a:r>
            <a:r>
              <a:rPr sz="4500" spc="-25" dirty="0">
                <a:solidFill>
                  <a:srgbClr val="242424"/>
                </a:solidFill>
              </a:rPr>
              <a:t>N</a:t>
            </a:r>
            <a:r>
              <a:rPr sz="4500" spc="-40" dirty="0">
                <a:solidFill>
                  <a:srgbClr val="242424"/>
                </a:solidFill>
              </a:rPr>
              <a:t>T</a:t>
            </a:r>
            <a:r>
              <a:rPr sz="4500" spc="-305" dirty="0">
                <a:solidFill>
                  <a:srgbClr val="242424"/>
                </a:solidFill>
              </a:rPr>
              <a:t>E</a:t>
            </a:r>
            <a:r>
              <a:rPr sz="4500" spc="-25" dirty="0">
                <a:solidFill>
                  <a:srgbClr val="242424"/>
                </a:solidFill>
              </a:rPr>
              <a:t>N</a:t>
            </a:r>
            <a:r>
              <a:rPr sz="4500" spc="-40" dirty="0">
                <a:solidFill>
                  <a:srgbClr val="242424"/>
                </a:solidFill>
              </a:rPr>
              <a:t>T</a:t>
            </a:r>
            <a:r>
              <a:rPr sz="4500" spc="-60" dirty="0">
                <a:solidFill>
                  <a:srgbClr val="242424"/>
                </a:solidFill>
              </a:rPr>
              <a:t>S</a:t>
            </a:r>
            <a:endParaRPr sz="4500"/>
          </a:p>
        </p:txBody>
      </p:sp>
      <p:sp>
        <p:nvSpPr>
          <p:cNvPr id="8" name="object 8"/>
          <p:cNvSpPr txBox="1"/>
          <p:nvPr/>
        </p:nvSpPr>
        <p:spPr>
          <a:xfrm>
            <a:off x="9175335" y="3850538"/>
            <a:ext cx="6898640" cy="40481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03225" indent="-26098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403860" algn="l"/>
              </a:tabLst>
            </a:pPr>
            <a:r>
              <a:rPr sz="3250" spc="160" dirty="0">
                <a:solidFill>
                  <a:srgbClr val="242424"/>
                </a:solidFill>
                <a:latin typeface="Lucida Sans Unicode"/>
                <a:cs typeface="Lucida Sans Unicode"/>
              </a:rPr>
              <a:t>Data</a:t>
            </a:r>
            <a:r>
              <a:rPr sz="3250" spc="-200" dirty="0">
                <a:solidFill>
                  <a:srgbClr val="242424"/>
                </a:solidFill>
                <a:latin typeface="Lucida Sans Unicode"/>
                <a:cs typeface="Lucida Sans Unicode"/>
              </a:rPr>
              <a:t> </a:t>
            </a:r>
            <a:r>
              <a:rPr sz="3250" spc="55" dirty="0">
                <a:solidFill>
                  <a:srgbClr val="242424"/>
                </a:solidFill>
                <a:latin typeface="Lucida Sans Unicode"/>
                <a:cs typeface="Lucida Sans Unicode"/>
              </a:rPr>
              <a:t>Collection</a:t>
            </a:r>
            <a:endParaRPr sz="3250">
              <a:latin typeface="Lucida Sans Unicode"/>
              <a:cs typeface="Lucida Sans Unicode"/>
            </a:endParaRPr>
          </a:p>
          <a:p>
            <a:pPr marL="403225" indent="-36639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403860" algn="l"/>
              </a:tabLst>
            </a:pPr>
            <a:r>
              <a:rPr sz="3250" spc="160" dirty="0">
                <a:solidFill>
                  <a:srgbClr val="242424"/>
                </a:solidFill>
                <a:latin typeface="Lucida Sans Unicode"/>
                <a:cs typeface="Lucida Sans Unicode"/>
              </a:rPr>
              <a:t>Data</a:t>
            </a:r>
            <a:r>
              <a:rPr sz="3250" spc="-180" dirty="0">
                <a:solidFill>
                  <a:srgbClr val="242424"/>
                </a:solidFill>
                <a:latin typeface="Lucida Sans Unicode"/>
                <a:cs typeface="Lucida Sans Unicode"/>
              </a:rPr>
              <a:t> </a:t>
            </a:r>
            <a:r>
              <a:rPr sz="3250" spc="60" dirty="0">
                <a:solidFill>
                  <a:srgbClr val="242424"/>
                </a:solidFill>
                <a:latin typeface="Lucida Sans Unicode"/>
                <a:cs typeface="Lucida Sans Unicode"/>
              </a:rPr>
              <a:t>Pre-processing</a:t>
            </a:r>
            <a:endParaRPr sz="3250">
              <a:latin typeface="Lucida Sans Unicode"/>
              <a:cs typeface="Lucida Sans Unicode"/>
            </a:endParaRPr>
          </a:p>
          <a:p>
            <a:pPr marL="403225" indent="-37211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403860" algn="l"/>
              </a:tabLst>
            </a:pPr>
            <a:r>
              <a:rPr sz="3250" spc="-95" dirty="0">
                <a:solidFill>
                  <a:srgbClr val="242424"/>
                </a:solidFill>
                <a:latin typeface="Lucida Sans Unicode"/>
                <a:cs typeface="Lucida Sans Unicode"/>
              </a:rPr>
              <a:t>E</a:t>
            </a:r>
            <a:r>
              <a:rPr sz="3250" spc="-135" dirty="0">
                <a:solidFill>
                  <a:srgbClr val="242424"/>
                </a:solidFill>
                <a:latin typeface="Lucida Sans Unicode"/>
                <a:cs typeface="Lucida Sans Unicode"/>
              </a:rPr>
              <a:t>D</a:t>
            </a:r>
            <a:r>
              <a:rPr sz="3250" spc="-45" dirty="0">
                <a:solidFill>
                  <a:srgbClr val="242424"/>
                </a:solidFill>
                <a:latin typeface="Lucida Sans Unicode"/>
                <a:cs typeface="Lucida Sans Unicode"/>
              </a:rPr>
              <a:t>A</a:t>
            </a:r>
            <a:r>
              <a:rPr sz="3250" spc="-160" dirty="0">
                <a:solidFill>
                  <a:srgbClr val="242424"/>
                </a:solidFill>
                <a:latin typeface="Lucida Sans Unicode"/>
                <a:cs typeface="Lucida Sans Unicode"/>
              </a:rPr>
              <a:t> </a:t>
            </a:r>
            <a:r>
              <a:rPr sz="3250" spc="415" dirty="0">
                <a:solidFill>
                  <a:srgbClr val="242424"/>
                </a:solidFill>
                <a:latin typeface="Lucida Sans Unicode"/>
                <a:cs typeface="Lucida Sans Unicode"/>
              </a:rPr>
              <a:t>(</a:t>
            </a:r>
            <a:r>
              <a:rPr sz="3250" spc="-95" dirty="0">
                <a:solidFill>
                  <a:srgbClr val="242424"/>
                </a:solidFill>
                <a:latin typeface="Lucida Sans Unicode"/>
                <a:cs typeface="Lucida Sans Unicode"/>
              </a:rPr>
              <a:t>E</a:t>
            </a:r>
            <a:r>
              <a:rPr sz="3250" spc="-440" dirty="0">
                <a:solidFill>
                  <a:srgbClr val="242424"/>
                </a:solidFill>
                <a:latin typeface="Lucida Sans Unicode"/>
                <a:cs typeface="Lucida Sans Unicode"/>
              </a:rPr>
              <a:t>x</a:t>
            </a:r>
            <a:r>
              <a:rPr sz="3250" spc="150" dirty="0">
                <a:solidFill>
                  <a:srgbClr val="242424"/>
                </a:solidFill>
                <a:latin typeface="Lucida Sans Unicode"/>
                <a:cs typeface="Lucida Sans Unicode"/>
              </a:rPr>
              <a:t>p</a:t>
            </a:r>
            <a:r>
              <a:rPr sz="3250" spc="-145" dirty="0">
                <a:solidFill>
                  <a:srgbClr val="242424"/>
                </a:solidFill>
                <a:latin typeface="Lucida Sans Unicode"/>
                <a:cs typeface="Lucida Sans Unicode"/>
              </a:rPr>
              <a:t>l</a:t>
            </a:r>
            <a:r>
              <a:rPr sz="3250" spc="85" dirty="0">
                <a:solidFill>
                  <a:srgbClr val="242424"/>
                </a:solidFill>
                <a:latin typeface="Lucida Sans Unicode"/>
                <a:cs typeface="Lucida Sans Unicode"/>
              </a:rPr>
              <a:t>o</a:t>
            </a:r>
            <a:r>
              <a:rPr sz="3250" spc="-120" dirty="0">
                <a:solidFill>
                  <a:srgbClr val="242424"/>
                </a:solidFill>
                <a:latin typeface="Lucida Sans Unicode"/>
                <a:cs typeface="Lucida Sans Unicode"/>
              </a:rPr>
              <a:t>r</a:t>
            </a:r>
            <a:r>
              <a:rPr sz="3250" spc="400" dirty="0">
                <a:solidFill>
                  <a:srgbClr val="242424"/>
                </a:solidFill>
                <a:latin typeface="Lucida Sans Unicode"/>
                <a:cs typeface="Lucida Sans Unicode"/>
              </a:rPr>
              <a:t>a</a:t>
            </a:r>
            <a:r>
              <a:rPr sz="3250" spc="-35" dirty="0">
                <a:solidFill>
                  <a:srgbClr val="242424"/>
                </a:solidFill>
                <a:latin typeface="Lucida Sans Unicode"/>
                <a:cs typeface="Lucida Sans Unicode"/>
              </a:rPr>
              <a:t>t</a:t>
            </a:r>
            <a:r>
              <a:rPr sz="3250" spc="85" dirty="0">
                <a:solidFill>
                  <a:srgbClr val="242424"/>
                </a:solidFill>
                <a:latin typeface="Lucida Sans Unicode"/>
                <a:cs typeface="Lucida Sans Unicode"/>
              </a:rPr>
              <a:t>o</a:t>
            </a:r>
            <a:r>
              <a:rPr sz="3250" spc="-120" dirty="0">
                <a:solidFill>
                  <a:srgbClr val="242424"/>
                </a:solidFill>
                <a:latin typeface="Lucida Sans Unicode"/>
                <a:cs typeface="Lucida Sans Unicode"/>
              </a:rPr>
              <a:t>r</a:t>
            </a:r>
            <a:r>
              <a:rPr sz="3250" spc="135" dirty="0">
                <a:solidFill>
                  <a:srgbClr val="242424"/>
                </a:solidFill>
                <a:latin typeface="Lucida Sans Unicode"/>
                <a:cs typeface="Lucida Sans Unicode"/>
              </a:rPr>
              <a:t>y</a:t>
            </a:r>
            <a:r>
              <a:rPr sz="3250" spc="-160" dirty="0">
                <a:solidFill>
                  <a:srgbClr val="242424"/>
                </a:solidFill>
                <a:latin typeface="Lucida Sans Unicode"/>
                <a:cs typeface="Lucida Sans Unicode"/>
              </a:rPr>
              <a:t> </a:t>
            </a:r>
            <a:r>
              <a:rPr sz="3250" spc="-135" dirty="0">
                <a:solidFill>
                  <a:srgbClr val="242424"/>
                </a:solidFill>
                <a:latin typeface="Lucida Sans Unicode"/>
                <a:cs typeface="Lucida Sans Unicode"/>
              </a:rPr>
              <a:t>D</a:t>
            </a:r>
            <a:r>
              <a:rPr sz="3250" spc="400" dirty="0">
                <a:solidFill>
                  <a:srgbClr val="242424"/>
                </a:solidFill>
                <a:latin typeface="Lucida Sans Unicode"/>
                <a:cs typeface="Lucida Sans Unicode"/>
              </a:rPr>
              <a:t>a</a:t>
            </a:r>
            <a:r>
              <a:rPr sz="3250" spc="-35" dirty="0">
                <a:solidFill>
                  <a:srgbClr val="242424"/>
                </a:solidFill>
                <a:latin typeface="Lucida Sans Unicode"/>
                <a:cs typeface="Lucida Sans Unicode"/>
              </a:rPr>
              <a:t>t</a:t>
            </a:r>
            <a:r>
              <a:rPr sz="3250" spc="405" dirty="0">
                <a:solidFill>
                  <a:srgbClr val="242424"/>
                </a:solidFill>
                <a:latin typeface="Lucida Sans Unicode"/>
                <a:cs typeface="Lucida Sans Unicode"/>
              </a:rPr>
              <a:t>a</a:t>
            </a:r>
            <a:r>
              <a:rPr sz="3250" spc="-160" dirty="0">
                <a:solidFill>
                  <a:srgbClr val="242424"/>
                </a:solidFill>
                <a:latin typeface="Lucida Sans Unicode"/>
                <a:cs typeface="Lucida Sans Unicode"/>
              </a:rPr>
              <a:t> </a:t>
            </a:r>
            <a:r>
              <a:rPr sz="3250" spc="-50" dirty="0">
                <a:solidFill>
                  <a:srgbClr val="242424"/>
                </a:solidFill>
                <a:latin typeface="Lucida Sans Unicode"/>
                <a:cs typeface="Lucida Sans Unicode"/>
              </a:rPr>
              <a:t>A</a:t>
            </a:r>
            <a:r>
              <a:rPr sz="3250" spc="60" dirty="0">
                <a:solidFill>
                  <a:srgbClr val="242424"/>
                </a:solidFill>
                <a:latin typeface="Lucida Sans Unicode"/>
                <a:cs typeface="Lucida Sans Unicode"/>
              </a:rPr>
              <a:t>n</a:t>
            </a:r>
            <a:r>
              <a:rPr sz="3250" spc="400" dirty="0">
                <a:solidFill>
                  <a:srgbClr val="242424"/>
                </a:solidFill>
                <a:latin typeface="Lucida Sans Unicode"/>
                <a:cs typeface="Lucida Sans Unicode"/>
              </a:rPr>
              <a:t>a</a:t>
            </a:r>
            <a:r>
              <a:rPr sz="3250" spc="-145" dirty="0">
                <a:solidFill>
                  <a:srgbClr val="242424"/>
                </a:solidFill>
                <a:latin typeface="Lucida Sans Unicode"/>
                <a:cs typeface="Lucida Sans Unicode"/>
              </a:rPr>
              <a:t>l</a:t>
            </a:r>
            <a:r>
              <a:rPr sz="3250" spc="130" dirty="0">
                <a:solidFill>
                  <a:srgbClr val="242424"/>
                </a:solidFill>
                <a:latin typeface="Lucida Sans Unicode"/>
                <a:cs typeface="Lucida Sans Unicode"/>
              </a:rPr>
              <a:t>y</a:t>
            </a:r>
            <a:r>
              <a:rPr sz="3250" spc="40" dirty="0">
                <a:solidFill>
                  <a:srgbClr val="242424"/>
                </a:solidFill>
                <a:latin typeface="Lucida Sans Unicode"/>
                <a:cs typeface="Lucida Sans Unicode"/>
              </a:rPr>
              <a:t>s</a:t>
            </a:r>
            <a:r>
              <a:rPr sz="3250" spc="-145" dirty="0">
                <a:solidFill>
                  <a:srgbClr val="242424"/>
                </a:solidFill>
                <a:latin typeface="Lucida Sans Unicode"/>
                <a:cs typeface="Lucida Sans Unicode"/>
              </a:rPr>
              <a:t>i</a:t>
            </a:r>
            <a:r>
              <a:rPr sz="3250" spc="40" dirty="0">
                <a:solidFill>
                  <a:srgbClr val="242424"/>
                </a:solidFill>
                <a:latin typeface="Lucida Sans Unicode"/>
                <a:cs typeface="Lucida Sans Unicode"/>
              </a:rPr>
              <a:t>s</a:t>
            </a:r>
            <a:r>
              <a:rPr sz="3250" spc="420" dirty="0">
                <a:solidFill>
                  <a:srgbClr val="242424"/>
                </a:solidFill>
                <a:latin typeface="Lucida Sans Unicode"/>
                <a:cs typeface="Lucida Sans Unicode"/>
              </a:rPr>
              <a:t>)</a:t>
            </a:r>
            <a:endParaRPr sz="3250">
              <a:latin typeface="Lucida Sans Unicode"/>
              <a:cs typeface="Lucida Sans Unicode"/>
            </a:endParaRPr>
          </a:p>
          <a:p>
            <a:pPr marL="403225" indent="-38925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403860" algn="l"/>
              </a:tabLst>
            </a:pPr>
            <a:r>
              <a:rPr sz="3250" spc="75" dirty="0">
                <a:solidFill>
                  <a:srgbClr val="242424"/>
                </a:solidFill>
                <a:latin typeface="Lucida Sans Unicode"/>
                <a:cs typeface="Lucida Sans Unicode"/>
              </a:rPr>
              <a:t>Selection</a:t>
            </a:r>
            <a:r>
              <a:rPr sz="3250" spc="-175" dirty="0">
                <a:solidFill>
                  <a:srgbClr val="242424"/>
                </a:solidFill>
                <a:latin typeface="Lucida Sans Unicode"/>
                <a:cs typeface="Lucida Sans Unicode"/>
              </a:rPr>
              <a:t> </a:t>
            </a:r>
            <a:r>
              <a:rPr sz="3250" spc="-20" dirty="0">
                <a:solidFill>
                  <a:srgbClr val="242424"/>
                </a:solidFill>
                <a:latin typeface="Lucida Sans Unicode"/>
                <a:cs typeface="Lucida Sans Unicode"/>
              </a:rPr>
              <a:t>of</a:t>
            </a:r>
            <a:r>
              <a:rPr sz="3250" spc="-175" dirty="0">
                <a:solidFill>
                  <a:srgbClr val="242424"/>
                </a:solidFill>
                <a:latin typeface="Lucida Sans Unicode"/>
                <a:cs typeface="Lucida Sans Unicode"/>
              </a:rPr>
              <a:t> </a:t>
            </a:r>
            <a:r>
              <a:rPr sz="3250" spc="60" dirty="0">
                <a:solidFill>
                  <a:srgbClr val="242424"/>
                </a:solidFill>
                <a:latin typeface="Lucida Sans Unicode"/>
                <a:cs typeface="Lucida Sans Unicode"/>
              </a:rPr>
              <a:t>Model</a:t>
            </a:r>
            <a:endParaRPr sz="3250">
              <a:latin typeface="Lucida Sans Unicode"/>
              <a:cs typeface="Lucida Sans Unicode"/>
            </a:endParaRPr>
          </a:p>
          <a:p>
            <a:pPr marL="403225" indent="-38862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403860" algn="l"/>
              </a:tabLst>
            </a:pPr>
            <a:r>
              <a:rPr sz="3250" dirty="0">
                <a:solidFill>
                  <a:srgbClr val="242424"/>
                </a:solidFill>
                <a:latin typeface="Lucida Sans Unicode"/>
                <a:cs typeface="Lucida Sans Unicode"/>
              </a:rPr>
              <a:t>Training</a:t>
            </a:r>
            <a:r>
              <a:rPr sz="3250" spc="-190" dirty="0">
                <a:solidFill>
                  <a:srgbClr val="242424"/>
                </a:solidFill>
                <a:latin typeface="Lucida Sans Unicode"/>
                <a:cs typeface="Lucida Sans Unicode"/>
              </a:rPr>
              <a:t> </a:t>
            </a:r>
            <a:r>
              <a:rPr sz="3250" spc="80" dirty="0">
                <a:solidFill>
                  <a:srgbClr val="242424"/>
                </a:solidFill>
                <a:latin typeface="Lucida Sans Unicode"/>
                <a:cs typeface="Lucida Sans Unicode"/>
              </a:rPr>
              <a:t>the</a:t>
            </a:r>
            <a:r>
              <a:rPr sz="3250" spc="-185" dirty="0">
                <a:solidFill>
                  <a:srgbClr val="242424"/>
                </a:solidFill>
                <a:latin typeface="Lucida Sans Unicode"/>
                <a:cs typeface="Lucida Sans Unicode"/>
              </a:rPr>
              <a:t> </a:t>
            </a:r>
            <a:r>
              <a:rPr sz="3250" spc="160" dirty="0">
                <a:solidFill>
                  <a:srgbClr val="242424"/>
                </a:solidFill>
                <a:latin typeface="Lucida Sans Unicode"/>
                <a:cs typeface="Lucida Sans Unicode"/>
              </a:rPr>
              <a:t>Data</a:t>
            </a:r>
            <a:endParaRPr sz="3250">
              <a:latin typeface="Lucida Sans Unicode"/>
              <a:cs typeface="Lucida Sans Unicode"/>
            </a:endParaRPr>
          </a:p>
          <a:p>
            <a:pPr marL="403225" indent="-39116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403860" algn="l"/>
              </a:tabLst>
            </a:pPr>
            <a:r>
              <a:rPr sz="3250" spc="45" dirty="0">
                <a:solidFill>
                  <a:srgbClr val="242424"/>
                </a:solidFill>
                <a:latin typeface="Lucida Sans Unicode"/>
                <a:cs typeface="Lucida Sans Unicode"/>
              </a:rPr>
              <a:t>Prediction</a:t>
            </a:r>
            <a:r>
              <a:rPr sz="3250" spc="-185" dirty="0">
                <a:solidFill>
                  <a:srgbClr val="242424"/>
                </a:solidFill>
                <a:latin typeface="Lucida Sans Unicode"/>
                <a:cs typeface="Lucida Sans Unicode"/>
              </a:rPr>
              <a:t> </a:t>
            </a:r>
            <a:r>
              <a:rPr sz="3250" spc="-20" dirty="0">
                <a:solidFill>
                  <a:srgbClr val="242424"/>
                </a:solidFill>
                <a:latin typeface="Lucida Sans Unicode"/>
                <a:cs typeface="Lucida Sans Unicode"/>
              </a:rPr>
              <a:t>of</a:t>
            </a:r>
            <a:r>
              <a:rPr sz="3250" spc="-180" dirty="0">
                <a:solidFill>
                  <a:srgbClr val="242424"/>
                </a:solidFill>
                <a:latin typeface="Lucida Sans Unicode"/>
                <a:cs typeface="Lucida Sans Unicode"/>
              </a:rPr>
              <a:t> </a:t>
            </a:r>
            <a:r>
              <a:rPr sz="3250" spc="160" dirty="0">
                <a:solidFill>
                  <a:srgbClr val="242424"/>
                </a:solidFill>
                <a:latin typeface="Lucida Sans Unicode"/>
                <a:cs typeface="Lucida Sans Unicode"/>
              </a:rPr>
              <a:t>Data</a:t>
            </a:r>
            <a:endParaRPr sz="3250">
              <a:latin typeface="Lucida Sans Unicode"/>
              <a:cs typeface="Lucida Sans Unicode"/>
            </a:endParaRPr>
          </a:p>
          <a:p>
            <a:pPr marL="403225" indent="-35433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403860" algn="l"/>
              </a:tabLst>
            </a:pPr>
            <a:r>
              <a:rPr sz="3250" spc="180" dirty="0">
                <a:solidFill>
                  <a:srgbClr val="242424"/>
                </a:solidFill>
                <a:latin typeface="Lucida Sans Unicode"/>
                <a:cs typeface="Lucida Sans Unicode"/>
              </a:rPr>
              <a:t>Summary</a:t>
            </a:r>
            <a:endParaRPr sz="32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058" y="200"/>
            <a:ext cx="7049134" cy="10287000"/>
            <a:chOff x="-4058" y="200"/>
            <a:chExt cx="7049134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200"/>
              <a:ext cx="1485900" cy="10287000"/>
            </a:xfrm>
            <a:custGeom>
              <a:avLst/>
              <a:gdLst/>
              <a:ahLst/>
              <a:cxnLst/>
              <a:rect l="l" t="t" r="r" b="b"/>
              <a:pathLst>
                <a:path w="1485900" h="10287000">
                  <a:moveTo>
                    <a:pt x="1485899" y="10286598"/>
                  </a:moveTo>
                  <a:lnTo>
                    <a:pt x="0" y="10286598"/>
                  </a:lnTo>
                  <a:lnTo>
                    <a:pt x="0" y="0"/>
                  </a:lnTo>
                  <a:lnTo>
                    <a:pt x="1485899" y="0"/>
                  </a:lnTo>
                  <a:lnTo>
                    <a:pt x="1485899" y="10286598"/>
                  </a:lnTo>
                  <a:close/>
                </a:path>
              </a:pathLst>
            </a:custGeom>
            <a:solidFill>
              <a:srgbClr val="F7C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058" y="1891735"/>
              <a:ext cx="7048559" cy="67740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43341" y="6377119"/>
            <a:ext cx="1894345" cy="60413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3943341" y="6548056"/>
            <a:ext cx="3688715" cy="2685415"/>
            <a:chOff x="13943341" y="6548056"/>
            <a:chExt cx="3688715" cy="268541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43341" y="7027341"/>
              <a:ext cx="1894345" cy="6041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43341" y="6548056"/>
              <a:ext cx="3688560" cy="268517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939285" y="1003965"/>
            <a:ext cx="886841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30" dirty="0">
                <a:solidFill>
                  <a:srgbClr val="000000"/>
                </a:solidFill>
              </a:rPr>
              <a:t>What</a:t>
            </a:r>
            <a:r>
              <a:rPr sz="5200" spc="-190" dirty="0">
                <a:solidFill>
                  <a:srgbClr val="000000"/>
                </a:solidFill>
              </a:rPr>
              <a:t> </a:t>
            </a:r>
            <a:r>
              <a:rPr sz="5200" spc="-40" dirty="0">
                <a:solidFill>
                  <a:srgbClr val="000000"/>
                </a:solidFill>
              </a:rPr>
              <a:t>is</a:t>
            </a:r>
            <a:r>
              <a:rPr sz="5200" spc="-190" dirty="0">
                <a:solidFill>
                  <a:srgbClr val="000000"/>
                </a:solidFill>
              </a:rPr>
              <a:t> </a:t>
            </a:r>
            <a:r>
              <a:rPr sz="5200" spc="50" dirty="0">
                <a:solidFill>
                  <a:srgbClr val="000000"/>
                </a:solidFill>
              </a:rPr>
              <a:t>Machine</a:t>
            </a:r>
            <a:r>
              <a:rPr sz="5200" spc="-190" dirty="0">
                <a:solidFill>
                  <a:srgbClr val="000000"/>
                </a:solidFill>
              </a:rPr>
              <a:t> </a:t>
            </a:r>
            <a:r>
              <a:rPr sz="5200" spc="-65" dirty="0">
                <a:solidFill>
                  <a:srgbClr val="000000"/>
                </a:solidFill>
              </a:rPr>
              <a:t>Learning?</a:t>
            </a:r>
            <a:endParaRPr sz="5200"/>
          </a:p>
        </p:txBody>
      </p:sp>
      <p:sp>
        <p:nvSpPr>
          <p:cNvPr id="10" name="object 10"/>
          <p:cNvSpPr txBox="1"/>
          <p:nvPr/>
        </p:nvSpPr>
        <p:spPr>
          <a:xfrm>
            <a:off x="8346085" y="2508070"/>
            <a:ext cx="8384540" cy="302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799"/>
              </a:lnSpc>
              <a:spcBef>
                <a:spcPts val="100"/>
              </a:spcBef>
            </a:pPr>
            <a:r>
              <a:rPr sz="3400" i="1" spc="-50" dirty="0">
                <a:latin typeface="Trebuchet MS"/>
                <a:cs typeface="Trebuchet MS"/>
              </a:rPr>
              <a:t>Machine </a:t>
            </a:r>
            <a:r>
              <a:rPr sz="3400" i="1" spc="-105" dirty="0">
                <a:latin typeface="Trebuchet MS"/>
                <a:cs typeface="Trebuchet MS"/>
              </a:rPr>
              <a:t>learning </a:t>
            </a:r>
            <a:r>
              <a:rPr sz="3400" i="1" spc="-190" dirty="0">
                <a:latin typeface="Trebuchet MS"/>
                <a:cs typeface="Trebuchet MS"/>
              </a:rPr>
              <a:t>(ML) </a:t>
            </a:r>
            <a:r>
              <a:rPr sz="3400" i="1" spc="-130" dirty="0">
                <a:latin typeface="Trebuchet MS"/>
                <a:cs typeface="Trebuchet MS"/>
              </a:rPr>
              <a:t>is </a:t>
            </a:r>
            <a:r>
              <a:rPr sz="3400" i="1" spc="90" dirty="0">
                <a:latin typeface="Trebuchet MS"/>
                <a:cs typeface="Trebuchet MS"/>
              </a:rPr>
              <a:t>a </a:t>
            </a:r>
            <a:r>
              <a:rPr sz="3400" i="1" spc="-210" dirty="0">
                <a:latin typeface="Trebuchet MS"/>
                <a:cs typeface="Trebuchet MS"/>
              </a:rPr>
              <a:t>type</a:t>
            </a:r>
            <a:r>
              <a:rPr sz="3400" i="1" spc="-204" dirty="0">
                <a:latin typeface="Trebuchet MS"/>
                <a:cs typeface="Trebuchet MS"/>
              </a:rPr>
              <a:t> </a:t>
            </a:r>
            <a:r>
              <a:rPr sz="3400" i="1" spc="-185" dirty="0">
                <a:latin typeface="Trebuchet MS"/>
                <a:cs typeface="Trebuchet MS"/>
              </a:rPr>
              <a:t>of </a:t>
            </a:r>
            <a:r>
              <a:rPr sz="3400" i="1" spc="-200" dirty="0">
                <a:latin typeface="Trebuchet MS"/>
                <a:cs typeface="Trebuchet MS"/>
              </a:rPr>
              <a:t>artificial </a:t>
            </a:r>
            <a:r>
              <a:rPr sz="3400" i="1" spc="-195" dirty="0">
                <a:latin typeface="Trebuchet MS"/>
                <a:cs typeface="Trebuchet MS"/>
              </a:rPr>
              <a:t> </a:t>
            </a:r>
            <a:r>
              <a:rPr sz="3400" i="1" spc="-200" dirty="0">
                <a:latin typeface="Trebuchet MS"/>
                <a:cs typeface="Trebuchet MS"/>
              </a:rPr>
              <a:t>intelligence</a:t>
            </a:r>
            <a:r>
              <a:rPr sz="3400" i="1" spc="-195" dirty="0">
                <a:latin typeface="Trebuchet MS"/>
                <a:cs typeface="Trebuchet MS"/>
              </a:rPr>
              <a:t> </a:t>
            </a:r>
            <a:r>
              <a:rPr sz="3400" i="1" spc="-300" dirty="0">
                <a:latin typeface="Trebuchet MS"/>
                <a:cs typeface="Trebuchet MS"/>
              </a:rPr>
              <a:t>(AI)</a:t>
            </a:r>
            <a:r>
              <a:rPr sz="3400" i="1" spc="-295" dirty="0">
                <a:latin typeface="Trebuchet MS"/>
                <a:cs typeface="Trebuchet MS"/>
              </a:rPr>
              <a:t> </a:t>
            </a:r>
            <a:r>
              <a:rPr sz="3400" i="1" spc="-185" dirty="0">
                <a:latin typeface="Trebuchet MS"/>
                <a:cs typeface="Trebuchet MS"/>
              </a:rPr>
              <a:t>that</a:t>
            </a:r>
            <a:r>
              <a:rPr sz="3400" i="1" spc="-180" dirty="0">
                <a:latin typeface="Trebuchet MS"/>
                <a:cs typeface="Trebuchet MS"/>
              </a:rPr>
              <a:t> </a:t>
            </a:r>
            <a:r>
              <a:rPr sz="3400" i="1" spc="-120" dirty="0">
                <a:latin typeface="Trebuchet MS"/>
                <a:cs typeface="Trebuchet MS"/>
              </a:rPr>
              <a:t>allows</a:t>
            </a:r>
            <a:r>
              <a:rPr sz="3400" i="1" spc="-114" dirty="0">
                <a:latin typeface="Trebuchet MS"/>
                <a:cs typeface="Trebuchet MS"/>
              </a:rPr>
              <a:t> </a:t>
            </a:r>
            <a:r>
              <a:rPr sz="3400" i="1" spc="-175" dirty="0">
                <a:latin typeface="Trebuchet MS"/>
                <a:cs typeface="Trebuchet MS"/>
              </a:rPr>
              <a:t>software </a:t>
            </a:r>
            <a:r>
              <a:rPr sz="3400" i="1" spc="-170" dirty="0">
                <a:latin typeface="Trebuchet MS"/>
                <a:cs typeface="Trebuchet MS"/>
              </a:rPr>
              <a:t> </a:t>
            </a:r>
            <a:r>
              <a:rPr sz="3400" i="1" spc="-90" dirty="0">
                <a:latin typeface="Trebuchet MS"/>
                <a:cs typeface="Trebuchet MS"/>
              </a:rPr>
              <a:t>applications</a:t>
            </a:r>
            <a:r>
              <a:rPr sz="3400" i="1" spc="-85" dirty="0">
                <a:latin typeface="Trebuchet MS"/>
                <a:cs typeface="Trebuchet MS"/>
              </a:rPr>
              <a:t> </a:t>
            </a:r>
            <a:r>
              <a:rPr sz="3400" i="1" spc="-185" dirty="0">
                <a:latin typeface="Trebuchet MS"/>
                <a:cs typeface="Trebuchet MS"/>
              </a:rPr>
              <a:t>to</a:t>
            </a:r>
            <a:r>
              <a:rPr sz="3400" i="1" spc="-180" dirty="0">
                <a:latin typeface="Trebuchet MS"/>
                <a:cs typeface="Trebuchet MS"/>
              </a:rPr>
              <a:t> </a:t>
            </a:r>
            <a:r>
              <a:rPr sz="3400" i="1" spc="-95" dirty="0">
                <a:latin typeface="Trebuchet MS"/>
                <a:cs typeface="Trebuchet MS"/>
              </a:rPr>
              <a:t>become</a:t>
            </a:r>
            <a:r>
              <a:rPr sz="3400" i="1" spc="-90" dirty="0">
                <a:latin typeface="Trebuchet MS"/>
                <a:cs typeface="Trebuchet MS"/>
              </a:rPr>
              <a:t> more</a:t>
            </a:r>
            <a:r>
              <a:rPr sz="3400" i="1" spc="-85" dirty="0">
                <a:latin typeface="Trebuchet MS"/>
                <a:cs typeface="Trebuchet MS"/>
              </a:rPr>
              <a:t> </a:t>
            </a:r>
            <a:r>
              <a:rPr sz="3400" i="1" spc="-110" dirty="0">
                <a:latin typeface="Trebuchet MS"/>
                <a:cs typeface="Trebuchet MS"/>
              </a:rPr>
              <a:t>accurate</a:t>
            </a:r>
            <a:r>
              <a:rPr sz="3400" i="1" spc="-105" dirty="0">
                <a:latin typeface="Trebuchet MS"/>
                <a:cs typeface="Trebuchet MS"/>
              </a:rPr>
              <a:t> </a:t>
            </a:r>
            <a:r>
              <a:rPr sz="3400" i="1" spc="-160" dirty="0">
                <a:latin typeface="Trebuchet MS"/>
                <a:cs typeface="Trebuchet MS"/>
              </a:rPr>
              <a:t>at </a:t>
            </a:r>
            <a:r>
              <a:rPr sz="3400" i="1" spc="-155" dirty="0">
                <a:latin typeface="Trebuchet MS"/>
                <a:cs typeface="Trebuchet MS"/>
              </a:rPr>
              <a:t> </a:t>
            </a:r>
            <a:r>
              <a:rPr sz="3400" i="1" spc="-145" dirty="0">
                <a:latin typeface="Trebuchet MS"/>
                <a:cs typeface="Trebuchet MS"/>
              </a:rPr>
              <a:t>predicting </a:t>
            </a:r>
            <a:r>
              <a:rPr sz="3400" i="1" spc="-85" dirty="0">
                <a:latin typeface="Trebuchet MS"/>
                <a:cs typeface="Trebuchet MS"/>
              </a:rPr>
              <a:t>outcomes </a:t>
            </a:r>
            <a:r>
              <a:rPr sz="3400" i="1" spc="-180" dirty="0">
                <a:latin typeface="Trebuchet MS"/>
                <a:cs typeface="Trebuchet MS"/>
              </a:rPr>
              <a:t>without</a:t>
            </a:r>
            <a:r>
              <a:rPr sz="3400" i="1" spc="-175" dirty="0">
                <a:latin typeface="Trebuchet MS"/>
                <a:cs typeface="Trebuchet MS"/>
              </a:rPr>
              <a:t> </a:t>
            </a:r>
            <a:r>
              <a:rPr sz="3400" i="1" spc="-100" dirty="0">
                <a:latin typeface="Trebuchet MS"/>
                <a:cs typeface="Trebuchet MS"/>
              </a:rPr>
              <a:t>being </a:t>
            </a:r>
            <a:r>
              <a:rPr sz="3400" i="1" spc="-225" dirty="0">
                <a:latin typeface="Trebuchet MS"/>
                <a:cs typeface="Trebuchet MS"/>
              </a:rPr>
              <a:t>explicitly </a:t>
            </a:r>
            <a:r>
              <a:rPr sz="3400" i="1" spc="-220" dirty="0">
                <a:latin typeface="Trebuchet MS"/>
                <a:cs typeface="Trebuchet MS"/>
              </a:rPr>
              <a:t> </a:t>
            </a:r>
            <a:r>
              <a:rPr sz="3400" i="1" spc="5" dirty="0">
                <a:latin typeface="Trebuchet MS"/>
                <a:cs typeface="Trebuchet MS"/>
              </a:rPr>
              <a:t>p</a:t>
            </a:r>
            <a:r>
              <a:rPr sz="3400" i="1" spc="-175" dirty="0">
                <a:latin typeface="Trebuchet MS"/>
                <a:cs typeface="Trebuchet MS"/>
              </a:rPr>
              <a:t>r</a:t>
            </a:r>
            <a:r>
              <a:rPr sz="3400" i="1" spc="35" dirty="0">
                <a:latin typeface="Trebuchet MS"/>
                <a:cs typeface="Trebuchet MS"/>
              </a:rPr>
              <a:t>o</a:t>
            </a:r>
            <a:r>
              <a:rPr sz="3400" i="1" spc="10" dirty="0">
                <a:latin typeface="Trebuchet MS"/>
                <a:cs typeface="Trebuchet MS"/>
              </a:rPr>
              <a:t>g</a:t>
            </a:r>
            <a:r>
              <a:rPr sz="3400" i="1" spc="-175" dirty="0">
                <a:latin typeface="Trebuchet MS"/>
                <a:cs typeface="Trebuchet MS"/>
              </a:rPr>
              <a:t>r</a:t>
            </a:r>
            <a:r>
              <a:rPr sz="3400" i="1" spc="85" dirty="0">
                <a:latin typeface="Trebuchet MS"/>
                <a:cs typeface="Trebuchet MS"/>
              </a:rPr>
              <a:t>a</a:t>
            </a:r>
            <a:r>
              <a:rPr sz="3400" i="1" spc="75" dirty="0">
                <a:latin typeface="Trebuchet MS"/>
                <a:cs typeface="Trebuchet MS"/>
              </a:rPr>
              <a:t>mm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-15" dirty="0">
                <a:latin typeface="Trebuchet MS"/>
                <a:cs typeface="Trebuchet MS"/>
              </a:rPr>
              <a:t>d</a:t>
            </a:r>
            <a:r>
              <a:rPr sz="3400" i="1" spc="-145" dirty="0">
                <a:latin typeface="Trebuchet MS"/>
                <a:cs typeface="Trebuchet MS"/>
              </a:rPr>
              <a:t> </a:t>
            </a:r>
            <a:r>
              <a:rPr sz="3400" i="1" spc="-409" dirty="0">
                <a:latin typeface="Trebuchet MS"/>
                <a:cs typeface="Trebuchet MS"/>
              </a:rPr>
              <a:t>t</a:t>
            </a:r>
            <a:r>
              <a:rPr sz="3400" i="1" spc="40" dirty="0">
                <a:latin typeface="Trebuchet MS"/>
                <a:cs typeface="Trebuchet MS"/>
              </a:rPr>
              <a:t>o</a:t>
            </a:r>
            <a:r>
              <a:rPr sz="3400" i="1" spc="-145" dirty="0">
                <a:latin typeface="Trebuchet MS"/>
                <a:cs typeface="Trebuchet MS"/>
              </a:rPr>
              <a:t> </a:t>
            </a:r>
            <a:r>
              <a:rPr sz="3400" i="1" spc="-20" dirty="0">
                <a:latin typeface="Trebuchet MS"/>
                <a:cs typeface="Trebuchet MS"/>
              </a:rPr>
              <a:t>d</a:t>
            </a:r>
            <a:r>
              <a:rPr sz="3400" i="1" spc="40" dirty="0">
                <a:latin typeface="Trebuchet MS"/>
                <a:cs typeface="Trebuchet MS"/>
              </a:rPr>
              <a:t>o</a:t>
            </a:r>
            <a:r>
              <a:rPr sz="3400" i="1" spc="-145" dirty="0">
                <a:latin typeface="Trebuchet MS"/>
                <a:cs typeface="Trebuchet MS"/>
              </a:rPr>
              <a:t> </a:t>
            </a:r>
            <a:r>
              <a:rPr sz="3400" i="1" spc="-10" dirty="0">
                <a:latin typeface="Trebuchet MS"/>
                <a:cs typeface="Trebuchet MS"/>
              </a:rPr>
              <a:t>s</a:t>
            </a:r>
            <a:r>
              <a:rPr sz="3400" i="1" spc="40" dirty="0">
                <a:latin typeface="Trebuchet MS"/>
                <a:cs typeface="Trebuchet MS"/>
              </a:rPr>
              <a:t>o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99064" y="203"/>
            <a:ext cx="1485900" cy="10287000"/>
          </a:xfrm>
          <a:custGeom>
            <a:avLst/>
            <a:gdLst/>
            <a:ahLst/>
            <a:cxnLst/>
            <a:rect l="l" t="t" r="r" b="b"/>
            <a:pathLst>
              <a:path w="1485900" h="10287000">
                <a:moveTo>
                  <a:pt x="1485899" y="10286598"/>
                </a:moveTo>
                <a:lnTo>
                  <a:pt x="0" y="10286598"/>
                </a:lnTo>
                <a:lnTo>
                  <a:pt x="0" y="0"/>
                </a:lnTo>
                <a:lnTo>
                  <a:pt x="1485899" y="0"/>
                </a:lnTo>
                <a:lnTo>
                  <a:pt x="1485899" y="10286598"/>
                </a:lnTo>
                <a:close/>
              </a:path>
            </a:pathLst>
          </a:custGeom>
          <a:solidFill>
            <a:srgbClr val="F7C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07560" y="2229418"/>
            <a:ext cx="10439400" cy="3625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799"/>
              </a:lnSpc>
              <a:spcBef>
                <a:spcPts val="100"/>
              </a:spcBef>
            </a:pPr>
            <a:r>
              <a:rPr sz="3400" i="1" spc="-20" dirty="0">
                <a:latin typeface="Trebuchet MS"/>
                <a:cs typeface="Trebuchet MS"/>
              </a:rPr>
              <a:t>Data</a:t>
            </a:r>
            <a:r>
              <a:rPr sz="3400" i="1" spc="-15" dirty="0">
                <a:latin typeface="Trebuchet MS"/>
                <a:cs typeface="Trebuchet MS"/>
              </a:rPr>
              <a:t> </a:t>
            </a:r>
            <a:r>
              <a:rPr sz="3400" i="1" spc="-165" dirty="0">
                <a:latin typeface="Trebuchet MS"/>
                <a:cs typeface="Trebuchet MS"/>
              </a:rPr>
              <a:t>collection</a:t>
            </a:r>
            <a:r>
              <a:rPr sz="3400" i="1" spc="-160" dirty="0">
                <a:latin typeface="Trebuchet MS"/>
                <a:cs typeface="Trebuchet MS"/>
              </a:rPr>
              <a:t> </a:t>
            </a:r>
            <a:r>
              <a:rPr sz="3400" i="1" spc="-130" dirty="0">
                <a:latin typeface="Trebuchet MS"/>
                <a:cs typeface="Trebuchet MS"/>
              </a:rPr>
              <a:t>is</a:t>
            </a:r>
            <a:r>
              <a:rPr sz="3400" i="1" spc="-125" dirty="0">
                <a:latin typeface="Trebuchet MS"/>
                <a:cs typeface="Trebuchet MS"/>
              </a:rPr>
              <a:t> </a:t>
            </a:r>
            <a:r>
              <a:rPr sz="3400" i="1" spc="-235" dirty="0">
                <a:latin typeface="Trebuchet MS"/>
                <a:cs typeface="Trebuchet MS"/>
              </a:rPr>
              <a:t>the</a:t>
            </a:r>
            <a:r>
              <a:rPr sz="3400" i="1" spc="-229" dirty="0">
                <a:latin typeface="Trebuchet MS"/>
                <a:cs typeface="Trebuchet MS"/>
              </a:rPr>
              <a:t> </a:t>
            </a:r>
            <a:r>
              <a:rPr sz="3400" i="1" spc="-80" dirty="0">
                <a:latin typeface="Trebuchet MS"/>
                <a:cs typeface="Trebuchet MS"/>
              </a:rPr>
              <a:t>process</a:t>
            </a:r>
            <a:r>
              <a:rPr sz="3400" i="1" spc="-75" dirty="0">
                <a:latin typeface="Trebuchet MS"/>
                <a:cs typeface="Trebuchet MS"/>
              </a:rPr>
              <a:t> </a:t>
            </a:r>
            <a:r>
              <a:rPr sz="3400" i="1" spc="-185" dirty="0">
                <a:latin typeface="Trebuchet MS"/>
                <a:cs typeface="Trebuchet MS"/>
              </a:rPr>
              <a:t>of</a:t>
            </a:r>
            <a:r>
              <a:rPr sz="3400" i="1" spc="-180" dirty="0">
                <a:latin typeface="Trebuchet MS"/>
                <a:cs typeface="Trebuchet MS"/>
              </a:rPr>
              <a:t> </a:t>
            </a:r>
            <a:r>
              <a:rPr sz="3400" i="1" spc="-110" dirty="0">
                <a:latin typeface="Trebuchet MS"/>
                <a:cs typeface="Trebuchet MS"/>
              </a:rPr>
              <a:t>gathering</a:t>
            </a:r>
            <a:r>
              <a:rPr sz="3400" i="1" spc="805" dirty="0">
                <a:latin typeface="Trebuchet MS"/>
                <a:cs typeface="Trebuchet MS"/>
              </a:rPr>
              <a:t> </a:t>
            </a:r>
            <a:r>
              <a:rPr sz="3400" i="1" spc="35" dirty="0">
                <a:latin typeface="Trebuchet MS"/>
                <a:cs typeface="Trebuchet MS"/>
              </a:rPr>
              <a:t>and </a:t>
            </a:r>
            <a:r>
              <a:rPr sz="3400" i="1" spc="40" dirty="0">
                <a:latin typeface="Trebuchet MS"/>
                <a:cs typeface="Trebuchet MS"/>
              </a:rPr>
              <a:t> </a:t>
            </a:r>
            <a:r>
              <a:rPr sz="3400" i="1" spc="-60" dirty="0">
                <a:latin typeface="Trebuchet MS"/>
                <a:cs typeface="Trebuchet MS"/>
              </a:rPr>
              <a:t>measuring </a:t>
            </a:r>
            <a:r>
              <a:rPr sz="3400" i="1" spc="-110" dirty="0">
                <a:latin typeface="Trebuchet MS"/>
                <a:cs typeface="Trebuchet MS"/>
              </a:rPr>
              <a:t>information </a:t>
            </a:r>
            <a:r>
              <a:rPr sz="3400" i="1" spc="-114" dirty="0">
                <a:latin typeface="Trebuchet MS"/>
                <a:cs typeface="Trebuchet MS"/>
              </a:rPr>
              <a:t>from countless </a:t>
            </a:r>
            <a:r>
              <a:rPr sz="3400" i="1" spc="-250" dirty="0">
                <a:latin typeface="Trebuchet MS"/>
                <a:cs typeface="Trebuchet MS"/>
              </a:rPr>
              <a:t>different </a:t>
            </a:r>
            <a:r>
              <a:rPr sz="3400" i="1" spc="-125" dirty="0">
                <a:latin typeface="Trebuchet MS"/>
                <a:cs typeface="Trebuchet MS"/>
              </a:rPr>
              <a:t>sources. </a:t>
            </a:r>
            <a:r>
              <a:rPr sz="3400" i="1" spc="-120" dirty="0">
                <a:latin typeface="Trebuchet MS"/>
                <a:cs typeface="Trebuchet MS"/>
              </a:rPr>
              <a:t> </a:t>
            </a:r>
            <a:r>
              <a:rPr sz="3400" i="1" spc="-35" dirty="0">
                <a:latin typeface="Trebuchet MS"/>
                <a:cs typeface="Trebuchet MS"/>
              </a:rPr>
              <a:t>In </a:t>
            </a:r>
            <a:r>
              <a:rPr sz="3400" i="1" spc="-125" dirty="0">
                <a:latin typeface="Trebuchet MS"/>
                <a:cs typeface="Trebuchet MS"/>
              </a:rPr>
              <a:t>order </a:t>
            </a:r>
            <a:r>
              <a:rPr sz="3400" i="1" spc="-185" dirty="0">
                <a:latin typeface="Trebuchet MS"/>
                <a:cs typeface="Trebuchet MS"/>
              </a:rPr>
              <a:t>to </a:t>
            </a:r>
            <a:r>
              <a:rPr sz="3400" i="1" spc="-100" dirty="0">
                <a:latin typeface="Trebuchet MS"/>
                <a:cs typeface="Trebuchet MS"/>
              </a:rPr>
              <a:t>use </a:t>
            </a:r>
            <a:r>
              <a:rPr sz="3400" i="1" spc="-235" dirty="0">
                <a:latin typeface="Trebuchet MS"/>
                <a:cs typeface="Trebuchet MS"/>
              </a:rPr>
              <a:t>the </a:t>
            </a:r>
            <a:r>
              <a:rPr sz="3400" i="1" spc="-60" dirty="0">
                <a:latin typeface="Trebuchet MS"/>
                <a:cs typeface="Trebuchet MS"/>
              </a:rPr>
              <a:t>data </a:t>
            </a:r>
            <a:r>
              <a:rPr sz="3400" i="1" spc="-254" dirty="0">
                <a:latin typeface="Trebuchet MS"/>
                <a:cs typeface="Trebuchet MS"/>
              </a:rPr>
              <a:t>we </a:t>
            </a:r>
            <a:r>
              <a:rPr sz="3400" i="1" spc="-210" dirty="0">
                <a:latin typeface="Trebuchet MS"/>
                <a:cs typeface="Trebuchet MS"/>
              </a:rPr>
              <a:t>collect </a:t>
            </a:r>
            <a:r>
              <a:rPr sz="3400" i="1" spc="-185" dirty="0">
                <a:latin typeface="Trebuchet MS"/>
                <a:cs typeface="Trebuchet MS"/>
              </a:rPr>
              <a:t>to </a:t>
            </a:r>
            <a:r>
              <a:rPr sz="3400" i="1" spc="-150" dirty="0">
                <a:latin typeface="Trebuchet MS"/>
                <a:cs typeface="Trebuchet MS"/>
              </a:rPr>
              <a:t>develop </a:t>
            </a:r>
            <a:r>
              <a:rPr sz="3400" i="1" spc="-130" dirty="0">
                <a:latin typeface="Trebuchet MS"/>
                <a:cs typeface="Trebuchet MS"/>
              </a:rPr>
              <a:t>practical </a:t>
            </a:r>
            <a:r>
              <a:rPr sz="3400" i="1" spc="-125" dirty="0">
                <a:latin typeface="Trebuchet MS"/>
                <a:cs typeface="Trebuchet MS"/>
              </a:rPr>
              <a:t> </a:t>
            </a:r>
            <a:r>
              <a:rPr sz="3400" i="1" spc="-200" dirty="0">
                <a:latin typeface="Trebuchet MS"/>
                <a:cs typeface="Trebuchet MS"/>
              </a:rPr>
              <a:t>artificial intelligence </a:t>
            </a:r>
            <a:r>
              <a:rPr sz="3400" i="1" spc="-300" dirty="0">
                <a:latin typeface="Trebuchet MS"/>
                <a:cs typeface="Trebuchet MS"/>
              </a:rPr>
              <a:t>(AI) </a:t>
            </a:r>
            <a:r>
              <a:rPr sz="3400" i="1" spc="35" dirty="0">
                <a:latin typeface="Trebuchet MS"/>
                <a:cs typeface="Trebuchet MS"/>
              </a:rPr>
              <a:t>and </a:t>
            </a:r>
            <a:r>
              <a:rPr sz="3400" i="1" spc="-65" dirty="0">
                <a:latin typeface="Trebuchet MS"/>
                <a:cs typeface="Trebuchet MS"/>
              </a:rPr>
              <a:t>machine </a:t>
            </a:r>
            <a:r>
              <a:rPr sz="3400" i="1" spc="-105" dirty="0">
                <a:latin typeface="Trebuchet MS"/>
                <a:cs typeface="Trebuchet MS"/>
              </a:rPr>
              <a:t>learning </a:t>
            </a:r>
            <a:r>
              <a:rPr sz="3400" i="1" spc="-140" dirty="0">
                <a:latin typeface="Trebuchet MS"/>
                <a:cs typeface="Trebuchet MS"/>
              </a:rPr>
              <a:t>solutions, </a:t>
            </a:r>
            <a:r>
              <a:rPr sz="3400" i="1" spc="-135" dirty="0">
                <a:latin typeface="Trebuchet MS"/>
                <a:cs typeface="Trebuchet MS"/>
              </a:rPr>
              <a:t> </a:t>
            </a:r>
            <a:r>
              <a:rPr sz="3400" i="1" spc="-330" dirty="0">
                <a:latin typeface="Trebuchet MS"/>
                <a:cs typeface="Trebuchet MS"/>
              </a:rPr>
              <a:t>it</a:t>
            </a:r>
            <a:r>
              <a:rPr sz="3400" i="1" spc="-325" dirty="0">
                <a:latin typeface="Trebuchet MS"/>
                <a:cs typeface="Trebuchet MS"/>
              </a:rPr>
              <a:t> </a:t>
            </a:r>
            <a:r>
              <a:rPr sz="3400" i="1" spc="-85" dirty="0">
                <a:latin typeface="Trebuchet MS"/>
                <a:cs typeface="Trebuchet MS"/>
              </a:rPr>
              <a:t>must </a:t>
            </a:r>
            <a:r>
              <a:rPr sz="3400" i="1" spc="-140" dirty="0">
                <a:latin typeface="Trebuchet MS"/>
                <a:cs typeface="Trebuchet MS"/>
              </a:rPr>
              <a:t>be</a:t>
            </a:r>
            <a:r>
              <a:rPr sz="3400" i="1" spc="-135" dirty="0">
                <a:latin typeface="Trebuchet MS"/>
                <a:cs typeface="Trebuchet MS"/>
              </a:rPr>
              <a:t> </a:t>
            </a:r>
            <a:r>
              <a:rPr sz="3400" i="1" spc="-200" dirty="0">
                <a:latin typeface="Trebuchet MS"/>
                <a:cs typeface="Trebuchet MS"/>
              </a:rPr>
              <a:t>collected</a:t>
            </a:r>
            <a:r>
              <a:rPr sz="3400" i="1" spc="-195" dirty="0">
                <a:latin typeface="Trebuchet MS"/>
                <a:cs typeface="Trebuchet MS"/>
              </a:rPr>
              <a:t> </a:t>
            </a:r>
            <a:r>
              <a:rPr sz="3400" i="1" spc="35" dirty="0">
                <a:latin typeface="Trebuchet MS"/>
                <a:cs typeface="Trebuchet MS"/>
              </a:rPr>
              <a:t>and </a:t>
            </a:r>
            <a:r>
              <a:rPr sz="3400" i="1" spc="-145" dirty="0">
                <a:latin typeface="Trebuchet MS"/>
                <a:cs typeface="Trebuchet MS"/>
              </a:rPr>
              <a:t>stored</a:t>
            </a:r>
            <a:r>
              <a:rPr sz="3400" i="1" spc="-140" dirty="0">
                <a:latin typeface="Trebuchet MS"/>
                <a:cs typeface="Trebuchet MS"/>
              </a:rPr>
              <a:t> </a:t>
            </a:r>
            <a:r>
              <a:rPr sz="3400" i="1" spc="-110" dirty="0">
                <a:latin typeface="Trebuchet MS"/>
                <a:cs typeface="Trebuchet MS"/>
              </a:rPr>
              <a:t>in </a:t>
            </a:r>
            <a:r>
              <a:rPr sz="3400" i="1" spc="90" dirty="0">
                <a:latin typeface="Trebuchet MS"/>
                <a:cs typeface="Trebuchet MS"/>
              </a:rPr>
              <a:t>a </a:t>
            </a:r>
            <a:r>
              <a:rPr sz="3400" i="1" spc="-95" dirty="0">
                <a:latin typeface="Trebuchet MS"/>
                <a:cs typeface="Trebuchet MS"/>
              </a:rPr>
              <a:t>way </a:t>
            </a:r>
            <a:r>
              <a:rPr sz="3400" i="1" spc="-185" dirty="0">
                <a:latin typeface="Trebuchet MS"/>
                <a:cs typeface="Trebuchet MS"/>
              </a:rPr>
              <a:t>that</a:t>
            </a:r>
            <a:r>
              <a:rPr sz="3400" i="1" spc="650" dirty="0">
                <a:latin typeface="Trebuchet MS"/>
                <a:cs typeface="Trebuchet MS"/>
              </a:rPr>
              <a:t> </a:t>
            </a:r>
            <a:r>
              <a:rPr sz="3400" i="1" spc="-60" dirty="0">
                <a:latin typeface="Trebuchet MS"/>
                <a:cs typeface="Trebuchet MS"/>
              </a:rPr>
              <a:t>makes </a:t>
            </a:r>
            <a:r>
              <a:rPr sz="3400" i="1" spc="-55" dirty="0">
                <a:latin typeface="Trebuchet MS"/>
                <a:cs typeface="Trebuchet MS"/>
              </a:rPr>
              <a:t> </a:t>
            </a:r>
            <a:r>
              <a:rPr sz="3400" i="1" spc="-10" dirty="0">
                <a:latin typeface="Trebuchet MS"/>
                <a:cs typeface="Trebuchet MS"/>
              </a:rPr>
              <a:t>s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30" dirty="0">
                <a:latin typeface="Trebuchet MS"/>
                <a:cs typeface="Trebuchet MS"/>
              </a:rPr>
              <a:t>n</a:t>
            </a:r>
            <a:r>
              <a:rPr sz="3400" i="1" spc="-10" dirty="0">
                <a:latin typeface="Trebuchet MS"/>
                <a:cs typeface="Trebuchet MS"/>
              </a:rPr>
              <a:t>s</a:t>
            </a:r>
            <a:r>
              <a:rPr sz="3400" i="1" spc="-290" dirty="0">
                <a:latin typeface="Trebuchet MS"/>
                <a:cs typeface="Trebuchet MS"/>
              </a:rPr>
              <a:t>e</a:t>
            </a:r>
            <a:r>
              <a:rPr sz="3400" i="1" spc="-145" dirty="0">
                <a:latin typeface="Trebuchet MS"/>
                <a:cs typeface="Trebuchet MS"/>
              </a:rPr>
              <a:t> </a:t>
            </a:r>
            <a:r>
              <a:rPr sz="3400" i="1" spc="-409" dirty="0">
                <a:latin typeface="Trebuchet MS"/>
                <a:cs typeface="Trebuchet MS"/>
              </a:rPr>
              <a:t>f</a:t>
            </a:r>
            <a:r>
              <a:rPr sz="3400" i="1" spc="35" dirty="0">
                <a:latin typeface="Trebuchet MS"/>
                <a:cs typeface="Trebuchet MS"/>
              </a:rPr>
              <a:t>o</a:t>
            </a:r>
            <a:r>
              <a:rPr sz="3400" i="1" spc="-170" dirty="0">
                <a:latin typeface="Trebuchet MS"/>
                <a:cs typeface="Trebuchet MS"/>
              </a:rPr>
              <a:t>r</a:t>
            </a:r>
            <a:r>
              <a:rPr sz="3400" i="1" spc="-145" dirty="0">
                <a:latin typeface="Trebuchet MS"/>
                <a:cs typeface="Trebuchet MS"/>
              </a:rPr>
              <a:t> </a:t>
            </a:r>
            <a:r>
              <a:rPr sz="3400" i="1" spc="-409" dirty="0">
                <a:latin typeface="Trebuchet MS"/>
                <a:cs typeface="Trebuchet MS"/>
              </a:rPr>
              <a:t>t</a:t>
            </a:r>
            <a:r>
              <a:rPr sz="3400" i="1" spc="-5" dirty="0">
                <a:latin typeface="Trebuchet MS"/>
                <a:cs typeface="Trebuchet MS"/>
              </a:rPr>
              <a:t>h</a:t>
            </a:r>
            <a:r>
              <a:rPr sz="3400" i="1" spc="-290" dirty="0">
                <a:latin typeface="Trebuchet MS"/>
                <a:cs typeface="Trebuchet MS"/>
              </a:rPr>
              <a:t>e</a:t>
            </a:r>
            <a:r>
              <a:rPr sz="3400" i="1" spc="-145" dirty="0">
                <a:latin typeface="Trebuchet MS"/>
                <a:cs typeface="Trebuchet MS"/>
              </a:rPr>
              <a:t> </a:t>
            </a:r>
            <a:r>
              <a:rPr sz="3400" i="1" spc="10" dirty="0">
                <a:latin typeface="Trebuchet MS"/>
                <a:cs typeface="Trebuchet MS"/>
              </a:rPr>
              <a:t>b</a:t>
            </a:r>
            <a:r>
              <a:rPr sz="3400" i="1" dirty="0">
                <a:latin typeface="Trebuchet MS"/>
                <a:cs typeface="Trebuchet MS"/>
              </a:rPr>
              <a:t>u</a:t>
            </a:r>
            <a:r>
              <a:rPr sz="3400" i="1" spc="-10" dirty="0">
                <a:latin typeface="Trebuchet MS"/>
                <a:cs typeface="Trebuchet MS"/>
              </a:rPr>
              <a:t>s</a:t>
            </a:r>
            <a:r>
              <a:rPr sz="3400" i="1" spc="-254" dirty="0">
                <a:latin typeface="Trebuchet MS"/>
                <a:cs typeface="Trebuchet MS"/>
              </a:rPr>
              <a:t>i</a:t>
            </a:r>
            <a:r>
              <a:rPr sz="3400" i="1" spc="30" dirty="0">
                <a:latin typeface="Trebuchet MS"/>
                <a:cs typeface="Trebuchet MS"/>
              </a:rPr>
              <a:t>n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-10" dirty="0">
                <a:latin typeface="Trebuchet MS"/>
                <a:cs typeface="Trebuchet MS"/>
              </a:rPr>
              <a:t>s</a:t>
            </a:r>
            <a:r>
              <a:rPr sz="3400" i="1" spc="-5" dirty="0">
                <a:latin typeface="Trebuchet MS"/>
                <a:cs typeface="Trebuchet MS"/>
              </a:rPr>
              <a:t>s</a:t>
            </a:r>
            <a:r>
              <a:rPr sz="3400" i="1" spc="-145" dirty="0">
                <a:latin typeface="Trebuchet MS"/>
                <a:cs typeface="Trebuchet MS"/>
              </a:rPr>
              <a:t> </a:t>
            </a:r>
            <a:r>
              <a:rPr sz="3400" i="1" spc="5" dirty="0">
                <a:latin typeface="Trebuchet MS"/>
                <a:cs typeface="Trebuchet MS"/>
              </a:rPr>
              <a:t>p</a:t>
            </a:r>
            <a:r>
              <a:rPr sz="3400" i="1" spc="-175" dirty="0">
                <a:latin typeface="Trebuchet MS"/>
                <a:cs typeface="Trebuchet MS"/>
              </a:rPr>
              <a:t>r</a:t>
            </a:r>
            <a:r>
              <a:rPr sz="3400" i="1" spc="35" dirty="0">
                <a:latin typeface="Trebuchet MS"/>
                <a:cs typeface="Trebuchet MS"/>
              </a:rPr>
              <a:t>o</a:t>
            </a:r>
            <a:r>
              <a:rPr sz="3400" i="1" spc="10" dirty="0">
                <a:latin typeface="Trebuchet MS"/>
                <a:cs typeface="Trebuchet MS"/>
              </a:rPr>
              <a:t>b</a:t>
            </a:r>
            <a:r>
              <a:rPr sz="3400" i="1" spc="-305" dirty="0">
                <a:latin typeface="Trebuchet MS"/>
                <a:cs typeface="Trebuchet MS"/>
              </a:rPr>
              <a:t>l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80" dirty="0">
                <a:latin typeface="Trebuchet MS"/>
                <a:cs typeface="Trebuchet MS"/>
              </a:rPr>
              <a:t>m</a:t>
            </a:r>
            <a:r>
              <a:rPr sz="3400" i="1" spc="-145" dirty="0">
                <a:latin typeface="Trebuchet MS"/>
                <a:cs typeface="Trebuchet MS"/>
              </a:rPr>
              <a:t> </a:t>
            </a:r>
            <a:r>
              <a:rPr sz="3400" i="1" spc="85" dirty="0">
                <a:latin typeface="Trebuchet MS"/>
                <a:cs typeface="Trebuchet MS"/>
              </a:rPr>
              <a:t>a</a:t>
            </a:r>
            <a:r>
              <a:rPr sz="3400" i="1" spc="-409" dirty="0">
                <a:latin typeface="Trebuchet MS"/>
                <a:cs typeface="Trebuchet MS"/>
              </a:rPr>
              <a:t>t</a:t>
            </a:r>
            <a:r>
              <a:rPr sz="3400" i="1" spc="-145" dirty="0">
                <a:latin typeface="Trebuchet MS"/>
                <a:cs typeface="Trebuchet MS"/>
              </a:rPr>
              <a:t> </a:t>
            </a:r>
            <a:r>
              <a:rPr sz="3400" i="1" spc="-5" dirty="0">
                <a:latin typeface="Trebuchet MS"/>
                <a:cs typeface="Trebuchet MS"/>
              </a:rPr>
              <a:t>h</a:t>
            </a:r>
            <a:r>
              <a:rPr sz="3400" i="1" spc="85" dirty="0">
                <a:latin typeface="Trebuchet MS"/>
                <a:cs typeface="Trebuchet MS"/>
              </a:rPr>
              <a:t>a</a:t>
            </a:r>
            <a:r>
              <a:rPr sz="3400" i="1" spc="30" dirty="0">
                <a:latin typeface="Trebuchet MS"/>
                <a:cs typeface="Trebuchet MS"/>
              </a:rPr>
              <a:t>n</a:t>
            </a:r>
            <a:r>
              <a:rPr sz="3400" i="1" spc="-15" dirty="0">
                <a:latin typeface="Trebuchet MS"/>
                <a:cs typeface="Trebuchet MS"/>
              </a:rPr>
              <a:t>d</a:t>
            </a:r>
            <a:endParaRPr sz="3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44500" y="2332294"/>
            <a:ext cx="3438524" cy="34385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1003972"/>
            <a:ext cx="506349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10" dirty="0">
                <a:solidFill>
                  <a:srgbClr val="000000"/>
                </a:solidFill>
              </a:rPr>
              <a:t>Data</a:t>
            </a:r>
            <a:r>
              <a:rPr sz="5200" spc="-225" dirty="0">
                <a:solidFill>
                  <a:srgbClr val="000000"/>
                </a:solidFill>
              </a:rPr>
              <a:t> </a:t>
            </a:r>
            <a:r>
              <a:rPr sz="5200" spc="-5" dirty="0">
                <a:solidFill>
                  <a:srgbClr val="000000"/>
                </a:solidFill>
              </a:rPr>
              <a:t>Collection</a:t>
            </a:r>
            <a:endParaRPr sz="5200"/>
          </a:p>
        </p:txBody>
      </p:sp>
      <p:sp>
        <p:nvSpPr>
          <p:cNvPr id="6" name="object 6"/>
          <p:cNvSpPr/>
          <p:nvPr/>
        </p:nvSpPr>
        <p:spPr>
          <a:xfrm>
            <a:off x="2020260" y="7350061"/>
            <a:ext cx="1433195" cy="38100"/>
          </a:xfrm>
          <a:custGeom>
            <a:avLst/>
            <a:gdLst/>
            <a:ahLst/>
            <a:cxnLst/>
            <a:rect l="l" t="t" r="r" b="b"/>
            <a:pathLst>
              <a:path w="1433195" h="38100">
                <a:moveTo>
                  <a:pt x="1432768" y="38099"/>
                </a:moveTo>
                <a:lnTo>
                  <a:pt x="0" y="38099"/>
                </a:lnTo>
                <a:lnTo>
                  <a:pt x="0" y="0"/>
                </a:lnTo>
                <a:lnTo>
                  <a:pt x="1432768" y="0"/>
                </a:lnTo>
                <a:lnTo>
                  <a:pt x="1432768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07560" y="6915118"/>
            <a:ext cx="145859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45" dirty="0">
                <a:latin typeface="Arial"/>
                <a:cs typeface="Arial"/>
                <a:hlinkClick r:id="rId3"/>
              </a:rPr>
              <a:t>Source:</a:t>
            </a:r>
            <a:endParaRPr sz="3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53028" y="7350061"/>
            <a:ext cx="8975090" cy="38100"/>
          </a:xfrm>
          <a:custGeom>
            <a:avLst/>
            <a:gdLst/>
            <a:ahLst/>
            <a:cxnLst/>
            <a:rect l="l" t="t" r="r" b="b"/>
            <a:pathLst>
              <a:path w="8975090" h="38100">
                <a:moveTo>
                  <a:pt x="8974632" y="38099"/>
                </a:moveTo>
                <a:lnTo>
                  <a:pt x="0" y="38099"/>
                </a:lnTo>
                <a:lnTo>
                  <a:pt x="0" y="0"/>
                </a:lnTo>
                <a:lnTo>
                  <a:pt x="8974632" y="0"/>
                </a:lnTo>
                <a:lnTo>
                  <a:pt x="8974632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327644" y="6915118"/>
            <a:ext cx="11303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b="1" spc="-345" dirty="0">
                <a:latin typeface="Arial"/>
                <a:cs typeface="Arial"/>
                <a:hlinkClick r:id="rId3"/>
              </a:rPr>
              <a:t>:</a:t>
            </a:r>
            <a:endParaRPr sz="3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94571" y="7892986"/>
            <a:ext cx="8143875" cy="38100"/>
          </a:xfrm>
          <a:custGeom>
            <a:avLst/>
            <a:gdLst/>
            <a:ahLst/>
            <a:cxnLst/>
            <a:rect l="l" t="t" r="r" b="b"/>
            <a:pathLst>
              <a:path w="8143875" h="38100">
                <a:moveTo>
                  <a:pt x="8143456" y="0"/>
                </a:moveTo>
                <a:lnTo>
                  <a:pt x="8143456" y="0"/>
                </a:lnTo>
                <a:lnTo>
                  <a:pt x="0" y="0"/>
                </a:lnTo>
                <a:lnTo>
                  <a:pt x="0" y="38100"/>
                </a:lnTo>
                <a:lnTo>
                  <a:pt x="8143456" y="38100"/>
                </a:lnTo>
                <a:lnTo>
                  <a:pt x="8143456" y="0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13940" y="8435911"/>
            <a:ext cx="7409815" cy="38100"/>
          </a:xfrm>
          <a:custGeom>
            <a:avLst/>
            <a:gdLst/>
            <a:ahLst/>
            <a:cxnLst/>
            <a:rect l="l" t="t" r="r" b="b"/>
            <a:pathLst>
              <a:path w="7409815" h="38100">
                <a:moveTo>
                  <a:pt x="7409193" y="0"/>
                </a:moveTo>
                <a:lnTo>
                  <a:pt x="6731089" y="0"/>
                </a:lnTo>
                <a:lnTo>
                  <a:pt x="5139169" y="0"/>
                </a:lnTo>
                <a:lnTo>
                  <a:pt x="0" y="0"/>
                </a:lnTo>
                <a:lnTo>
                  <a:pt x="0" y="38100"/>
                </a:lnTo>
                <a:lnTo>
                  <a:pt x="5139169" y="38100"/>
                </a:lnTo>
                <a:lnTo>
                  <a:pt x="6731089" y="38100"/>
                </a:lnTo>
                <a:lnTo>
                  <a:pt x="7409193" y="38100"/>
                </a:lnTo>
                <a:lnTo>
                  <a:pt x="7409193" y="0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07560" y="7387519"/>
            <a:ext cx="8843645" cy="165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100"/>
              </a:spcBef>
            </a:pPr>
            <a:r>
              <a:rPr sz="3100" b="1" u="heavy" spc="100" dirty="0">
                <a:solidFill>
                  <a:srgbClr val="37B5FF"/>
                </a:solidFill>
                <a:uFill>
                  <a:solidFill>
                    <a:srgbClr val="37B5FF"/>
                  </a:solidFill>
                </a:uFill>
                <a:latin typeface="Arial"/>
                <a:cs typeface="Arial"/>
                <a:hlinkClick r:id="rId3"/>
              </a:rPr>
              <a:t>htt</a:t>
            </a:r>
            <a:r>
              <a:rPr sz="3100" b="1" spc="100" dirty="0">
                <a:solidFill>
                  <a:srgbClr val="37B5FF"/>
                </a:solidFill>
                <a:latin typeface="Arial"/>
                <a:cs typeface="Arial"/>
                <a:hlinkClick r:id="rId3"/>
              </a:rPr>
              <a:t>ps://docs.google.com/spreadsheets/d/1g- </a:t>
            </a:r>
            <a:r>
              <a:rPr sz="3100" b="1" spc="-850" dirty="0">
                <a:solidFill>
                  <a:srgbClr val="37B5FF"/>
                </a:solidFill>
                <a:latin typeface="Arial"/>
                <a:cs typeface="Arial"/>
                <a:hlinkClick r:id="rId3"/>
              </a:rPr>
              <a:t> </a:t>
            </a:r>
            <a:r>
              <a:rPr sz="3100" b="1" spc="80" dirty="0">
                <a:solidFill>
                  <a:srgbClr val="37B5FF"/>
                </a:solidFill>
                <a:latin typeface="Arial"/>
                <a:cs typeface="Arial"/>
                <a:hlinkClick r:id="rId3"/>
              </a:rPr>
              <a:t>y0YOoh2D9fxawBdhMlo4q1e8FCcgr0l- </a:t>
            </a:r>
            <a:r>
              <a:rPr sz="3100" b="1" spc="85" dirty="0">
                <a:solidFill>
                  <a:srgbClr val="37B5FF"/>
                </a:solidFill>
                <a:latin typeface="Arial"/>
                <a:cs typeface="Arial"/>
                <a:hlinkClick r:id="rId3"/>
              </a:rPr>
              <a:t> </a:t>
            </a:r>
            <a:r>
              <a:rPr sz="3100" b="1" u="heavy" spc="155" dirty="0">
                <a:solidFill>
                  <a:srgbClr val="37B5FF"/>
                </a:solidFill>
                <a:uFill>
                  <a:solidFill>
                    <a:srgbClr val="37B5FF"/>
                  </a:solidFill>
                </a:uFill>
                <a:latin typeface="Arial"/>
                <a:cs typeface="Arial"/>
                <a:hlinkClick r:id="rId3"/>
              </a:rPr>
              <a:t>vWAW</a:t>
            </a:r>
            <a:r>
              <a:rPr sz="3100" b="1" spc="155" dirty="0">
                <a:solidFill>
                  <a:srgbClr val="37B5FF"/>
                </a:solidFill>
                <a:latin typeface="Arial"/>
                <a:cs typeface="Arial"/>
                <a:hlinkClick r:id="rId3"/>
              </a:rPr>
              <a:t>g</a:t>
            </a:r>
            <a:r>
              <a:rPr sz="3100" b="1" u="heavy" spc="155" dirty="0">
                <a:solidFill>
                  <a:srgbClr val="37B5FF"/>
                </a:solidFill>
                <a:uFill>
                  <a:solidFill>
                    <a:srgbClr val="37B5FF"/>
                  </a:solidFill>
                </a:uFill>
                <a:latin typeface="Arial"/>
                <a:cs typeface="Arial"/>
                <a:hlinkClick r:id="rId3"/>
              </a:rPr>
              <a:t>sN8U/edit#gid=0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" y="23"/>
            <a:ext cx="18288000" cy="2257425"/>
          </a:xfrm>
          <a:custGeom>
            <a:avLst/>
            <a:gdLst/>
            <a:ahLst/>
            <a:cxnLst/>
            <a:rect l="l" t="t" r="r" b="b"/>
            <a:pathLst>
              <a:path w="18288000" h="2257425">
                <a:moveTo>
                  <a:pt x="0" y="2257425"/>
                </a:moveTo>
                <a:lnTo>
                  <a:pt x="0" y="0"/>
                </a:lnTo>
                <a:lnTo>
                  <a:pt x="18287613" y="0"/>
                </a:lnTo>
                <a:lnTo>
                  <a:pt x="18287613" y="2257425"/>
                </a:lnTo>
                <a:lnTo>
                  <a:pt x="0" y="2257425"/>
                </a:lnTo>
                <a:close/>
              </a:path>
            </a:pathLst>
          </a:custGeom>
          <a:solidFill>
            <a:srgbClr val="F7C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126862" y="2958515"/>
            <a:ext cx="4538345" cy="4102100"/>
          </a:xfrm>
          <a:custGeom>
            <a:avLst/>
            <a:gdLst/>
            <a:ahLst/>
            <a:cxnLst/>
            <a:rect l="l" t="t" r="r" b="b"/>
            <a:pathLst>
              <a:path w="4538344" h="4102100">
                <a:moveTo>
                  <a:pt x="2342045" y="2967329"/>
                </a:moveTo>
                <a:lnTo>
                  <a:pt x="2200059" y="2967329"/>
                </a:lnTo>
                <a:lnTo>
                  <a:pt x="2200059" y="3038437"/>
                </a:lnTo>
                <a:lnTo>
                  <a:pt x="2200059" y="3108261"/>
                </a:lnTo>
                <a:lnTo>
                  <a:pt x="2342045" y="3108261"/>
                </a:lnTo>
                <a:lnTo>
                  <a:pt x="2342045" y="3038437"/>
                </a:lnTo>
                <a:lnTo>
                  <a:pt x="2342045" y="2967329"/>
                </a:lnTo>
                <a:close/>
              </a:path>
              <a:path w="4538344" h="4102100">
                <a:moveTo>
                  <a:pt x="3832796" y="1267040"/>
                </a:moveTo>
                <a:lnTo>
                  <a:pt x="3776014" y="1261719"/>
                </a:lnTo>
                <a:lnTo>
                  <a:pt x="3729494" y="1254950"/>
                </a:lnTo>
                <a:lnTo>
                  <a:pt x="3682962" y="1243279"/>
                </a:lnTo>
                <a:lnTo>
                  <a:pt x="3637076" y="1226921"/>
                </a:lnTo>
                <a:lnTo>
                  <a:pt x="3592461" y="1206093"/>
                </a:lnTo>
                <a:lnTo>
                  <a:pt x="3549751" y="1180998"/>
                </a:lnTo>
                <a:lnTo>
                  <a:pt x="3488639" y="1131963"/>
                </a:lnTo>
                <a:lnTo>
                  <a:pt x="3446056" y="1094041"/>
                </a:lnTo>
                <a:lnTo>
                  <a:pt x="3399929" y="1050912"/>
                </a:lnTo>
                <a:lnTo>
                  <a:pt x="3353625" y="1005408"/>
                </a:lnTo>
                <a:lnTo>
                  <a:pt x="3301073" y="953414"/>
                </a:lnTo>
                <a:lnTo>
                  <a:pt x="3256140" y="910336"/>
                </a:lnTo>
                <a:lnTo>
                  <a:pt x="3217227" y="874839"/>
                </a:lnTo>
                <a:lnTo>
                  <a:pt x="3182709" y="845616"/>
                </a:lnTo>
                <a:lnTo>
                  <a:pt x="3150971" y="821347"/>
                </a:lnTo>
                <a:lnTo>
                  <a:pt x="3089414" y="782370"/>
                </a:lnTo>
                <a:lnTo>
                  <a:pt x="3009354" y="743127"/>
                </a:lnTo>
                <a:lnTo>
                  <a:pt x="2965666" y="726643"/>
                </a:lnTo>
                <a:lnTo>
                  <a:pt x="2922270" y="714933"/>
                </a:lnTo>
                <a:lnTo>
                  <a:pt x="2876143" y="707364"/>
                </a:lnTo>
                <a:lnTo>
                  <a:pt x="2824251" y="703300"/>
                </a:lnTo>
                <a:lnTo>
                  <a:pt x="2763558" y="702081"/>
                </a:lnTo>
                <a:lnTo>
                  <a:pt x="2700731" y="703338"/>
                </a:lnTo>
                <a:lnTo>
                  <a:pt x="2655633" y="706742"/>
                </a:lnTo>
                <a:lnTo>
                  <a:pt x="2617686" y="713803"/>
                </a:lnTo>
                <a:lnTo>
                  <a:pt x="2576322" y="726020"/>
                </a:lnTo>
                <a:lnTo>
                  <a:pt x="2534780" y="741121"/>
                </a:lnTo>
                <a:lnTo>
                  <a:pt x="2495842" y="758609"/>
                </a:lnTo>
                <a:lnTo>
                  <a:pt x="2458491" y="779259"/>
                </a:lnTo>
                <a:lnTo>
                  <a:pt x="2421750" y="803871"/>
                </a:lnTo>
                <a:lnTo>
                  <a:pt x="2384590" y="833247"/>
                </a:lnTo>
                <a:lnTo>
                  <a:pt x="2345994" y="868172"/>
                </a:lnTo>
                <a:lnTo>
                  <a:pt x="2304973" y="909447"/>
                </a:lnTo>
                <a:lnTo>
                  <a:pt x="2260511" y="957872"/>
                </a:lnTo>
                <a:lnTo>
                  <a:pt x="2211590" y="1014247"/>
                </a:lnTo>
                <a:lnTo>
                  <a:pt x="2171433" y="1059497"/>
                </a:lnTo>
                <a:lnTo>
                  <a:pt x="2131187" y="1102817"/>
                </a:lnTo>
                <a:lnTo>
                  <a:pt x="2095423" y="1139329"/>
                </a:lnTo>
                <a:lnTo>
                  <a:pt x="2028240" y="1193711"/>
                </a:lnTo>
                <a:lnTo>
                  <a:pt x="1986330" y="1217980"/>
                </a:lnTo>
                <a:lnTo>
                  <a:pt x="1942579" y="1237005"/>
                </a:lnTo>
                <a:lnTo>
                  <a:pt x="1896541" y="1250886"/>
                </a:lnTo>
                <a:lnTo>
                  <a:pt x="1847799" y="1259700"/>
                </a:lnTo>
                <a:lnTo>
                  <a:pt x="1795894" y="1263561"/>
                </a:lnTo>
                <a:lnTo>
                  <a:pt x="1740395" y="1262545"/>
                </a:lnTo>
                <a:lnTo>
                  <a:pt x="1694802" y="1258265"/>
                </a:lnTo>
                <a:lnTo>
                  <a:pt x="1652231" y="1250924"/>
                </a:lnTo>
                <a:lnTo>
                  <a:pt x="1611795" y="1240066"/>
                </a:lnTo>
                <a:lnTo>
                  <a:pt x="1572615" y="1225194"/>
                </a:lnTo>
                <a:lnTo>
                  <a:pt x="1533842" y="1205788"/>
                </a:lnTo>
                <a:lnTo>
                  <a:pt x="1494599" y="1181404"/>
                </a:lnTo>
                <a:lnTo>
                  <a:pt x="1453984" y="1151521"/>
                </a:lnTo>
                <a:lnTo>
                  <a:pt x="1411160" y="1115644"/>
                </a:lnTo>
                <a:lnTo>
                  <a:pt x="1365224" y="1073315"/>
                </a:lnTo>
                <a:lnTo>
                  <a:pt x="1315313" y="1024013"/>
                </a:lnTo>
                <a:lnTo>
                  <a:pt x="1261668" y="970343"/>
                </a:lnTo>
                <a:lnTo>
                  <a:pt x="1213637" y="924090"/>
                </a:lnTo>
                <a:lnTo>
                  <a:pt x="1170178" y="884478"/>
                </a:lnTo>
                <a:lnTo>
                  <a:pt x="1130274" y="850722"/>
                </a:lnTo>
                <a:lnTo>
                  <a:pt x="1092885" y="822007"/>
                </a:lnTo>
                <a:lnTo>
                  <a:pt x="1056995" y="797585"/>
                </a:lnTo>
                <a:lnTo>
                  <a:pt x="1021549" y="776630"/>
                </a:lnTo>
                <a:lnTo>
                  <a:pt x="985545" y="758380"/>
                </a:lnTo>
                <a:lnTo>
                  <a:pt x="947940" y="742022"/>
                </a:lnTo>
                <a:lnTo>
                  <a:pt x="900188" y="726846"/>
                </a:lnTo>
                <a:lnTo>
                  <a:pt x="840028" y="712431"/>
                </a:lnTo>
                <a:lnTo>
                  <a:pt x="780364" y="701497"/>
                </a:lnTo>
                <a:lnTo>
                  <a:pt x="734085" y="696810"/>
                </a:lnTo>
                <a:lnTo>
                  <a:pt x="709218" y="696810"/>
                </a:lnTo>
                <a:lnTo>
                  <a:pt x="709218" y="766787"/>
                </a:lnTo>
                <a:lnTo>
                  <a:pt x="709269" y="835977"/>
                </a:lnTo>
                <a:lnTo>
                  <a:pt x="766038" y="841298"/>
                </a:lnTo>
                <a:lnTo>
                  <a:pt x="807199" y="846709"/>
                </a:lnTo>
                <a:lnTo>
                  <a:pt x="846455" y="855205"/>
                </a:lnTo>
                <a:lnTo>
                  <a:pt x="884428" y="867168"/>
                </a:lnTo>
                <a:lnTo>
                  <a:pt x="921791" y="882992"/>
                </a:lnTo>
                <a:lnTo>
                  <a:pt x="959167" y="903033"/>
                </a:lnTo>
                <a:lnTo>
                  <a:pt x="997204" y="927684"/>
                </a:lnTo>
                <a:lnTo>
                  <a:pt x="1036548" y="957313"/>
                </a:lnTo>
                <a:lnTo>
                  <a:pt x="1077849" y="992314"/>
                </a:lnTo>
                <a:lnTo>
                  <a:pt x="1121752" y="1033030"/>
                </a:lnTo>
                <a:lnTo>
                  <a:pt x="1168882" y="1079881"/>
                </a:lnTo>
                <a:lnTo>
                  <a:pt x="1220889" y="1131963"/>
                </a:lnTo>
                <a:lnTo>
                  <a:pt x="1267701" y="1176985"/>
                </a:lnTo>
                <a:lnTo>
                  <a:pt x="1310309" y="1215682"/>
                </a:lnTo>
                <a:lnTo>
                  <a:pt x="1349705" y="1248816"/>
                </a:lnTo>
                <a:lnTo>
                  <a:pt x="1386840" y="1277124"/>
                </a:lnTo>
                <a:lnTo>
                  <a:pt x="1422704" y="1301369"/>
                </a:lnTo>
                <a:lnTo>
                  <a:pt x="1458277" y="1322285"/>
                </a:lnTo>
                <a:lnTo>
                  <a:pt x="1494536" y="1340624"/>
                </a:lnTo>
                <a:lnTo>
                  <a:pt x="1538732" y="1359331"/>
                </a:lnTo>
                <a:lnTo>
                  <a:pt x="1586064" y="1375371"/>
                </a:lnTo>
                <a:lnTo>
                  <a:pt x="1635074" y="1388389"/>
                </a:lnTo>
                <a:lnTo>
                  <a:pt x="1684312" y="1398104"/>
                </a:lnTo>
                <a:lnTo>
                  <a:pt x="1732305" y="1404162"/>
                </a:lnTo>
                <a:lnTo>
                  <a:pt x="1777631" y="1406245"/>
                </a:lnTo>
                <a:lnTo>
                  <a:pt x="1819884" y="1403515"/>
                </a:lnTo>
                <a:lnTo>
                  <a:pt x="1868068" y="1396961"/>
                </a:lnTo>
                <a:lnTo>
                  <a:pt x="1917674" y="1387411"/>
                </a:lnTo>
                <a:lnTo>
                  <a:pt x="1964156" y="1375740"/>
                </a:lnTo>
                <a:lnTo>
                  <a:pt x="2003018" y="1362786"/>
                </a:lnTo>
                <a:lnTo>
                  <a:pt x="2038375" y="1347381"/>
                </a:lnTo>
                <a:lnTo>
                  <a:pt x="2104072" y="1310271"/>
                </a:lnTo>
                <a:lnTo>
                  <a:pt x="2136343" y="1286903"/>
                </a:lnTo>
                <a:lnTo>
                  <a:pt x="2169515" y="1259230"/>
                </a:lnTo>
                <a:lnTo>
                  <a:pt x="2204555" y="1226413"/>
                </a:lnTo>
                <a:lnTo>
                  <a:pt x="2242413" y="1187615"/>
                </a:lnTo>
                <a:lnTo>
                  <a:pt x="2284069" y="1142009"/>
                </a:lnTo>
                <a:lnTo>
                  <a:pt x="2330462" y="1088758"/>
                </a:lnTo>
                <a:lnTo>
                  <a:pt x="2380157" y="1032319"/>
                </a:lnTo>
                <a:lnTo>
                  <a:pt x="2423807" y="985913"/>
                </a:lnTo>
                <a:lnTo>
                  <a:pt x="2463063" y="948334"/>
                </a:lnTo>
                <a:lnTo>
                  <a:pt x="2499512" y="918387"/>
                </a:lnTo>
                <a:lnTo>
                  <a:pt x="2534805" y="894892"/>
                </a:lnTo>
                <a:lnTo>
                  <a:pt x="2570556" y="876642"/>
                </a:lnTo>
                <a:lnTo>
                  <a:pt x="2608389" y="862444"/>
                </a:lnTo>
                <a:lnTo>
                  <a:pt x="2649905" y="851115"/>
                </a:lnTo>
                <a:lnTo>
                  <a:pt x="2716784" y="840917"/>
                </a:lnTo>
                <a:lnTo>
                  <a:pt x="2754846" y="839889"/>
                </a:lnTo>
                <a:lnTo>
                  <a:pt x="2798978" y="841349"/>
                </a:lnTo>
                <a:lnTo>
                  <a:pt x="2842082" y="844588"/>
                </a:lnTo>
                <a:lnTo>
                  <a:pt x="2881960" y="850277"/>
                </a:lnTo>
                <a:lnTo>
                  <a:pt x="2919526" y="858939"/>
                </a:lnTo>
                <a:lnTo>
                  <a:pt x="2955721" y="871093"/>
                </a:lnTo>
                <a:lnTo>
                  <a:pt x="2991434" y="887260"/>
                </a:lnTo>
                <a:lnTo>
                  <a:pt x="3027591" y="907948"/>
                </a:lnTo>
                <a:lnTo>
                  <a:pt x="3065119" y="933704"/>
                </a:lnTo>
                <a:lnTo>
                  <a:pt x="3104908" y="965034"/>
                </a:lnTo>
                <a:lnTo>
                  <a:pt x="3147898" y="1002449"/>
                </a:lnTo>
                <a:lnTo>
                  <a:pt x="3195002" y="1046480"/>
                </a:lnTo>
                <a:lnTo>
                  <a:pt x="3247123" y="1097648"/>
                </a:lnTo>
                <a:lnTo>
                  <a:pt x="3292906" y="1142707"/>
                </a:lnTo>
                <a:lnTo>
                  <a:pt x="3337636" y="1185468"/>
                </a:lnTo>
                <a:lnTo>
                  <a:pt x="3378098" y="1222997"/>
                </a:lnTo>
                <a:lnTo>
                  <a:pt x="3411105" y="1252347"/>
                </a:lnTo>
                <a:lnTo>
                  <a:pt x="3477476" y="1300962"/>
                </a:lnTo>
                <a:lnTo>
                  <a:pt x="3522878" y="1327416"/>
                </a:lnTo>
                <a:lnTo>
                  <a:pt x="3569741" y="1350010"/>
                </a:lnTo>
                <a:lnTo>
                  <a:pt x="3618141" y="1368729"/>
                </a:lnTo>
                <a:lnTo>
                  <a:pt x="3668153" y="1383588"/>
                </a:lnTo>
                <a:lnTo>
                  <a:pt x="3719868" y="1394637"/>
                </a:lnTo>
                <a:lnTo>
                  <a:pt x="3773335" y="1401851"/>
                </a:lnTo>
                <a:lnTo>
                  <a:pt x="3832796" y="1408049"/>
                </a:lnTo>
                <a:lnTo>
                  <a:pt x="3832796" y="1267040"/>
                </a:lnTo>
                <a:close/>
              </a:path>
              <a:path w="4538344" h="4102100">
                <a:moveTo>
                  <a:pt x="3832847" y="1831848"/>
                </a:moveTo>
                <a:lnTo>
                  <a:pt x="3690810" y="1831848"/>
                </a:lnTo>
                <a:lnTo>
                  <a:pt x="3690810" y="2257539"/>
                </a:lnTo>
                <a:lnTo>
                  <a:pt x="3406838" y="2257539"/>
                </a:lnTo>
                <a:lnTo>
                  <a:pt x="3406838" y="1619046"/>
                </a:lnTo>
                <a:lnTo>
                  <a:pt x="3264852" y="1619046"/>
                </a:lnTo>
                <a:lnTo>
                  <a:pt x="3264852" y="2257539"/>
                </a:lnTo>
                <a:lnTo>
                  <a:pt x="2980880" y="2257539"/>
                </a:lnTo>
                <a:lnTo>
                  <a:pt x="2980880" y="1264259"/>
                </a:lnTo>
                <a:lnTo>
                  <a:pt x="2838907" y="1264259"/>
                </a:lnTo>
                <a:lnTo>
                  <a:pt x="2838907" y="2257539"/>
                </a:lnTo>
                <a:lnTo>
                  <a:pt x="2554935" y="2257539"/>
                </a:lnTo>
                <a:lnTo>
                  <a:pt x="2554935" y="1406156"/>
                </a:lnTo>
                <a:lnTo>
                  <a:pt x="2412949" y="1406156"/>
                </a:lnTo>
                <a:lnTo>
                  <a:pt x="2412949" y="2257539"/>
                </a:lnTo>
                <a:lnTo>
                  <a:pt x="2128977" y="2257539"/>
                </a:lnTo>
                <a:lnTo>
                  <a:pt x="2128977" y="1760943"/>
                </a:lnTo>
                <a:lnTo>
                  <a:pt x="1987080" y="1760943"/>
                </a:lnTo>
                <a:lnTo>
                  <a:pt x="1987080" y="2257539"/>
                </a:lnTo>
                <a:lnTo>
                  <a:pt x="1703108" y="2257539"/>
                </a:lnTo>
                <a:lnTo>
                  <a:pt x="1703108" y="1831848"/>
                </a:lnTo>
                <a:lnTo>
                  <a:pt x="1561134" y="1831848"/>
                </a:lnTo>
                <a:lnTo>
                  <a:pt x="1561134" y="2257539"/>
                </a:lnTo>
                <a:lnTo>
                  <a:pt x="1277162" y="2257539"/>
                </a:lnTo>
                <a:lnTo>
                  <a:pt x="1277162" y="1548053"/>
                </a:lnTo>
                <a:lnTo>
                  <a:pt x="1135176" y="1548053"/>
                </a:lnTo>
                <a:lnTo>
                  <a:pt x="1135176" y="2257539"/>
                </a:lnTo>
                <a:lnTo>
                  <a:pt x="851204" y="2257539"/>
                </a:lnTo>
                <a:lnTo>
                  <a:pt x="851204" y="1264259"/>
                </a:lnTo>
                <a:lnTo>
                  <a:pt x="709269" y="1264259"/>
                </a:lnTo>
                <a:lnTo>
                  <a:pt x="709269" y="1800834"/>
                </a:lnTo>
                <a:lnTo>
                  <a:pt x="709333" y="1897621"/>
                </a:lnTo>
                <a:lnTo>
                  <a:pt x="709536" y="1984476"/>
                </a:lnTo>
                <a:lnTo>
                  <a:pt x="709891" y="2061641"/>
                </a:lnTo>
                <a:lnTo>
                  <a:pt x="710399" y="2129332"/>
                </a:lnTo>
                <a:lnTo>
                  <a:pt x="711073" y="2187803"/>
                </a:lnTo>
                <a:lnTo>
                  <a:pt x="711923" y="2237270"/>
                </a:lnTo>
                <a:lnTo>
                  <a:pt x="712952" y="2277973"/>
                </a:lnTo>
                <a:lnTo>
                  <a:pt x="715581" y="2334006"/>
                </a:lnTo>
                <a:lnTo>
                  <a:pt x="732345" y="2376360"/>
                </a:lnTo>
                <a:lnTo>
                  <a:pt x="776909" y="2391689"/>
                </a:lnTo>
                <a:lnTo>
                  <a:pt x="816571" y="2392908"/>
                </a:lnTo>
                <a:lnTo>
                  <a:pt x="872629" y="2394039"/>
                </a:lnTo>
                <a:lnTo>
                  <a:pt x="943762" y="2395080"/>
                </a:lnTo>
                <a:lnTo>
                  <a:pt x="984580" y="2395563"/>
                </a:lnTo>
                <a:lnTo>
                  <a:pt x="1028661" y="2396032"/>
                </a:lnTo>
                <a:lnTo>
                  <a:pt x="1075867" y="2396464"/>
                </a:lnTo>
                <a:lnTo>
                  <a:pt x="1126020" y="2396871"/>
                </a:lnTo>
                <a:lnTo>
                  <a:pt x="1178953" y="2397264"/>
                </a:lnTo>
                <a:lnTo>
                  <a:pt x="1234503" y="2397633"/>
                </a:lnTo>
                <a:lnTo>
                  <a:pt x="1292529" y="2397976"/>
                </a:lnTo>
                <a:lnTo>
                  <a:pt x="1352829" y="2398293"/>
                </a:lnTo>
                <a:lnTo>
                  <a:pt x="1415275" y="2398585"/>
                </a:lnTo>
                <a:lnTo>
                  <a:pt x="1479677" y="2398865"/>
                </a:lnTo>
                <a:lnTo>
                  <a:pt x="1545894" y="2399106"/>
                </a:lnTo>
                <a:lnTo>
                  <a:pt x="1613738" y="2399334"/>
                </a:lnTo>
                <a:lnTo>
                  <a:pt x="1683067" y="2399538"/>
                </a:lnTo>
                <a:lnTo>
                  <a:pt x="1753692" y="2399715"/>
                </a:lnTo>
                <a:lnTo>
                  <a:pt x="1825472" y="2399868"/>
                </a:lnTo>
                <a:lnTo>
                  <a:pt x="1898243" y="2399995"/>
                </a:lnTo>
                <a:lnTo>
                  <a:pt x="1971827" y="2400096"/>
                </a:lnTo>
                <a:lnTo>
                  <a:pt x="2046058" y="2400185"/>
                </a:lnTo>
                <a:lnTo>
                  <a:pt x="2120785" y="2400236"/>
                </a:lnTo>
                <a:lnTo>
                  <a:pt x="2195855" y="2400274"/>
                </a:lnTo>
                <a:lnTo>
                  <a:pt x="2271064" y="2400287"/>
                </a:lnTo>
                <a:lnTo>
                  <a:pt x="2346287" y="2400274"/>
                </a:lnTo>
                <a:lnTo>
                  <a:pt x="2421344" y="2400236"/>
                </a:lnTo>
                <a:lnTo>
                  <a:pt x="2496083" y="2400185"/>
                </a:lnTo>
                <a:lnTo>
                  <a:pt x="2570315" y="2400096"/>
                </a:lnTo>
                <a:lnTo>
                  <a:pt x="2643898" y="2399995"/>
                </a:lnTo>
                <a:lnTo>
                  <a:pt x="2716669" y="2399868"/>
                </a:lnTo>
                <a:lnTo>
                  <a:pt x="2788450" y="2399715"/>
                </a:lnTo>
                <a:lnTo>
                  <a:pt x="2859074" y="2399538"/>
                </a:lnTo>
                <a:lnTo>
                  <a:pt x="2928404" y="2399334"/>
                </a:lnTo>
                <a:lnTo>
                  <a:pt x="2996247" y="2399106"/>
                </a:lnTo>
                <a:lnTo>
                  <a:pt x="3062452" y="2398865"/>
                </a:lnTo>
                <a:lnTo>
                  <a:pt x="3126867" y="2398585"/>
                </a:lnTo>
                <a:lnTo>
                  <a:pt x="3189300" y="2398293"/>
                </a:lnTo>
                <a:lnTo>
                  <a:pt x="3249612" y="2397976"/>
                </a:lnTo>
                <a:lnTo>
                  <a:pt x="3307626" y="2397633"/>
                </a:lnTo>
                <a:lnTo>
                  <a:pt x="3363176" y="2397264"/>
                </a:lnTo>
                <a:lnTo>
                  <a:pt x="3416122" y="2396871"/>
                </a:lnTo>
                <a:lnTo>
                  <a:pt x="3466261" y="2396464"/>
                </a:lnTo>
                <a:lnTo>
                  <a:pt x="3513467" y="2396032"/>
                </a:lnTo>
                <a:lnTo>
                  <a:pt x="3557549" y="2395563"/>
                </a:lnTo>
                <a:lnTo>
                  <a:pt x="3598354" y="2395080"/>
                </a:lnTo>
                <a:lnTo>
                  <a:pt x="3669487" y="2394039"/>
                </a:lnTo>
                <a:lnTo>
                  <a:pt x="3725545" y="2392908"/>
                </a:lnTo>
                <a:lnTo>
                  <a:pt x="3765207" y="2391689"/>
                </a:lnTo>
                <a:lnTo>
                  <a:pt x="3805720" y="2381199"/>
                </a:lnTo>
                <a:lnTo>
                  <a:pt x="3823932" y="2346198"/>
                </a:lnTo>
                <a:lnTo>
                  <a:pt x="3831399" y="2258707"/>
                </a:lnTo>
                <a:lnTo>
                  <a:pt x="3832580" y="2184603"/>
                </a:lnTo>
                <a:lnTo>
                  <a:pt x="3832847" y="2084578"/>
                </a:lnTo>
                <a:lnTo>
                  <a:pt x="3832847" y="1831848"/>
                </a:lnTo>
                <a:close/>
              </a:path>
              <a:path w="4538344" h="4102100">
                <a:moveTo>
                  <a:pt x="4258703" y="270687"/>
                </a:moveTo>
                <a:lnTo>
                  <a:pt x="4116743" y="270687"/>
                </a:lnTo>
                <a:lnTo>
                  <a:pt x="4116743" y="1547914"/>
                </a:lnTo>
                <a:lnTo>
                  <a:pt x="4116743" y="2682938"/>
                </a:lnTo>
                <a:lnTo>
                  <a:pt x="425297" y="2682938"/>
                </a:lnTo>
                <a:lnTo>
                  <a:pt x="425297" y="412889"/>
                </a:lnTo>
                <a:lnTo>
                  <a:pt x="4116717" y="412889"/>
                </a:lnTo>
                <a:lnTo>
                  <a:pt x="4116717" y="1547914"/>
                </a:lnTo>
                <a:lnTo>
                  <a:pt x="4116743" y="270687"/>
                </a:lnTo>
                <a:lnTo>
                  <a:pt x="283311" y="270687"/>
                </a:lnTo>
                <a:lnTo>
                  <a:pt x="283311" y="412889"/>
                </a:lnTo>
                <a:lnTo>
                  <a:pt x="283311" y="2682938"/>
                </a:lnTo>
                <a:lnTo>
                  <a:pt x="283311" y="2825140"/>
                </a:lnTo>
                <a:lnTo>
                  <a:pt x="4258703" y="2825140"/>
                </a:lnTo>
                <a:lnTo>
                  <a:pt x="4258703" y="2682938"/>
                </a:lnTo>
                <a:lnTo>
                  <a:pt x="4258703" y="1547914"/>
                </a:lnTo>
                <a:lnTo>
                  <a:pt x="4258703" y="412889"/>
                </a:lnTo>
                <a:lnTo>
                  <a:pt x="4258703" y="270687"/>
                </a:lnTo>
                <a:close/>
              </a:path>
              <a:path w="4538344" h="4102100">
                <a:moveTo>
                  <a:pt x="4538269" y="215900"/>
                </a:moveTo>
                <a:lnTo>
                  <a:pt x="4515205" y="165100"/>
                </a:lnTo>
                <a:lnTo>
                  <a:pt x="4489272" y="127000"/>
                </a:lnTo>
                <a:lnTo>
                  <a:pt x="4456087" y="88900"/>
                </a:lnTo>
                <a:lnTo>
                  <a:pt x="4416755" y="50800"/>
                </a:lnTo>
                <a:lnTo>
                  <a:pt x="4396295" y="39103"/>
                </a:lnTo>
                <a:lnTo>
                  <a:pt x="4396295" y="215900"/>
                </a:lnTo>
                <a:lnTo>
                  <a:pt x="4396295" y="3175000"/>
                </a:lnTo>
                <a:lnTo>
                  <a:pt x="4377677" y="3200400"/>
                </a:lnTo>
                <a:lnTo>
                  <a:pt x="4368292" y="3213100"/>
                </a:lnTo>
                <a:lnTo>
                  <a:pt x="4355922" y="3225800"/>
                </a:lnTo>
                <a:lnTo>
                  <a:pt x="4342231" y="3238500"/>
                </a:lnTo>
                <a:lnTo>
                  <a:pt x="4320552" y="3238500"/>
                </a:lnTo>
                <a:lnTo>
                  <a:pt x="4316463" y="3251200"/>
                </a:lnTo>
                <a:lnTo>
                  <a:pt x="2752026" y="3251200"/>
                </a:lnTo>
                <a:lnTo>
                  <a:pt x="2752026" y="3962400"/>
                </a:lnTo>
                <a:lnTo>
                  <a:pt x="1790077" y="3962400"/>
                </a:lnTo>
                <a:lnTo>
                  <a:pt x="1793646" y="3949700"/>
                </a:lnTo>
                <a:lnTo>
                  <a:pt x="1796427" y="3937000"/>
                </a:lnTo>
                <a:lnTo>
                  <a:pt x="1802612" y="3898900"/>
                </a:lnTo>
                <a:lnTo>
                  <a:pt x="1822831" y="3797300"/>
                </a:lnTo>
                <a:lnTo>
                  <a:pt x="1835670" y="3733800"/>
                </a:lnTo>
                <a:lnTo>
                  <a:pt x="1849539" y="3657600"/>
                </a:lnTo>
                <a:lnTo>
                  <a:pt x="1902802" y="3403600"/>
                </a:lnTo>
                <a:lnTo>
                  <a:pt x="2639301" y="3403600"/>
                </a:lnTo>
                <a:lnTo>
                  <a:pt x="2692565" y="3657600"/>
                </a:lnTo>
                <a:lnTo>
                  <a:pt x="2706433" y="3733800"/>
                </a:lnTo>
                <a:lnTo>
                  <a:pt x="2719286" y="3797300"/>
                </a:lnTo>
                <a:lnTo>
                  <a:pt x="2739491" y="3898900"/>
                </a:lnTo>
                <a:lnTo>
                  <a:pt x="2745676" y="3937000"/>
                </a:lnTo>
                <a:lnTo>
                  <a:pt x="2748457" y="3949700"/>
                </a:lnTo>
                <a:lnTo>
                  <a:pt x="2752026" y="3962400"/>
                </a:lnTo>
                <a:lnTo>
                  <a:pt x="2752026" y="3251200"/>
                </a:lnTo>
                <a:lnTo>
                  <a:pt x="225653" y="3251200"/>
                </a:lnTo>
                <a:lnTo>
                  <a:pt x="221551" y="3238500"/>
                </a:lnTo>
                <a:lnTo>
                  <a:pt x="199885" y="3238500"/>
                </a:lnTo>
                <a:lnTo>
                  <a:pt x="186182" y="3225800"/>
                </a:lnTo>
                <a:lnTo>
                  <a:pt x="173812" y="3213100"/>
                </a:lnTo>
                <a:lnTo>
                  <a:pt x="145770" y="3175000"/>
                </a:lnTo>
                <a:lnTo>
                  <a:pt x="145770" y="215900"/>
                </a:lnTo>
                <a:lnTo>
                  <a:pt x="173812" y="177800"/>
                </a:lnTo>
                <a:lnTo>
                  <a:pt x="186182" y="165100"/>
                </a:lnTo>
                <a:lnTo>
                  <a:pt x="199885" y="165100"/>
                </a:lnTo>
                <a:lnTo>
                  <a:pt x="213245" y="152400"/>
                </a:lnTo>
                <a:lnTo>
                  <a:pt x="230644" y="152400"/>
                </a:lnTo>
                <a:lnTo>
                  <a:pt x="236702" y="139700"/>
                </a:lnTo>
                <a:lnTo>
                  <a:pt x="4305401" y="139700"/>
                </a:lnTo>
                <a:lnTo>
                  <a:pt x="4311459" y="152400"/>
                </a:lnTo>
                <a:lnTo>
                  <a:pt x="4328858" y="152400"/>
                </a:lnTo>
                <a:lnTo>
                  <a:pt x="4342231" y="165100"/>
                </a:lnTo>
                <a:lnTo>
                  <a:pt x="4355922" y="165100"/>
                </a:lnTo>
                <a:lnTo>
                  <a:pt x="4368292" y="177800"/>
                </a:lnTo>
                <a:lnTo>
                  <a:pt x="4377677" y="190500"/>
                </a:lnTo>
                <a:lnTo>
                  <a:pt x="4396295" y="215900"/>
                </a:lnTo>
                <a:lnTo>
                  <a:pt x="4396295" y="39103"/>
                </a:lnTo>
                <a:lnTo>
                  <a:pt x="4372343" y="25400"/>
                </a:lnTo>
                <a:lnTo>
                  <a:pt x="4325302" y="0"/>
                </a:lnTo>
                <a:lnTo>
                  <a:pt x="218528" y="0"/>
                </a:lnTo>
                <a:lnTo>
                  <a:pt x="214464" y="12700"/>
                </a:lnTo>
                <a:lnTo>
                  <a:pt x="211442" y="12700"/>
                </a:lnTo>
                <a:lnTo>
                  <a:pt x="166052" y="25400"/>
                </a:lnTo>
                <a:lnTo>
                  <a:pt x="122580" y="50800"/>
                </a:lnTo>
                <a:lnTo>
                  <a:pt x="84264" y="88900"/>
                </a:lnTo>
                <a:lnTo>
                  <a:pt x="54356" y="127000"/>
                </a:lnTo>
                <a:lnTo>
                  <a:pt x="49542" y="127000"/>
                </a:lnTo>
                <a:lnTo>
                  <a:pt x="40767" y="139700"/>
                </a:lnTo>
                <a:lnTo>
                  <a:pt x="36779" y="152400"/>
                </a:lnTo>
                <a:lnTo>
                  <a:pt x="29578" y="152400"/>
                </a:lnTo>
                <a:lnTo>
                  <a:pt x="26352" y="165100"/>
                </a:lnTo>
                <a:lnTo>
                  <a:pt x="23355" y="177800"/>
                </a:lnTo>
                <a:lnTo>
                  <a:pt x="20574" y="177800"/>
                </a:lnTo>
                <a:lnTo>
                  <a:pt x="13538" y="215900"/>
                </a:lnTo>
                <a:lnTo>
                  <a:pt x="9817" y="254000"/>
                </a:lnTo>
                <a:lnTo>
                  <a:pt x="8229" y="266700"/>
                </a:lnTo>
                <a:lnTo>
                  <a:pt x="5549" y="317500"/>
                </a:lnTo>
                <a:lnTo>
                  <a:pt x="3479" y="381000"/>
                </a:lnTo>
                <a:lnTo>
                  <a:pt x="2641" y="419100"/>
                </a:lnTo>
                <a:lnTo>
                  <a:pt x="1943" y="457200"/>
                </a:lnTo>
                <a:lnTo>
                  <a:pt x="1358" y="508000"/>
                </a:lnTo>
                <a:lnTo>
                  <a:pt x="889" y="558800"/>
                </a:lnTo>
                <a:lnTo>
                  <a:pt x="520" y="609600"/>
                </a:lnTo>
                <a:lnTo>
                  <a:pt x="241" y="660400"/>
                </a:lnTo>
                <a:lnTo>
                  <a:pt x="63" y="736600"/>
                </a:lnTo>
                <a:lnTo>
                  <a:pt x="0" y="1041400"/>
                </a:lnTo>
                <a:lnTo>
                  <a:pt x="114" y="1143000"/>
                </a:lnTo>
                <a:lnTo>
                  <a:pt x="1104" y="1714500"/>
                </a:lnTo>
                <a:lnTo>
                  <a:pt x="3746" y="3187700"/>
                </a:lnTo>
                <a:lnTo>
                  <a:pt x="33934" y="3238500"/>
                </a:lnTo>
                <a:lnTo>
                  <a:pt x="61950" y="3276600"/>
                </a:lnTo>
                <a:lnTo>
                  <a:pt x="95719" y="3314700"/>
                </a:lnTo>
                <a:lnTo>
                  <a:pt x="135636" y="3352800"/>
                </a:lnTo>
                <a:lnTo>
                  <a:pt x="182130" y="3378200"/>
                </a:lnTo>
                <a:lnTo>
                  <a:pt x="225615" y="3390900"/>
                </a:lnTo>
                <a:lnTo>
                  <a:pt x="992314" y="3390900"/>
                </a:lnTo>
                <a:lnTo>
                  <a:pt x="1758124" y="3403600"/>
                </a:lnTo>
                <a:lnTo>
                  <a:pt x="1754568" y="3416300"/>
                </a:lnTo>
                <a:lnTo>
                  <a:pt x="1751787" y="3429000"/>
                </a:lnTo>
                <a:lnTo>
                  <a:pt x="1745602" y="3467100"/>
                </a:lnTo>
                <a:lnTo>
                  <a:pt x="1725383" y="3568700"/>
                </a:lnTo>
                <a:lnTo>
                  <a:pt x="1712544" y="3632200"/>
                </a:lnTo>
                <a:lnTo>
                  <a:pt x="1698663" y="3708400"/>
                </a:lnTo>
                <a:lnTo>
                  <a:pt x="1645412" y="3962400"/>
                </a:lnTo>
                <a:lnTo>
                  <a:pt x="1348155" y="3962400"/>
                </a:lnTo>
                <a:lnTo>
                  <a:pt x="1348155" y="4102100"/>
                </a:lnTo>
                <a:lnTo>
                  <a:pt x="3193910" y="4102100"/>
                </a:lnTo>
                <a:lnTo>
                  <a:pt x="3193910" y="3962400"/>
                </a:lnTo>
                <a:lnTo>
                  <a:pt x="2896654" y="3962400"/>
                </a:lnTo>
                <a:lnTo>
                  <a:pt x="2843390" y="3708400"/>
                </a:lnTo>
                <a:lnTo>
                  <a:pt x="2829522" y="3632200"/>
                </a:lnTo>
                <a:lnTo>
                  <a:pt x="2816669" y="3568700"/>
                </a:lnTo>
                <a:lnTo>
                  <a:pt x="2796463" y="3467100"/>
                </a:lnTo>
                <a:lnTo>
                  <a:pt x="2790279" y="3429000"/>
                </a:lnTo>
                <a:lnTo>
                  <a:pt x="2787497" y="3416300"/>
                </a:lnTo>
                <a:lnTo>
                  <a:pt x="2783929" y="3403600"/>
                </a:lnTo>
                <a:lnTo>
                  <a:pt x="3549751" y="3390900"/>
                </a:lnTo>
                <a:lnTo>
                  <a:pt x="4316450" y="3390900"/>
                </a:lnTo>
                <a:lnTo>
                  <a:pt x="4366145" y="3365500"/>
                </a:lnTo>
                <a:lnTo>
                  <a:pt x="4412158" y="3340100"/>
                </a:lnTo>
                <a:lnTo>
                  <a:pt x="4453331" y="3314700"/>
                </a:lnTo>
                <a:lnTo>
                  <a:pt x="4488192" y="3263900"/>
                </a:lnTo>
                <a:lnTo>
                  <a:pt x="4497197" y="3251200"/>
                </a:lnTo>
                <a:lnTo>
                  <a:pt x="4515205" y="3225800"/>
                </a:lnTo>
                <a:lnTo>
                  <a:pt x="4538269" y="3175000"/>
                </a:lnTo>
                <a:lnTo>
                  <a:pt x="4538269" y="215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37443" y="2775794"/>
            <a:ext cx="91459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66150" algn="l"/>
              </a:tabLst>
            </a:pPr>
            <a:r>
              <a:rPr sz="3400" i="1" spc="150" dirty="0">
                <a:latin typeface="Trebuchet MS"/>
                <a:cs typeface="Trebuchet MS"/>
              </a:rPr>
              <a:t>D</a:t>
            </a:r>
            <a:r>
              <a:rPr sz="3400" i="1" spc="85" dirty="0">
                <a:latin typeface="Trebuchet MS"/>
                <a:cs typeface="Trebuchet MS"/>
              </a:rPr>
              <a:t>a</a:t>
            </a:r>
            <a:r>
              <a:rPr sz="3400" i="1" spc="-409" dirty="0">
                <a:latin typeface="Trebuchet MS"/>
                <a:cs typeface="Trebuchet MS"/>
              </a:rPr>
              <a:t>t</a:t>
            </a:r>
            <a:r>
              <a:rPr sz="3400" i="1" spc="90" dirty="0">
                <a:latin typeface="Trebuchet MS"/>
                <a:cs typeface="Trebuchet MS"/>
              </a:rPr>
              <a:t>a</a:t>
            </a:r>
            <a:r>
              <a:rPr sz="3400" i="1" spc="195" dirty="0">
                <a:latin typeface="Trebuchet MS"/>
                <a:cs typeface="Trebuchet MS"/>
              </a:rPr>
              <a:t> </a:t>
            </a:r>
            <a:r>
              <a:rPr sz="3400" i="1" spc="45" dirty="0">
                <a:latin typeface="Trebuchet MS"/>
                <a:cs typeface="Trebuchet MS"/>
              </a:rPr>
              <a:t>P</a:t>
            </a:r>
            <a:r>
              <a:rPr sz="3400" i="1" spc="-175" dirty="0">
                <a:latin typeface="Trebuchet MS"/>
                <a:cs typeface="Trebuchet MS"/>
              </a:rPr>
              <a:t>r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-204" dirty="0">
                <a:latin typeface="Trebuchet MS"/>
                <a:cs typeface="Trebuchet MS"/>
              </a:rPr>
              <a:t>-</a:t>
            </a:r>
            <a:r>
              <a:rPr sz="3400" i="1" spc="5" dirty="0">
                <a:latin typeface="Trebuchet MS"/>
                <a:cs typeface="Trebuchet MS"/>
              </a:rPr>
              <a:t>p</a:t>
            </a:r>
            <a:r>
              <a:rPr sz="3400" i="1" spc="-175" dirty="0">
                <a:latin typeface="Trebuchet MS"/>
                <a:cs typeface="Trebuchet MS"/>
              </a:rPr>
              <a:t>r</a:t>
            </a:r>
            <a:r>
              <a:rPr sz="3400" i="1" spc="35" dirty="0">
                <a:latin typeface="Trebuchet MS"/>
                <a:cs typeface="Trebuchet MS"/>
              </a:rPr>
              <a:t>o</a:t>
            </a:r>
            <a:r>
              <a:rPr sz="3400" i="1" spc="-100" dirty="0">
                <a:latin typeface="Trebuchet MS"/>
                <a:cs typeface="Trebuchet MS"/>
              </a:rPr>
              <a:t>c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-10" dirty="0">
                <a:latin typeface="Trebuchet MS"/>
                <a:cs typeface="Trebuchet MS"/>
              </a:rPr>
              <a:t>ss</a:t>
            </a:r>
            <a:r>
              <a:rPr sz="3400" i="1" spc="-254" dirty="0">
                <a:latin typeface="Trebuchet MS"/>
                <a:cs typeface="Trebuchet MS"/>
              </a:rPr>
              <a:t>i</a:t>
            </a:r>
            <a:r>
              <a:rPr sz="3400" i="1" spc="30" dirty="0">
                <a:latin typeface="Trebuchet MS"/>
                <a:cs typeface="Trebuchet MS"/>
              </a:rPr>
              <a:t>n</a:t>
            </a:r>
            <a:r>
              <a:rPr sz="3400" i="1" spc="15" dirty="0">
                <a:latin typeface="Trebuchet MS"/>
                <a:cs typeface="Trebuchet MS"/>
              </a:rPr>
              <a:t>g</a:t>
            </a:r>
            <a:r>
              <a:rPr sz="3400" i="1" spc="195" dirty="0">
                <a:latin typeface="Trebuchet MS"/>
                <a:cs typeface="Trebuchet MS"/>
              </a:rPr>
              <a:t> </a:t>
            </a:r>
            <a:r>
              <a:rPr sz="3400" i="1" spc="-254" dirty="0">
                <a:latin typeface="Trebuchet MS"/>
                <a:cs typeface="Trebuchet MS"/>
              </a:rPr>
              <a:t>i</a:t>
            </a:r>
            <a:r>
              <a:rPr sz="3400" i="1" spc="-5" dirty="0">
                <a:latin typeface="Trebuchet MS"/>
                <a:cs typeface="Trebuchet MS"/>
              </a:rPr>
              <a:t>s</a:t>
            </a:r>
            <a:r>
              <a:rPr sz="3400" i="1" spc="195" dirty="0">
                <a:latin typeface="Trebuchet MS"/>
                <a:cs typeface="Trebuchet MS"/>
              </a:rPr>
              <a:t> </a:t>
            </a:r>
            <a:r>
              <a:rPr sz="3400" i="1" spc="90" dirty="0">
                <a:latin typeface="Trebuchet MS"/>
                <a:cs typeface="Trebuchet MS"/>
              </a:rPr>
              <a:t>a</a:t>
            </a:r>
            <a:r>
              <a:rPr sz="3400" i="1" spc="195" dirty="0">
                <a:latin typeface="Trebuchet MS"/>
                <a:cs typeface="Trebuchet MS"/>
              </a:rPr>
              <a:t> </a:t>
            </a:r>
            <a:r>
              <a:rPr sz="3400" i="1" spc="5" dirty="0">
                <a:latin typeface="Trebuchet MS"/>
                <a:cs typeface="Trebuchet MS"/>
              </a:rPr>
              <a:t>p</a:t>
            </a:r>
            <a:r>
              <a:rPr sz="3400" i="1" spc="-175" dirty="0">
                <a:latin typeface="Trebuchet MS"/>
                <a:cs typeface="Trebuchet MS"/>
              </a:rPr>
              <a:t>r</a:t>
            </a:r>
            <a:r>
              <a:rPr sz="3400" i="1" spc="35" dirty="0">
                <a:latin typeface="Trebuchet MS"/>
                <a:cs typeface="Trebuchet MS"/>
              </a:rPr>
              <a:t>o</a:t>
            </a:r>
            <a:r>
              <a:rPr sz="3400" i="1" spc="-100" dirty="0">
                <a:latin typeface="Trebuchet MS"/>
                <a:cs typeface="Trebuchet MS"/>
              </a:rPr>
              <a:t>c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-10" dirty="0">
                <a:latin typeface="Trebuchet MS"/>
                <a:cs typeface="Trebuchet MS"/>
              </a:rPr>
              <a:t>s</a:t>
            </a:r>
            <a:r>
              <a:rPr sz="3400" i="1" spc="-5" dirty="0">
                <a:latin typeface="Trebuchet MS"/>
                <a:cs typeface="Trebuchet MS"/>
              </a:rPr>
              <a:t>s</a:t>
            </a:r>
            <a:r>
              <a:rPr sz="3400" i="1" spc="195" dirty="0">
                <a:latin typeface="Trebuchet MS"/>
                <a:cs typeface="Trebuchet MS"/>
              </a:rPr>
              <a:t> </a:t>
            </a:r>
            <a:r>
              <a:rPr sz="3400" i="1" spc="35" dirty="0">
                <a:latin typeface="Trebuchet MS"/>
                <a:cs typeface="Trebuchet MS"/>
              </a:rPr>
              <a:t>o</a:t>
            </a:r>
            <a:r>
              <a:rPr sz="3400" i="1" spc="-409" dirty="0">
                <a:latin typeface="Trebuchet MS"/>
                <a:cs typeface="Trebuchet MS"/>
              </a:rPr>
              <a:t>f</a:t>
            </a:r>
            <a:r>
              <a:rPr sz="3400" i="1" spc="195" dirty="0">
                <a:latin typeface="Trebuchet MS"/>
                <a:cs typeface="Trebuchet MS"/>
              </a:rPr>
              <a:t> </a:t>
            </a:r>
            <a:r>
              <a:rPr sz="3400" i="1" spc="-100" dirty="0">
                <a:latin typeface="Trebuchet MS"/>
                <a:cs typeface="Trebuchet MS"/>
              </a:rPr>
              <a:t>c</a:t>
            </a:r>
            <a:r>
              <a:rPr sz="3400" i="1" spc="-305" dirty="0">
                <a:latin typeface="Trebuchet MS"/>
                <a:cs typeface="Trebuchet MS"/>
              </a:rPr>
              <a:t>l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85" dirty="0">
                <a:latin typeface="Trebuchet MS"/>
                <a:cs typeface="Trebuchet MS"/>
              </a:rPr>
              <a:t>a</a:t>
            </a:r>
            <a:r>
              <a:rPr sz="3400" i="1" spc="30" dirty="0">
                <a:latin typeface="Trebuchet MS"/>
                <a:cs typeface="Trebuchet MS"/>
              </a:rPr>
              <a:t>n</a:t>
            </a:r>
            <a:r>
              <a:rPr sz="3400" i="1" spc="-254" dirty="0">
                <a:latin typeface="Trebuchet MS"/>
                <a:cs typeface="Trebuchet MS"/>
              </a:rPr>
              <a:t>i</a:t>
            </a:r>
            <a:r>
              <a:rPr sz="3400" i="1" spc="30" dirty="0">
                <a:latin typeface="Trebuchet MS"/>
                <a:cs typeface="Trebuchet MS"/>
              </a:rPr>
              <a:t>n</a:t>
            </a:r>
            <a:r>
              <a:rPr sz="3400" i="1" spc="15" dirty="0">
                <a:latin typeface="Trebuchet MS"/>
                <a:cs typeface="Trebuchet MS"/>
              </a:rPr>
              <a:t>g</a:t>
            </a:r>
            <a:r>
              <a:rPr sz="3400" i="1" dirty="0">
                <a:latin typeface="Trebuchet MS"/>
                <a:cs typeface="Trebuchet MS"/>
              </a:rPr>
              <a:t>	</a:t>
            </a:r>
            <a:r>
              <a:rPr sz="3400" i="1" spc="-409" dirty="0">
                <a:latin typeface="Trebuchet MS"/>
                <a:cs typeface="Trebuchet MS"/>
              </a:rPr>
              <a:t>t</a:t>
            </a:r>
            <a:r>
              <a:rPr sz="3400" i="1" spc="-5" dirty="0">
                <a:latin typeface="Trebuchet MS"/>
                <a:cs typeface="Trebuchet MS"/>
              </a:rPr>
              <a:t>h</a:t>
            </a:r>
            <a:r>
              <a:rPr sz="3400" i="1" spc="-290" dirty="0">
                <a:latin typeface="Trebuchet MS"/>
                <a:cs typeface="Trebuchet MS"/>
              </a:rPr>
              <a:t>e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7443" y="3293917"/>
            <a:ext cx="1629410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sz="3400" i="1" spc="85" dirty="0">
                <a:latin typeface="Trebuchet MS"/>
                <a:cs typeface="Trebuchet MS"/>
              </a:rPr>
              <a:t>a</a:t>
            </a:r>
            <a:r>
              <a:rPr sz="3400" i="1" spc="-100" dirty="0">
                <a:latin typeface="Trebuchet MS"/>
                <a:cs typeface="Trebuchet MS"/>
              </a:rPr>
              <a:t>c</a:t>
            </a:r>
            <a:r>
              <a:rPr sz="3400" i="1" spc="20" dirty="0">
                <a:latin typeface="Trebuchet MS"/>
                <a:cs typeface="Trebuchet MS"/>
              </a:rPr>
              <a:t>q</a:t>
            </a:r>
            <a:r>
              <a:rPr sz="3400" i="1" dirty="0">
                <a:latin typeface="Trebuchet MS"/>
                <a:cs typeface="Trebuchet MS"/>
              </a:rPr>
              <a:t>u</a:t>
            </a:r>
            <a:r>
              <a:rPr sz="3400" i="1" spc="-254" dirty="0">
                <a:latin typeface="Trebuchet MS"/>
                <a:cs typeface="Trebuchet MS"/>
              </a:rPr>
              <a:t>i</a:t>
            </a:r>
            <a:r>
              <a:rPr sz="3400" i="1" spc="-175" dirty="0">
                <a:latin typeface="Trebuchet MS"/>
                <a:cs typeface="Trebuchet MS"/>
              </a:rPr>
              <a:t>r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-10" dirty="0">
                <a:latin typeface="Trebuchet MS"/>
                <a:cs typeface="Trebuchet MS"/>
              </a:rPr>
              <a:t>d  </a:t>
            </a:r>
            <a:r>
              <a:rPr sz="3400" i="1" spc="-105" dirty="0">
                <a:latin typeface="Trebuchet MS"/>
                <a:cs typeface="Trebuchet MS"/>
              </a:rPr>
              <a:t>checking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5303" y="3293917"/>
            <a:ext cx="7083425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655">
              <a:lnSpc>
                <a:spcPct val="115799"/>
              </a:lnSpc>
              <a:spcBef>
                <a:spcPts val="100"/>
              </a:spcBef>
              <a:tabLst>
                <a:tab pos="1941830" algn="l"/>
                <a:tab pos="1985645" algn="l"/>
                <a:tab pos="2919730" algn="l"/>
                <a:tab pos="3910329" algn="l"/>
                <a:tab pos="5126990" algn="l"/>
                <a:tab pos="6191250" algn="l"/>
              </a:tabLst>
            </a:pPr>
            <a:r>
              <a:rPr sz="3400" i="1" spc="-20" dirty="0">
                <a:latin typeface="Trebuchet MS"/>
                <a:cs typeface="Trebuchet MS"/>
              </a:rPr>
              <a:t>d</a:t>
            </a:r>
            <a:r>
              <a:rPr sz="3400" i="1" spc="85" dirty="0">
                <a:latin typeface="Trebuchet MS"/>
                <a:cs typeface="Trebuchet MS"/>
              </a:rPr>
              <a:t>a</a:t>
            </a:r>
            <a:r>
              <a:rPr sz="3400" i="1" spc="-409" dirty="0">
                <a:latin typeface="Trebuchet MS"/>
                <a:cs typeface="Trebuchet MS"/>
              </a:rPr>
              <a:t>t</a:t>
            </a:r>
            <a:r>
              <a:rPr sz="3400" i="1" spc="85" dirty="0">
                <a:latin typeface="Trebuchet MS"/>
                <a:cs typeface="Trebuchet MS"/>
              </a:rPr>
              <a:t>a</a:t>
            </a:r>
            <a:r>
              <a:rPr sz="3400" i="1" spc="-10" dirty="0">
                <a:latin typeface="Trebuchet MS"/>
                <a:cs typeface="Trebuchet MS"/>
              </a:rPr>
              <a:t>s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-409" dirty="0">
                <a:latin typeface="Trebuchet MS"/>
                <a:cs typeface="Trebuchet MS"/>
              </a:rPr>
              <a:t>t</a:t>
            </a:r>
            <a:r>
              <a:rPr sz="3400" i="1" spc="-500" dirty="0">
                <a:latin typeface="Trebuchet MS"/>
                <a:cs typeface="Trebuchet MS"/>
              </a:rPr>
              <a:t>,</a:t>
            </a:r>
            <a:r>
              <a:rPr sz="3400" i="1" dirty="0">
                <a:latin typeface="Trebuchet MS"/>
                <a:cs typeface="Trebuchet MS"/>
              </a:rPr>
              <a:t>		</a:t>
            </a:r>
            <a:r>
              <a:rPr sz="3400" i="1" spc="10" dirty="0">
                <a:latin typeface="Trebuchet MS"/>
                <a:cs typeface="Trebuchet MS"/>
              </a:rPr>
              <a:t>b</a:t>
            </a:r>
            <a:r>
              <a:rPr sz="3400" i="1" spc="-150" dirty="0">
                <a:latin typeface="Trebuchet MS"/>
                <a:cs typeface="Trebuchet MS"/>
              </a:rPr>
              <a:t>y</a:t>
            </a:r>
            <a:r>
              <a:rPr sz="3400" i="1" dirty="0">
                <a:latin typeface="Trebuchet MS"/>
                <a:cs typeface="Trebuchet MS"/>
              </a:rPr>
              <a:t>	</a:t>
            </a:r>
            <a:r>
              <a:rPr sz="3400" i="1" spc="-175" dirty="0">
                <a:latin typeface="Trebuchet MS"/>
                <a:cs typeface="Trebuchet MS"/>
              </a:rPr>
              <a:t>r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75" dirty="0">
                <a:latin typeface="Trebuchet MS"/>
                <a:cs typeface="Trebuchet MS"/>
              </a:rPr>
              <a:t>m</a:t>
            </a:r>
            <a:r>
              <a:rPr sz="3400" i="1" spc="35" dirty="0">
                <a:latin typeface="Trebuchet MS"/>
                <a:cs typeface="Trebuchet MS"/>
              </a:rPr>
              <a:t>o</a:t>
            </a:r>
            <a:r>
              <a:rPr sz="3400" i="1" spc="-185" dirty="0">
                <a:latin typeface="Trebuchet MS"/>
                <a:cs typeface="Trebuchet MS"/>
              </a:rPr>
              <a:t>v</a:t>
            </a:r>
            <a:r>
              <a:rPr sz="3400" i="1" spc="-254" dirty="0">
                <a:latin typeface="Trebuchet MS"/>
                <a:cs typeface="Trebuchet MS"/>
              </a:rPr>
              <a:t>i</a:t>
            </a:r>
            <a:r>
              <a:rPr sz="3400" i="1" spc="30" dirty="0">
                <a:latin typeface="Trebuchet MS"/>
                <a:cs typeface="Trebuchet MS"/>
              </a:rPr>
              <a:t>n</a:t>
            </a:r>
            <a:r>
              <a:rPr sz="3400" i="1" spc="15" dirty="0">
                <a:latin typeface="Trebuchet MS"/>
                <a:cs typeface="Trebuchet MS"/>
              </a:rPr>
              <a:t>g</a:t>
            </a:r>
            <a:r>
              <a:rPr sz="3400" i="1" dirty="0">
                <a:latin typeface="Trebuchet MS"/>
                <a:cs typeface="Trebuchet MS"/>
              </a:rPr>
              <a:t>	</a:t>
            </a:r>
            <a:r>
              <a:rPr sz="3400" i="1" spc="-20" dirty="0">
                <a:latin typeface="Trebuchet MS"/>
                <a:cs typeface="Trebuchet MS"/>
              </a:rPr>
              <a:t>d</a:t>
            </a:r>
            <a:r>
              <a:rPr sz="3400" i="1" dirty="0">
                <a:latin typeface="Trebuchet MS"/>
                <a:cs typeface="Trebuchet MS"/>
              </a:rPr>
              <a:t>u</a:t>
            </a:r>
            <a:r>
              <a:rPr sz="3400" i="1" spc="5" dirty="0">
                <a:latin typeface="Trebuchet MS"/>
                <a:cs typeface="Trebuchet MS"/>
              </a:rPr>
              <a:t>p</a:t>
            </a:r>
            <a:r>
              <a:rPr sz="3400" i="1" spc="-305" dirty="0">
                <a:latin typeface="Trebuchet MS"/>
                <a:cs typeface="Trebuchet MS"/>
              </a:rPr>
              <a:t>l</a:t>
            </a:r>
            <a:r>
              <a:rPr sz="3400" i="1" spc="-254" dirty="0">
                <a:latin typeface="Trebuchet MS"/>
                <a:cs typeface="Trebuchet MS"/>
              </a:rPr>
              <a:t>i</a:t>
            </a:r>
            <a:r>
              <a:rPr sz="3400" i="1" spc="-100" dirty="0">
                <a:latin typeface="Trebuchet MS"/>
                <a:cs typeface="Trebuchet MS"/>
              </a:rPr>
              <a:t>c</a:t>
            </a:r>
            <a:r>
              <a:rPr sz="3400" i="1" spc="85" dirty="0">
                <a:latin typeface="Trebuchet MS"/>
                <a:cs typeface="Trebuchet MS"/>
              </a:rPr>
              <a:t>a</a:t>
            </a:r>
            <a:r>
              <a:rPr sz="3400" i="1" spc="-409" dirty="0">
                <a:latin typeface="Trebuchet MS"/>
                <a:cs typeface="Trebuchet MS"/>
              </a:rPr>
              <a:t>t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-10" dirty="0">
                <a:latin typeface="Trebuchet MS"/>
                <a:cs typeface="Trebuchet MS"/>
              </a:rPr>
              <a:t>s</a:t>
            </a:r>
            <a:r>
              <a:rPr sz="3400" i="1" spc="-440" dirty="0">
                <a:latin typeface="Trebuchet MS"/>
                <a:cs typeface="Trebuchet MS"/>
              </a:rPr>
              <a:t>,  </a:t>
            </a:r>
            <a:r>
              <a:rPr sz="3400" i="1" spc="35" dirty="0">
                <a:latin typeface="Trebuchet MS"/>
                <a:cs typeface="Trebuchet MS"/>
              </a:rPr>
              <a:t>o</a:t>
            </a:r>
            <a:r>
              <a:rPr sz="3400" i="1" dirty="0">
                <a:latin typeface="Trebuchet MS"/>
                <a:cs typeface="Trebuchet MS"/>
              </a:rPr>
              <a:t>u</a:t>
            </a:r>
            <a:r>
              <a:rPr sz="3400" i="1" spc="-409" dirty="0">
                <a:latin typeface="Trebuchet MS"/>
                <a:cs typeface="Trebuchet MS"/>
              </a:rPr>
              <a:t>t</a:t>
            </a:r>
            <a:r>
              <a:rPr sz="3400" i="1" spc="-305" dirty="0">
                <a:latin typeface="Trebuchet MS"/>
                <a:cs typeface="Trebuchet MS"/>
              </a:rPr>
              <a:t>l</a:t>
            </a:r>
            <a:r>
              <a:rPr sz="3400" i="1" spc="-254" dirty="0">
                <a:latin typeface="Trebuchet MS"/>
                <a:cs typeface="Trebuchet MS"/>
              </a:rPr>
              <a:t>i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-175" dirty="0">
                <a:latin typeface="Trebuchet MS"/>
                <a:cs typeface="Trebuchet MS"/>
              </a:rPr>
              <a:t>r</a:t>
            </a:r>
            <a:r>
              <a:rPr sz="3400" i="1" spc="-10" dirty="0">
                <a:latin typeface="Trebuchet MS"/>
                <a:cs typeface="Trebuchet MS"/>
              </a:rPr>
              <a:t>s</a:t>
            </a:r>
            <a:r>
              <a:rPr sz="3400" i="1" spc="-500" dirty="0">
                <a:latin typeface="Trebuchet MS"/>
                <a:cs typeface="Trebuchet MS"/>
              </a:rPr>
              <a:t>,</a:t>
            </a:r>
            <a:r>
              <a:rPr sz="3400" i="1" dirty="0">
                <a:latin typeface="Trebuchet MS"/>
                <a:cs typeface="Trebuchet MS"/>
              </a:rPr>
              <a:t>	</a:t>
            </a:r>
            <a:r>
              <a:rPr sz="3400" i="1" spc="-100" dirty="0">
                <a:latin typeface="Trebuchet MS"/>
                <a:cs typeface="Trebuchet MS"/>
              </a:rPr>
              <a:t>c</a:t>
            </a:r>
            <a:r>
              <a:rPr sz="3400" i="1" spc="-175" dirty="0">
                <a:latin typeface="Trebuchet MS"/>
                <a:cs typeface="Trebuchet MS"/>
              </a:rPr>
              <a:t>r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85" dirty="0">
                <a:latin typeface="Trebuchet MS"/>
                <a:cs typeface="Trebuchet MS"/>
              </a:rPr>
              <a:t>a</a:t>
            </a:r>
            <a:r>
              <a:rPr sz="3400" i="1" spc="-409" dirty="0">
                <a:latin typeface="Trebuchet MS"/>
                <a:cs typeface="Trebuchet MS"/>
              </a:rPr>
              <a:t>t</a:t>
            </a:r>
            <a:r>
              <a:rPr sz="3400" i="1" spc="-254" dirty="0">
                <a:latin typeface="Trebuchet MS"/>
                <a:cs typeface="Trebuchet MS"/>
              </a:rPr>
              <a:t>i</a:t>
            </a:r>
            <a:r>
              <a:rPr sz="3400" i="1" spc="30" dirty="0">
                <a:latin typeface="Trebuchet MS"/>
                <a:cs typeface="Trebuchet MS"/>
              </a:rPr>
              <a:t>n</a:t>
            </a:r>
            <a:r>
              <a:rPr sz="3400" i="1" spc="15" dirty="0">
                <a:latin typeface="Trebuchet MS"/>
                <a:cs typeface="Trebuchet MS"/>
              </a:rPr>
              <a:t>g</a:t>
            </a:r>
            <a:r>
              <a:rPr sz="3400" i="1" dirty="0">
                <a:latin typeface="Trebuchet MS"/>
                <a:cs typeface="Trebuchet MS"/>
              </a:rPr>
              <a:t>	</a:t>
            </a:r>
            <a:r>
              <a:rPr sz="3400" i="1" spc="-20" dirty="0">
                <a:latin typeface="Trebuchet MS"/>
                <a:cs typeface="Trebuchet MS"/>
              </a:rPr>
              <a:t>d</a:t>
            </a:r>
            <a:r>
              <a:rPr sz="3400" i="1" dirty="0">
                <a:latin typeface="Trebuchet MS"/>
                <a:cs typeface="Trebuchet MS"/>
              </a:rPr>
              <a:t>u</a:t>
            </a:r>
            <a:r>
              <a:rPr sz="3400" i="1" spc="75" dirty="0">
                <a:latin typeface="Trebuchet MS"/>
                <a:cs typeface="Trebuchet MS"/>
              </a:rPr>
              <a:t>mm</a:t>
            </a:r>
            <a:r>
              <a:rPr sz="3400" i="1" spc="-254" dirty="0">
                <a:latin typeface="Trebuchet MS"/>
                <a:cs typeface="Trebuchet MS"/>
              </a:rPr>
              <a:t>i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-10" dirty="0">
                <a:latin typeface="Trebuchet MS"/>
                <a:cs typeface="Trebuchet MS"/>
              </a:rPr>
              <a:t>s</a:t>
            </a:r>
            <a:r>
              <a:rPr sz="3400" i="1" spc="-500" dirty="0">
                <a:latin typeface="Trebuchet MS"/>
                <a:cs typeface="Trebuchet MS"/>
              </a:rPr>
              <a:t>,</a:t>
            </a:r>
            <a:r>
              <a:rPr sz="3400" i="1" dirty="0">
                <a:latin typeface="Trebuchet MS"/>
                <a:cs typeface="Trebuchet MS"/>
              </a:rPr>
              <a:t>	</a:t>
            </a:r>
            <a:r>
              <a:rPr sz="3400" i="1" spc="-305" dirty="0">
                <a:latin typeface="Trebuchet MS"/>
                <a:cs typeface="Trebuchet MS"/>
              </a:rPr>
              <a:t>l</a:t>
            </a:r>
            <a:r>
              <a:rPr sz="3400" i="1" spc="85" dirty="0">
                <a:latin typeface="Trebuchet MS"/>
                <a:cs typeface="Trebuchet MS"/>
              </a:rPr>
              <a:t>a</a:t>
            </a:r>
            <a:r>
              <a:rPr sz="3400" i="1" spc="10" dirty="0">
                <a:latin typeface="Trebuchet MS"/>
                <a:cs typeface="Trebuchet MS"/>
              </a:rPr>
              <a:t>b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-305" dirty="0">
                <a:latin typeface="Trebuchet MS"/>
                <a:cs typeface="Trebuchet MS"/>
              </a:rPr>
              <a:t>l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7443" y="4494066"/>
            <a:ext cx="9149715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sz="3400" i="1" spc="-120" dirty="0">
                <a:latin typeface="Trebuchet MS"/>
                <a:cs typeface="Trebuchet MS"/>
              </a:rPr>
              <a:t>encoding,</a:t>
            </a:r>
            <a:r>
              <a:rPr sz="3400" i="1" spc="280" dirty="0">
                <a:latin typeface="Trebuchet MS"/>
                <a:cs typeface="Trebuchet MS"/>
              </a:rPr>
              <a:t> </a:t>
            </a:r>
            <a:r>
              <a:rPr sz="3400" i="1" spc="-125" dirty="0">
                <a:latin typeface="Trebuchet MS"/>
                <a:cs typeface="Trebuchet MS"/>
              </a:rPr>
              <a:t>finding</a:t>
            </a:r>
            <a:r>
              <a:rPr sz="3400" i="1" spc="280" dirty="0">
                <a:latin typeface="Trebuchet MS"/>
                <a:cs typeface="Trebuchet MS"/>
              </a:rPr>
              <a:t> </a:t>
            </a:r>
            <a:r>
              <a:rPr sz="3400" i="1" spc="35" dirty="0">
                <a:latin typeface="Trebuchet MS"/>
                <a:cs typeface="Trebuchet MS"/>
              </a:rPr>
              <a:t>and</a:t>
            </a:r>
            <a:r>
              <a:rPr sz="3400" i="1" spc="280" dirty="0">
                <a:latin typeface="Trebuchet MS"/>
                <a:cs typeface="Trebuchet MS"/>
              </a:rPr>
              <a:t> </a:t>
            </a:r>
            <a:r>
              <a:rPr sz="3400" i="1" spc="-210" dirty="0">
                <a:latin typeface="Trebuchet MS"/>
                <a:cs typeface="Trebuchet MS"/>
              </a:rPr>
              <a:t>filling</a:t>
            </a:r>
            <a:r>
              <a:rPr sz="3400" i="1" spc="280" dirty="0">
                <a:latin typeface="Trebuchet MS"/>
                <a:cs typeface="Trebuchet MS"/>
              </a:rPr>
              <a:t> </a:t>
            </a:r>
            <a:r>
              <a:rPr sz="3400" i="1" spc="-70" dirty="0">
                <a:latin typeface="Trebuchet MS"/>
                <a:cs typeface="Trebuchet MS"/>
              </a:rPr>
              <a:t>or</a:t>
            </a:r>
            <a:r>
              <a:rPr sz="3400" i="1" spc="285" dirty="0">
                <a:latin typeface="Trebuchet MS"/>
                <a:cs typeface="Trebuchet MS"/>
              </a:rPr>
              <a:t> </a:t>
            </a:r>
            <a:r>
              <a:rPr sz="3400" i="1" spc="-45" dirty="0">
                <a:latin typeface="Trebuchet MS"/>
                <a:cs typeface="Trebuchet MS"/>
              </a:rPr>
              <a:t>dropping</a:t>
            </a:r>
            <a:r>
              <a:rPr sz="3400" i="1" spc="280" dirty="0">
                <a:latin typeface="Trebuchet MS"/>
                <a:cs typeface="Trebuchet MS"/>
              </a:rPr>
              <a:t> </a:t>
            </a:r>
            <a:r>
              <a:rPr sz="3400" i="1" spc="-125" dirty="0">
                <a:latin typeface="Trebuchet MS"/>
                <a:cs typeface="Trebuchet MS"/>
              </a:rPr>
              <a:t>out</a:t>
            </a:r>
            <a:r>
              <a:rPr sz="3400" i="1" spc="280" dirty="0">
                <a:latin typeface="Trebuchet MS"/>
                <a:cs typeface="Trebuchet MS"/>
              </a:rPr>
              <a:t> </a:t>
            </a:r>
            <a:r>
              <a:rPr sz="3400" i="1" spc="-235" dirty="0">
                <a:latin typeface="Trebuchet MS"/>
                <a:cs typeface="Trebuchet MS"/>
              </a:rPr>
              <a:t>the </a:t>
            </a:r>
            <a:r>
              <a:rPr sz="3400" i="1" spc="-1010" dirty="0">
                <a:latin typeface="Trebuchet MS"/>
                <a:cs typeface="Trebuchet MS"/>
              </a:rPr>
              <a:t> </a:t>
            </a:r>
            <a:r>
              <a:rPr sz="3400" i="1" spc="30" dirty="0">
                <a:latin typeface="Trebuchet MS"/>
                <a:cs typeface="Trebuchet MS"/>
              </a:rPr>
              <a:t>n</a:t>
            </a:r>
            <a:r>
              <a:rPr sz="3400" i="1" dirty="0">
                <a:latin typeface="Trebuchet MS"/>
                <a:cs typeface="Trebuchet MS"/>
              </a:rPr>
              <a:t>u</a:t>
            </a:r>
            <a:r>
              <a:rPr sz="3400" i="1" spc="-305" dirty="0">
                <a:latin typeface="Trebuchet MS"/>
                <a:cs typeface="Trebuchet MS"/>
              </a:rPr>
              <a:t>ll</a:t>
            </a:r>
            <a:r>
              <a:rPr sz="3400" i="1" spc="-145" dirty="0">
                <a:latin typeface="Trebuchet MS"/>
                <a:cs typeface="Trebuchet MS"/>
              </a:rPr>
              <a:t> </a:t>
            </a:r>
            <a:r>
              <a:rPr sz="3400" i="1" spc="-185" dirty="0">
                <a:latin typeface="Trebuchet MS"/>
                <a:cs typeface="Trebuchet MS"/>
              </a:rPr>
              <a:t>v</a:t>
            </a:r>
            <a:r>
              <a:rPr sz="3400" i="1" spc="85" dirty="0">
                <a:latin typeface="Trebuchet MS"/>
                <a:cs typeface="Trebuchet MS"/>
              </a:rPr>
              <a:t>a</a:t>
            </a:r>
            <a:r>
              <a:rPr sz="3400" i="1" spc="-305" dirty="0">
                <a:latin typeface="Trebuchet MS"/>
                <a:cs typeface="Trebuchet MS"/>
              </a:rPr>
              <a:t>l</a:t>
            </a:r>
            <a:r>
              <a:rPr sz="3400" i="1" dirty="0">
                <a:latin typeface="Trebuchet MS"/>
                <a:cs typeface="Trebuchet MS"/>
              </a:rPr>
              <a:t>u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-10" dirty="0">
                <a:latin typeface="Trebuchet MS"/>
                <a:cs typeface="Trebuchet MS"/>
              </a:rPr>
              <a:t>s</a:t>
            </a:r>
            <a:r>
              <a:rPr sz="3400" i="1" spc="-445" dirty="0">
                <a:latin typeface="Trebuchet MS"/>
                <a:cs typeface="Trebuchet MS"/>
              </a:rPr>
              <a:t>.</a:t>
            </a:r>
            <a:endParaRPr sz="34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124901" y="355818"/>
            <a:ext cx="2302510" cy="1543050"/>
            <a:chOff x="15124901" y="355818"/>
            <a:chExt cx="2302510" cy="154305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95318" y="355818"/>
              <a:ext cx="763107" cy="105235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24901" y="355818"/>
              <a:ext cx="1078265" cy="76889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24901" y="813816"/>
              <a:ext cx="788705" cy="108505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02710" y="1088136"/>
              <a:ext cx="1055715" cy="81073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63414" y="355818"/>
              <a:ext cx="763732" cy="105235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93622" y="355818"/>
              <a:ext cx="1077640" cy="76889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893622" y="813816"/>
              <a:ext cx="788080" cy="108505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370806" y="1088136"/>
              <a:ext cx="1056340" cy="810732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45070" y="1003966"/>
            <a:ext cx="660590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75" dirty="0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sz="5200" spc="-1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5200" spc="-10" dirty="0">
                <a:solidFill>
                  <a:srgbClr val="000000"/>
                </a:solidFill>
                <a:latin typeface="Arial"/>
                <a:cs typeface="Arial"/>
              </a:rPr>
              <a:t>Pre-Processing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888" y="1003967"/>
            <a:ext cx="1044829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-215" dirty="0">
                <a:latin typeface="Arial"/>
                <a:cs typeface="Arial"/>
              </a:rPr>
              <a:t>EDA</a:t>
            </a:r>
            <a:r>
              <a:rPr sz="5200" b="1" spc="-114" dirty="0">
                <a:latin typeface="Arial"/>
                <a:cs typeface="Arial"/>
              </a:rPr>
              <a:t> </a:t>
            </a:r>
            <a:r>
              <a:rPr sz="5200" b="1" spc="114" dirty="0">
                <a:latin typeface="Arial"/>
                <a:cs typeface="Arial"/>
              </a:rPr>
              <a:t>(Exploratory</a:t>
            </a:r>
            <a:r>
              <a:rPr sz="5200" b="1" spc="-114" dirty="0">
                <a:latin typeface="Arial"/>
                <a:cs typeface="Arial"/>
              </a:rPr>
              <a:t> </a:t>
            </a:r>
            <a:r>
              <a:rPr sz="5200" b="1" spc="275" dirty="0">
                <a:latin typeface="Arial"/>
                <a:cs typeface="Arial"/>
              </a:rPr>
              <a:t>Data</a:t>
            </a:r>
            <a:r>
              <a:rPr sz="5200" b="1" spc="-110" dirty="0">
                <a:latin typeface="Arial"/>
                <a:cs typeface="Arial"/>
              </a:rPr>
              <a:t> </a:t>
            </a:r>
            <a:r>
              <a:rPr sz="5200" b="1" spc="5" dirty="0">
                <a:latin typeface="Arial"/>
                <a:cs typeface="Arial"/>
              </a:rPr>
              <a:t>Analysis)</a:t>
            </a:r>
            <a:endParaRPr sz="5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7107" y="2252636"/>
            <a:ext cx="9147810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sz="3400" i="1" spc="-75" dirty="0">
                <a:latin typeface="Trebuchet MS"/>
                <a:cs typeface="Trebuchet MS"/>
              </a:rPr>
              <a:t>EDA</a:t>
            </a:r>
            <a:r>
              <a:rPr sz="3400" i="1" spc="20" dirty="0">
                <a:latin typeface="Trebuchet MS"/>
                <a:cs typeface="Trebuchet MS"/>
              </a:rPr>
              <a:t> </a:t>
            </a:r>
            <a:r>
              <a:rPr sz="3400" i="1" spc="-130" dirty="0">
                <a:latin typeface="Trebuchet MS"/>
                <a:cs typeface="Trebuchet MS"/>
              </a:rPr>
              <a:t>is</a:t>
            </a:r>
            <a:r>
              <a:rPr sz="3400" i="1" spc="15" dirty="0">
                <a:latin typeface="Trebuchet MS"/>
                <a:cs typeface="Trebuchet MS"/>
              </a:rPr>
              <a:t> </a:t>
            </a:r>
            <a:r>
              <a:rPr sz="3400" i="1" spc="-65" dirty="0">
                <a:latin typeface="Trebuchet MS"/>
                <a:cs typeface="Trebuchet MS"/>
              </a:rPr>
              <a:t>analysis</a:t>
            </a:r>
            <a:r>
              <a:rPr sz="3400" i="1" spc="20" dirty="0">
                <a:latin typeface="Trebuchet MS"/>
                <a:cs typeface="Trebuchet MS"/>
              </a:rPr>
              <a:t> </a:t>
            </a:r>
            <a:r>
              <a:rPr sz="3400" i="1" spc="-185" dirty="0">
                <a:latin typeface="Trebuchet MS"/>
                <a:cs typeface="Trebuchet MS"/>
              </a:rPr>
              <a:t>of</a:t>
            </a:r>
            <a:r>
              <a:rPr sz="3400" i="1" spc="20" dirty="0">
                <a:latin typeface="Trebuchet MS"/>
                <a:cs typeface="Trebuchet MS"/>
              </a:rPr>
              <a:t> </a:t>
            </a:r>
            <a:r>
              <a:rPr sz="3400" i="1" spc="-60" dirty="0">
                <a:latin typeface="Trebuchet MS"/>
                <a:cs typeface="Trebuchet MS"/>
              </a:rPr>
              <a:t>data</a:t>
            </a:r>
            <a:r>
              <a:rPr sz="3400" i="1" spc="20" dirty="0">
                <a:latin typeface="Trebuchet MS"/>
                <a:cs typeface="Trebuchet MS"/>
              </a:rPr>
              <a:t> </a:t>
            </a:r>
            <a:r>
              <a:rPr sz="3400" i="1" spc="-45" dirty="0">
                <a:latin typeface="Trebuchet MS"/>
                <a:cs typeface="Trebuchet MS"/>
              </a:rPr>
              <a:t>using</a:t>
            </a:r>
            <a:r>
              <a:rPr sz="3400" i="1" spc="20" dirty="0">
                <a:latin typeface="Trebuchet MS"/>
                <a:cs typeface="Trebuchet MS"/>
              </a:rPr>
              <a:t> </a:t>
            </a:r>
            <a:r>
              <a:rPr sz="3400" i="1" spc="-110" dirty="0">
                <a:latin typeface="Trebuchet MS"/>
                <a:cs typeface="Trebuchet MS"/>
              </a:rPr>
              <a:t>visual</a:t>
            </a:r>
            <a:r>
              <a:rPr sz="3400" i="1" spc="20" dirty="0">
                <a:latin typeface="Trebuchet MS"/>
                <a:cs typeface="Trebuchet MS"/>
              </a:rPr>
              <a:t> </a:t>
            </a:r>
            <a:r>
              <a:rPr sz="3400" i="1" spc="-130" dirty="0">
                <a:latin typeface="Trebuchet MS"/>
                <a:cs typeface="Trebuchet MS"/>
              </a:rPr>
              <a:t>techniques</a:t>
            </a:r>
            <a:r>
              <a:rPr sz="3400" i="1" spc="20" dirty="0">
                <a:latin typeface="Trebuchet MS"/>
                <a:cs typeface="Trebuchet MS"/>
              </a:rPr>
              <a:t> </a:t>
            </a:r>
            <a:r>
              <a:rPr sz="3400" i="1" spc="15" dirty="0">
                <a:latin typeface="Trebuchet MS"/>
                <a:cs typeface="Trebuchet MS"/>
              </a:rPr>
              <a:t>so </a:t>
            </a:r>
            <a:r>
              <a:rPr sz="3400" i="1" spc="-1005" dirty="0">
                <a:latin typeface="Trebuchet MS"/>
                <a:cs typeface="Trebuchet MS"/>
              </a:rPr>
              <a:t> </a:t>
            </a:r>
            <a:r>
              <a:rPr sz="3400" i="1" spc="-409" dirty="0">
                <a:latin typeface="Trebuchet MS"/>
                <a:cs typeface="Trebuchet MS"/>
              </a:rPr>
              <a:t>t</a:t>
            </a:r>
            <a:r>
              <a:rPr sz="3400" i="1" spc="-5" dirty="0">
                <a:latin typeface="Trebuchet MS"/>
                <a:cs typeface="Trebuchet MS"/>
              </a:rPr>
              <a:t>h</a:t>
            </a:r>
            <a:r>
              <a:rPr sz="3400" i="1" spc="85" dirty="0">
                <a:latin typeface="Trebuchet MS"/>
                <a:cs typeface="Trebuchet MS"/>
              </a:rPr>
              <a:t>a</a:t>
            </a:r>
            <a:r>
              <a:rPr sz="3400" i="1" spc="-409" dirty="0">
                <a:latin typeface="Trebuchet MS"/>
                <a:cs typeface="Trebuchet MS"/>
              </a:rPr>
              <a:t>t</a:t>
            </a:r>
            <a:r>
              <a:rPr sz="3400" i="1" spc="-145" dirty="0">
                <a:latin typeface="Trebuchet MS"/>
                <a:cs typeface="Trebuchet MS"/>
              </a:rPr>
              <a:t> </a:t>
            </a:r>
            <a:r>
              <a:rPr sz="3400" i="1" spc="-225" dirty="0">
                <a:latin typeface="Trebuchet MS"/>
                <a:cs typeface="Trebuchet MS"/>
              </a:rPr>
              <a:t>w</a:t>
            </a:r>
            <a:r>
              <a:rPr sz="3400" i="1" spc="-290" dirty="0">
                <a:latin typeface="Trebuchet MS"/>
                <a:cs typeface="Trebuchet MS"/>
              </a:rPr>
              <a:t>e</a:t>
            </a:r>
            <a:r>
              <a:rPr sz="3400" i="1" spc="-145" dirty="0">
                <a:latin typeface="Trebuchet MS"/>
                <a:cs typeface="Trebuchet MS"/>
              </a:rPr>
              <a:t> </a:t>
            </a:r>
            <a:r>
              <a:rPr sz="3400" i="1" spc="-100" dirty="0">
                <a:latin typeface="Trebuchet MS"/>
                <a:cs typeface="Trebuchet MS"/>
              </a:rPr>
              <a:t>c</a:t>
            </a:r>
            <a:r>
              <a:rPr sz="3400" i="1" spc="85" dirty="0">
                <a:latin typeface="Trebuchet MS"/>
                <a:cs typeface="Trebuchet MS"/>
              </a:rPr>
              <a:t>a</a:t>
            </a:r>
            <a:r>
              <a:rPr sz="3400" i="1" spc="35" dirty="0">
                <a:latin typeface="Trebuchet MS"/>
                <a:cs typeface="Trebuchet MS"/>
              </a:rPr>
              <a:t>n</a:t>
            </a:r>
            <a:r>
              <a:rPr sz="3400" i="1" spc="-145" dirty="0">
                <a:latin typeface="Trebuchet MS"/>
                <a:cs typeface="Trebuchet MS"/>
              </a:rPr>
              <a:t> </a:t>
            </a:r>
            <a:r>
              <a:rPr sz="3400" i="1" spc="-409" dirty="0">
                <a:latin typeface="Trebuchet MS"/>
                <a:cs typeface="Trebuchet MS"/>
              </a:rPr>
              <a:t>f</a:t>
            </a:r>
            <a:r>
              <a:rPr sz="3400" i="1" spc="-254" dirty="0">
                <a:latin typeface="Trebuchet MS"/>
                <a:cs typeface="Trebuchet MS"/>
              </a:rPr>
              <a:t>i</a:t>
            </a:r>
            <a:r>
              <a:rPr sz="3400" i="1" spc="30" dirty="0">
                <a:latin typeface="Trebuchet MS"/>
                <a:cs typeface="Trebuchet MS"/>
              </a:rPr>
              <a:t>n</a:t>
            </a:r>
            <a:r>
              <a:rPr sz="3400" i="1" spc="-15" dirty="0">
                <a:latin typeface="Trebuchet MS"/>
                <a:cs typeface="Trebuchet MS"/>
              </a:rPr>
              <a:t>d</a:t>
            </a:r>
            <a:r>
              <a:rPr sz="3400" i="1" spc="-145" dirty="0">
                <a:latin typeface="Trebuchet MS"/>
                <a:cs typeface="Trebuchet MS"/>
              </a:rPr>
              <a:t> </a:t>
            </a:r>
            <a:r>
              <a:rPr sz="3400" i="1" spc="-409" dirty="0">
                <a:latin typeface="Trebuchet MS"/>
                <a:cs typeface="Trebuchet MS"/>
              </a:rPr>
              <a:t>t</a:t>
            </a:r>
            <a:r>
              <a:rPr sz="3400" i="1" spc="-5" dirty="0">
                <a:latin typeface="Trebuchet MS"/>
                <a:cs typeface="Trebuchet MS"/>
              </a:rPr>
              <a:t>h</a:t>
            </a:r>
            <a:r>
              <a:rPr sz="3400" i="1" spc="-290" dirty="0">
                <a:latin typeface="Trebuchet MS"/>
                <a:cs typeface="Trebuchet MS"/>
              </a:rPr>
              <a:t>e</a:t>
            </a:r>
            <a:r>
              <a:rPr sz="3400" i="1" spc="-145" dirty="0">
                <a:latin typeface="Trebuchet MS"/>
                <a:cs typeface="Trebuchet MS"/>
              </a:rPr>
              <a:t> </a:t>
            </a:r>
            <a:r>
              <a:rPr sz="3400" i="1" spc="-409" dirty="0">
                <a:latin typeface="Trebuchet MS"/>
                <a:cs typeface="Trebuchet MS"/>
              </a:rPr>
              <a:t>t</a:t>
            </a:r>
            <a:r>
              <a:rPr sz="3400" i="1" spc="-175" dirty="0">
                <a:latin typeface="Trebuchet MS"/>
                <a:cs typeface="Trebuchet MS"/>
              </a:rPr>
              <a:t>r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30" dirty="0">
                <a:latin typeface="Trebuchet MS"/>
                <a:cs typeface="Trebuchet MS"/>
              </a:rPr>
              <a:t>n</a:t>
            </a:r>
            <a:r>
              <a:rPr sz="3400" i="1" spc="-20" dirty="0">
                <a:latin typeface="Trebuchet MS"/>
                <a:cs typeface="Trebuchet MS"/>
              </a:rPr>
              <a:t>d</a:t>
            </a:r>
            <a:r>
              <a:rPr sz="3400" i="1" spc="-500" dirty="0">
                <a:latin typeface="Trebuchet MS"/>
                <a:cs typeface="Trebuchet MS"/>
              </a:rPr>
              <a:t>,</a:t>
            </a:r>
            <a:r>
              <a:rPr sz="3400" i="1" spc="-145" dirty="0">
                <a:latin typeface="Trebuchet MS"/>
                <a:cs typeface="Trebuchet MS"/>
              </a:rPr>
              <a:t> </a:t>
            </a:r>
            <a:r>
              <a:rPr sz="3400" i="1" spc="5" dirty="0">
                <a:latin typeface="Trebuchet MS"/>
                <a:cs typeface="Trebuchet MS"/>
              </a:rPr>
              <a:t>p</a:t>
            </a:r>
            <a:r>
              <a:rPr sz="3400" i="1" spc="85" dirty="0">
                <a:latin typeface="Trebuchet MS"/>
                <a:cs typeface="Trebuchet MS"/>
              </a:rPr>
              <a:t>a</a:t>
            </a:r>
            <a:r>
              <a:rPr sz="3400" i="1" spc="-409" dirty="0">
                <a:latin typeface="Trebuchet MS"/>
                <a:cs typeface="Trebuchet MS"/>
              </a:rPr>
              <a:t>tt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-175" dirty="0">
                <a:latin typeface="Trebuchet MS"/>
                <a:cs typeface="Trebuchet MS"/>
              </a:rPr>
              <a:t>r</a:t>
            </a:r>
            <a:r>
              <a:rPr sz="3400" i="1" spc="30" dirty="0">
                <a:latin typeface="Trebuchet MS"/>
                <a:cs typeface="Trebuchet MS"/>
              </a:rPr>
              <a:t>n</a:t>
            </a:r>
            <a:r>
              <a:rPr sz="3400" i="1" spc="-10" dirty="0">
                <a:latin typeface="Trebuchet MS"/>
                <a:cs typeface="Trebuchet MS"/>
              </a:rPr>
              <a:t>s</a:t>
            </a:r>
            <a:r>
              <a:rPr sz="3400" i="1" spc="-445" dirty="0">
                <a:latin typeface="Trebuchet MS"/>
                <a:cs typeface="Trebuchet MS"/>
              </a:rPr>
              <a:t>.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69498" y="2807150"/>
            <a:ext cx="8618855" cy="7480300"/>
          </a:xfrm>
          <a:custGeom>
            <a:avLst/>
            <a:gdLst/>
            <a:ahLst/>
            <a:cxnLst/>
            <a:rect l="l" t="t" r="r" b="b"/>
            <a:pathLst>
              <a:path w="8618855" h="7480300">
                <a:moveTo>
                  <a:pt x="0" y="7479850"/>
                </a:moveTo>
                <a:lnTo>
                  <a:pt x="8618498" y="0"/>
                </a:lnTo>
                <a:lnTo>
                  <a:pt x="8618498" y="7479850"/>
                </a:lnTo>
                <a:lnTo>
                  <a:pt x="0" y="7479850"/>
                </a:lnTo>
                <a:close/>
              </a:path>
            </a:pathLst>
          </a:custGeom>
          <a:solidFill>
            <a:srgbClr val="F7C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1003968"/>
            <a:ext cx="525462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204" dirty="0">
                <a:latin typeface="Arial"/>
                <a:cs typeface="Arial"/>
              </a:rPr>
              <a:t>Model</a:t>
            </a:r>
            <a:r>
              <a:rPr sz="5200" spc="-165" dirty="0">
                <a:latin typeface="Arial"/>
                <a:cs typeface="Arial"/>
              </a:rPr>
              <a:t> </a:t>
            </a:r>
            <a:r>
              <a:rPr sz="5200" spc="65" dirty="0">
                <a:latin typeface="Arial"/>
                <a:cs typeface="Arial"/>
              </a:rPr>
              <a:t>Selection</a:t>
            </a:r>
            <a:endParaRPr sz="5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7107" y="2252635"/>
            <a:ext cx="9151620" cy="54278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sz="3400" i="1" spc="-155" dirty="0">
                <a:latin typeface="Trebuchet MS"/>
                <a:cs typeface="Trebuchet MS"/>
              </a:rPr>
              <a:t>This</a:t>
            </a:r>
            <a:r>
              <a:rPr sz="3400" i="1" spc="409" dirty="0">
                <a:latin typeface="Trebuchet MS"/>
                <a:cs typeface="Trebuchet MS"/>
              </a:rPr>
              <a:t> </a:t>
            </a:r>
            <a:r>
              <a:rPr sz="3400" i="1" spc="-60" dirty="0">
                <a:latin typeface="Trebuchet MS"/>
                <a:cs typeface="Trebuchet MS"/>
              </a:rPr>
              <a:t>data</a:t>
            </a:r>
            <a:r>
              <a:rPr sz="3400" i="1" spc="409" dirty="0">
                <a:latin typeface="Trebuchet MS"/>
                <a:cs typeface="Trebuchet MS"/>
              </a:rPr>
              <a:t> </a:t>
            </a:r>
            <a:r>
              <a:rPr sz="3400" i="1" spc="-130" dirty="0">
                <a:latin typeface="Trebuchet MS"/>
                <a:cs typeface="Trebuchet MS"/>
              </a:rPr>
              <a:t>is</a:t>
            </a:r>
            <a:r>
              <a:rPr sz="3400" i="1" spc="409" dirty="0">
                <a:latin typeface="Trebuchet MS"/>
                <a:cs typeface="Trebuchet MS"/>
              </a:rPr>
              <a:t> </a:t>
            </a:r>
            <a:r>
              <a:rPr sz="3400" i="1" spc="-355" dirty="0">
                <a:latin typeface="Trebuchet MS"/>
                <a:cs typeface="Trebuchet MS"/>
              </a:rPr>
              <a:t>fit</a:t>
            </a:r>
            <a:r>
              <a:rPr sz="3400" i="1" spc="-254" dirty="0">
                <a:latin typeface="Trebuchet MS"/>
                <a:cs typeface="Trebuchet MS"/>
              </a:rPr>
              <a:t> </a:t>
            </a:r>
            <a:r>
              <a:rPr sz="3400" i="1" spc="-180" dirty="0">
                <a:latin typeface="Trebuchet MS"/>
                <a:cs typeface="Trebuchet MS"/>
              </a:rPr>
              <a:t>for</a:t>
            </a:r>
            <a:r>
              <a:rPr sz="3400" i="1" spc="409" dirty="0">
                <a:latin typeface="Trebuchet MS"/>
                <a:cs typeface="Trebuchet MS"/>
              </a:rPr>
              <a:t> </a:t>
            </a:r>
            <a:r>
              <a:rPr sz="3400" i="1" spc="-135" dirty="0">
                <a:latin typeface="Trebuchet MS"/>
                <a:cs typeface="Trebuchet MS"/>
              </a:rPr>
              <a:t>classification</a:t>
            </a:r>
            <a:r>
              <a:rPr sz="3400" i="1" spc="409" dirty="0">
                <a:latin typeface="Trebuchet MS"/>
                <a:cs typeface="Trebuchet MS"/>
              </a:rPr>
              <a:t> </a:t>
            </a:r>
            <a:r>
              <a:rPr sz="3400" i="1" spc="-95" dirty="0">
                <a:latin typeface="Trebuchet MS"/>
                <a:cs typeface="Trebuchet MS"/>
              </a:rPr>
              <a:t>algorithms</a:t>
            </a:r>
            <a:r>
              <a:rPr sz="3400" i="1" spc="415" dirty="0">
                <a:latin typeface="Trebuchet MS"/>
                <a:cs typeface="Trebuchet MS"/>
              </a:rPr>
              <a:t> </a:t>
            </a:r>
            <a:r>
              <a:rPr sz="3400" i="1" spc="-30" dirty="0">
                <a:latin typeface="Trebuchet MS"/>
                <a:cs typeface="Trebuchet MS"/>
              </a:rPr>
              <a:t>such </a:t>
            </a:r>
            <a:r>
              <a:rPr sz="3400" i="1" spc="-1010" dirty="0">
                <a:latin typeface="Trebuchet MS"/>
                <a:cs typeface="Trebuchet MS"/>
              </a:rPr>
              <a:t> </a:t>
            </a:r>
            <a:r>
              <a:rPr sz="3400" i="1" spc="-125" dirty="0">
                <a:latin typeface="Trebuchet MS"/>
                <a:cs typeface="Trebuchet MS"/>
              </a:rPr>
              <a:t>as:</a:t>
            </a:r>
            <a:endParaRPr sz="3400" dirty="0">
              <a:latin typeface="Trebuchet MS"/>
              <a:cs typeface="Trebuchet MS"/>
            </a:endParaRPr>
          </a:p>
          <a:p>
            <a:pPr marL="746125" indent="-392430">
              <a:lnSpc>
                <a:spcPct val="100000"/>
              </a:lnSpc>
              <a:spcBef>
                <a:spcPts val="645"/>
              </a:spcBef>
              <a:buFont typeface="Microsoft JhengHei"/>
              <a:buAutoNum type="arabicPeriod"/>
              <a:tabLst>
                <a:tab pos="746760" algn="l"/>
              </a:tabLst>
            </a:pPr>
            <a:r>
              <a:rPr sz="3400" i="1" spc="150" dirty="0">
                <a:latin typeface="Trebuchet MS"/>
                <a:cs typeface="Trebuchet MS"/>
              </a:rPr>
              <a:t>D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-100" dirty="0">
                <a:latin typeface="Trebuchet MS"/>
                <a:cs typeface="Trebuchet MS"/>
              </a:rPr>
              <a:t>c</a:t>
            </a:r>
            <a:r>
              <a:rPr sz="3400" i="1" spc="-254" dirty="0">
                <a:latin typeface="Trebuchet MS"/>
                <a:cs typeface="Trebuchet MS"/>
              </a:rPr>
              <a:t>i</a:t>
            </a:r>
            <a:r>
              <a:rPr sz="3400" i="1" spc="-10" dirty="0">
                <a:latin typeface="Trebuchet MS"/>
                <a:cs typeface="Trebuchet MS"/>
              </a:rPr>
              <a:t>s</a:t>
            </a:r>
            <a:r>
              <a:rPr sz="3400" i="1" spc="-254" dirty="0">
                <a:latin typeface="Trebuchet MS"/>
                <a:cs typeface="Trebuchet MS"/>
              </a:rPr>
              <a:t>i</a:t>
            </a:r>
            <a:r>
              <a:rPr sz="3400" i="1" spc="35" dirty="0">
                <a:latin typeface="Trebuchet MS"/>
                <a:cs typeface="Trebuchet MS"/>
              </a:rPr>
              <a:t>on</a:t>
            </a:r>
            <a:r>
              <a:rPr sz="3400" i="1" spc="-145" dirty="0">
                <a:latin typeface="Trebuchet MS"/>
                <a:cs typeface="Trebuchet MS"/>
              </a:rPr>
              <a:t> </a:t>
            </a:r>
            <a:r>
              <a:rPr sz="3400" i="1" spc="-345" dirty="0">
                <a:latin typeface="Trebuchet MS"/>
                <a:cs typeface="Trebuchet MS"/>
              </a:rPr>
              <a:t>T</a:t>
            </a:r>
            <a:r>
              <a:rPr sz="3400" i="1" spc="-175" dirty="0">
                <a:latin typeface="Trebuchet MS"/>
                <a:cs typeface="Trebuchet MS"/>
              </a:rPr>
              <a:t>r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-290" dirty="0">
                <a:latin typeface="Trebuchet MS"/>
                <a:cs typeface="Trebuchet MS"/>
              </a:rPr>
              <a:t>e</a:t>
            </a:r>
            <a:endParaRPr sz="3400" dirty="0">
              <a:latin typeface="Trebuchet MS"/>
              <a:cs typeface="Trebuchet MS"/>
            </a:endParaRPr>
          </a:p>
          <a:p>
            <a:pPr marL="746125" indent="-392430">
              <a:lnSpc>
                <a:spcPct val="100000"/>
              </a:lnSpc>
              <a:spcBef>
                <a:spcPts val="645"/>
              </a:spcBef>
              <a:buFont typeface="Microsoft JhengHei"/>
              <a:buAutoNum type="arabicPeriod"/>
              <a:tabLst>
                <a:tab pos="746760" algn="l"/>
              </a:tabLst>
            </a:pPr>
            <a:r>
              <a:rPr sz="3400" i="1" spc="20" dirty="0">
                <a:latin typeface="Trebuchet MS"/>
                <a:cs typeface="Trebuchet MS"/>
              </a:rPr>
              <a:t>Random</a:t>
            </a:r>
            <a:r>
              <a:rPr sz="3400" i="1" spc="-170" dirty="0">
                <a:latin typeface="Trebuchet MS"/>
                <a:cs typeface="Trebuchet MS"/>
              </a:rPr>
              <a:t> Forest</a:t>
            </a:r>
            <a:endParaRPr sz="3400" dirty="0">
              <a:latin typeface="Trebuchet MS"/>
              <a:cs typeface="Trebuchet MS"/>
            </a:endParaRPr>
          </a:p>
          <a:p>
            <a:pPr marL="746125" indent="-392430">
              <a:lnSpc>
                <a:spcPct val="100000"/>
              </a:lnSpc>
              <a:spcBef>
                <a:spcPts val="645"/>
              </a:spcBef>
              <a:buFont typeface="Microsoft JhengHei"/>
              <a:buAutoNum type="arabicPeriod"/>
              <a:tabLst>
                <a:tab pos="746760" algn="l"/>
              </a:tabLst>
            </a:pPr>
            <a:r>
              <a:rPr sz="3400" i="1" spc="-170" dirty="0">
                <a:latin typeface="Trebuchet MS"/>
                <a:cs typeface="Trebuchet MS"/>
              </a:rPr>
              <a:t>L</a:t>
            </a:r>
            <a:r>
              <a:rPr sz="3400" i="1" spc="35" dirty="0">
                <a:latin typeface="Trebuchet MS"/>
                <a:cs typeface="Trebuchet MS"/>
              </a:rPr>
              <a:t>o</a:t>
            </a:r>
            <a:r>
              <a:rPr sz="3400" i="1" spc="10" dirty="0">
                <a:latin typeface="Trebuchet MS"/>
                <a:cs typeface="Trebuchet MS"/>
              </a:rPr>
              <a:t>g</a:t>
            </a:r>
            <a:r>
              <a:rPr sz="3400" i="1" spc="-254" dirty="0">
                <a:latin typeface="Trebuchet MS"/>
                <a:cs typeface="Trebuchet MS"/>
              </a:rPr>
              <a:t>i</a:t>
            </a:r>
            <a:r>
              <a:rPr sz="3400" i="1" spc="-10" dirty="0">
                <a:latin typeface="Trebuchet MS"/>
                <a:cs typeface="Trebuchet MS"/>
              </a:rPr>
              <a:t>s</a:t>
            </a:r>
            <a:r>
              <a:rPr sz="3400" i="1" spc="-409" dirty="0">
                <a:latin typeface="Trebuchet MS"/>
                <a:cs typeface="Trebuchet MS"/>
              </a:rPr>
              <a:t>t</a:t>
            </a:r>
            <a:r>
              <a:rPr sz="3400" i="1" spc="-254" dirty="0">
                <a:latin typeface="Trebuchet MS"/>
                <a:cs typeface="Trebuchet MS"/>
              </a:rPr>
              <a:t>i</a:t>
            </a:r>
            <a:r>
              <a:rPr sz="3400" i="1" spc="-95" dirty="0">
                <a:latin typeface="Trebuchet MS"/>
                <a:cs typeface="Trebuchet MS"/>
              </a:rPr>
              <a:t>c</a:t>
            </a:r>
            <a:r>
              <a:rPr sz="3400" i="1" spc="-145" dirty="0">
                <a:latin typeface="Trebuchet MS"/>
                <a:cs typeface="Trebuchet MS"/>
              </a:rPr>
              <a:t> </a:t>
            </a:r>
            <a:r>
              <a:rPr sz="3400" i="1" spc="-85" dirty="0">
                <a:latin typeface="Trebuchet MS"/>
                <a:cs typeface="Trebuchet MS"/>
              </a:rPr>
              <a:t>R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10" dirty="0">
                <a:latin typeface="Trebuchet MS"/>
                <a:cs typeface="Trebuchet MS"/>
              </a:rPr>
              <a:t>g</a:t>
            </a:r>
            <a:r>
              <a:rPr sz="3400" i="1" spc="-175" dirty="0">
                <a:latin typeface="Trebuchet MS"/>
                <a:cs typeface="Trebuchet MS"/>
              </a:rPr>
              <a:t>r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-10" dirty="0">
                <a:latin typeface="Trebuchet MS"/>
                <a:cs typeface="Trebuchet MS"/>
              </a:rPr>
              <a:t>ss</a:t>
            </a:r>
            <a:r>
              <a:rPr sz="3400" i="1" spc="-254" dirty="0">
                <a:latin typeface="Trebuchet MS"/>
                <a:cs typeface="Trebuchet MS"/>
              </a:rPr>
              <a:t>i</a:t>
            </a:r>
            <a:r>
              <a:rPr sz="3400" i="1" spc="35" dirty="0">
                <a:latin typeface="Trebuchet MS"/>
                <a:cs typeface="Trebuchet MS"/>
              </a:rPr>
              <a:t>on</a:t>
            </a:r>
            <a:endParaRPr sz="3400" dirty="0">
              <a:latin typeface="Trebuchet MS"/>
              <a:cs typeface="Trebuchet MS"/>
            </a:endParaRPr>
          </a:p>
          <a:p>
            <a:pPr marL="746125" indent="-392430">
              <a:lnSpc>
                <a:spcPct val="100000"/>
              </a:lnSpc>
              <a:spcBef>
                <a:spcPts val="645"/>
              </a:spcBef>
              <a:buFont typeface="Microsoft JhengHei"/>
              <a:buAutoNum type="arabicPeriod"/>
              <a:tabLst>
                <a:tab pos="746760" algn="l"/>
              </a:tabLst>
            </a:pPr>
            <a:r>
              <a:rPr sz="3400" i="1" spc="-25" dirty="0">
                <a:latin typeface="Trebuchet MS"/>
                <a:cs typeface="Trebuchet MS"/>
              </a:rPr>
              <a:t>G</a:t>
            </a:r>
            <a:r>
              <a:rPr sz="3400" i="1" spc="-175" dirty="0">
                <a:latin typeface="Trebuchet MS"/>
                <a:cs typeface="Trebuchet MS"/>
              </a:rPr>
              <a:t>r</a:t>
            </a:r>
            <a:r>
              <a:rPr sz="3400" i="1" spc="85" dirty="0">
                <a:latin typeface="Trebuchet MS"/>
                <a:cs typeface="Trebuchet MS"/>
              </a:rPr>
              <a:t>a</a:t>
            </a:r>
            <a:r>
              <a:rPr sz="3400" i="1" spc="-20" dirty="0">
                <a:latin typeface="Trebuchet MS"/>
                <a:cs typeface="Trebuchet MS"/>
              </a:rPr>
              <a:t>d</a:t>
            </a:r>
            <a:r>
              <a:rPr sz="3400" i="1" spc="-254" dirty="0">
                <a:latin typeface="Trebuchet MS"/>
                <a:cs typeface="Trebuchet MS"/>
              </a:rPr>
              <a:t>i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30" dirty="0">
                <a:latin typeface="Trebuchet MS"/>
                <a:cs typeface="Trebuchet MS"/>
              </a:rPr>
              <a:t>n</a:t>
            </a:r>
            <a:r>
              <a:rPr sz="3400" i="1" spc="-409" dirty="0">
                <a:latin typeface="Trebuchet MS"/>
                <a:cs typeface="Trebuchet MS"/>
              </a:rPr>
              <a:t>t</a:t>
            </a:r>
            <a:r>
              <a:rPr sz="3400" i="1" spc="-145" dirty="0">
                <a:latin typeface="Trebuchet MS"/>
                <a:cs typeface="Trebuchet MS"/>
              </a:rPr>
              <a:t> </a:t>
            </a:r>
            <a:r>
              <a:rPr sz="3400" i="1" spc="65" dirty="0">
                <a:latin typeface="Trebuchet MS"/>
                <a:cs typeface="Trebuchet MS"/>
              </a:rPr>
              <a:t>B</a:t>
            </a:r>
            <a:r>
              <a:rPr sz="3400" i="1" spc="35" dirty="0">
                <a:latin typeface="Trebuchet MS"/>
                <a:cs typeface="Trebuchet MS"/>
              </a:rPr>
              <a:t>oo</a:t>
            </a:r>
            <a:r>
              <a:rPr sz="3400" i="1" spc="-10" dirty="0">
                <a:latin typeface="Trebuchet MS"/>
                <a:cs typeface="Trebuchet MS"/>
              </a:rPr>
              <a:t>s</a:t>
            </a:r>
            <a:r>
              <a:rPr sz="3400" i="1" spc="-409" dirty="0">
                <a:latin typeface="Trebuchet MS"/>
                <a:cs typeface="Trebuchet MS"/>
              </a:rPr>
              <a:t>t</a:t>
            </a:r>
            <a:r>
              <a:rPr sz="3400" i="1" spc="-254" dirty="0">
                <a:latin typeface="Trebuchet MS"/>
                <a:cs typeface="Trebuchet MS"/>
              </a:rPr>
              <a:t>i</a:t>
            </a:r>
            <a:r>
              <a:rPr sz="3400" i="1" spc="30" dirty="0">
                <a:latin typeface="Trebuchet MS"/>
                <a:cs typeface="Trebuchet MS"/>
              </a:rPr>
              <a:t>n</a:t>
            </a:r>
            <a:r>
              <a:rPr sz="3400" i="1" spc="15" dirty="0">
                <a:latin typeface="Trebuchet MS"/>
                <a:cs typeface="Trebuchet MS"/>
              </a:rPr>
              <a:t>g</a:t>
            </a:r>
            <a:endParaRPr lang="en-GB" sz="3400" i="1" spc="15" dirty="0">
              <a:latin typeface="Trebuchet MS"/>
              <a:cs typeface="Trebuchet MS"/>
            </a:endParaRPr>
          </a:p>
          <a:p>
            <a:pPr marL="746125" indent="-392430">
              <a:lnSpc>
                <a:spcPct val="100000"/>
              </a:lnSpc>
              <a:spcBef>
                <a:spcPts val="645"/>
              </a:spcBef>
              <a:buFont typeface="Microsoft JhengHei"/>
              <a:buAutoNum type="arabicPeriod"/>
              <a:tabLst>
                <a:tab pos="746760" algn="l"/>
              </a:tabLst>
            </a:pPr>
            <a:r>
              <a:rPr lang="en-IN" sz="3400" i="1" spc="15" dirty="0">
                <a:latin typeface="Trebuchet MS"/>
                <a:cs typeface="Trebuchet MS"/>
              </a:rPr>
              <a:t>K </a:t>
            </a:r>
            <a:r>
              <a:rPr lang="en-IN" sz="3400" i="1" spc="15" dirty="0" err="1">
                <a:latin typeface="Trebuchet MS"/>
                <a:cs typeface="Trebuchet MS"/>
              </a:rPr>
              <a:t>Neighbors</a:t>
            </a:r>
            <a:endParaRPr lang="en-IN" sz="3400" i="1" spc="15" dirty="0">
              <a:latin typeface="Trebuchet MS"/>
              <a:cs typeface="Trebuchet MS"/>
            </a:endParaRPr>
          </a:p>
          <a:p>
            <a:pPr marL="746125" indent="-392430">
              <a:lnSpc>
                <a:spcPct val="100000"/>
              </a:lnSpc>
              <a:spcBef>
                <a:spcPts val="645"/>
              </a:spcBef>
              <a:buFont typeface="Microsoft JhengHei"/>
              <a:buAutoNum type="arabicPeriod"/>
              <a:tabLst>
                <a:tab pos="746760" algn="l"/>
              </a:tabLst>
            </a:pPr>
            <a:r>
              <a:rPr lang="en-IN" sz="3400" i="1" spc="15">
                <a:latin typeface="Trebuchet MS"/>
                <a:cs typeface="Trebuchet MS"/>
              </a:rPr>
              <a:t>Support </a:t>
            </a:r>
            <a:r>
              <a:rPr lang="en-IN" sz="3400" i="1" spc="15" dirty="0">
                <a:latin typeface="Trebuchet MS"/>
                <a:cs typeface="Trebuchet MS"/>
              </a:rPr>
              <a:t>Vector Machine</a:t>
            </a:r>
            <a:endParaRPr lang="en-GB" sz="3400" i="1" dirty="0">
              <a:latin typeface="Trebuchet MS"/>
              <a:cs typeface="Trebuchet MS"/>
            </a:endParaRPr>
          </a:p>
          <a:p>
            <a:pPr marL="746125" indent="-392430">
              <a:lnSpc>
                <a:spcPct val="100000"/>
              </a:lnSpc>
              <a:spcBef>
                <a:spcPts val="645"/>
              </a:spcBef>
              <a:buFont typeface="Microsoft JhengHei"/>
              <a:buAutoNum type="arabicPeriod"/>
              <a:tabLst>
                <a:tab pos="746760" algn="l"/>
              </a:tabLst>
            </a:pPr>
            <a:r>
              <a:rPr sz="3400" spc="-515" dirty="0">
                <a:latin typeface="Microsoft JhengHei"/>
                <a:cs typeface="Microsoft JhengHei"/>
              </a:rPr>
              <a:t> </a:t>
            </a:r>
            <a:r>
              <a:rPr sz="3400" i="1" spc="100" dirty="0">
                <a:latin typeface="Trebuchet MS"/>
                <a:cs typeface="Trebuchet MS"/>
              </a:rPr>
              <a:t>N</a:t>
            </a:r>
            <a:r>
              <a:rPr sz="3400" i="1" spc="85" dirty="0">
                <a:latin typeface="Trebuchet MS"/>
                <a:cs typeface="Trebuchet MS"/>
              </a:rPr>
              <a:t>a</a:t>
            </a:r>
            <a:r>
              <a:rPr sz="3400" i="1" spc="-254" dirty="0">
                <a:latin typeface="Trebuchet MS"/>
                <a:cs typeface="Trebuchet MS"/>
              </a:rPr>
              <a:t>i</a:t>
            </a:r>
            <a:r>
              <a:rPr sz="3400" i="1" spc="-185" dirty="0">
                <a:latin typeface="Trebuchet MS"/>
                <a:cs typeface="Trebuchet MS"/>
              </a:rPr>
              <a:t>v</a:t>
            </a:r>
            <a:r>
              <a:rPr sz="3400" i="1" spc="-290" dirty="0">
                <a:latin typeface="Trebuchet MS"/>
                <a:cs typeface="Trebuchet MS"/>
              </a:rPr>
              <a:t>e</a:t>
            </a:r>
            <a:r>
              <a:rPr sz="3400" i="1" spc="-145" dirty="0">
                <a:latin typeface="Trebuchet MS"/>
                <a:cs typeface="Trebuchet MS"/>
              </a:rPr>
              <a:t> </a:t>
            </a:r>
            <a:r>
              <a:rPr sz="3400" i="1" spc="65" dirty="0">
                <a:latin typeface="Trebuchet MS"/>
                <a:cs typeface="Trebuchet MS"/>
              </a:rPr>
              <a:t>B</a:t>
            </a:r>
            <a:r>
              <a:rPr sz="3400" i="1" spc="85" dirty="0">
                <a:latin typeface="Trebuchet MS"/>
                <a:cs typeface="Trebuchet MS"/>
              </a:rPr>
              <a:t>a</a:t>
            </a:r>
            <a:r>
              <a:rPr sz="3400" i="1" spc="-155" dirty="0">
                <a:latin typeface="Trebuchet MS"/>
                <a:cs typeface="Trebuchet MS"/>
              </a:rPr>
              <a:t>y</a:t>
            </a:r>
            <a:r>
              <a:rPr sz="3400" i="1" spc="-295" dirty="0">
                <a:latin typeface="Trebuchet MS"/>
                <a:cs typeface="Trebuchet MS"/>
              </a:rPr>
              <a:t>e</a:t>
            </a:r>
            <a:r>
              <a:rPr sz="3400" i="1" spc="-5" dirty="0">
                <a:latin typeface="Trebuchet MS"/>
                <a:cs typeface="Trebuchet MS"/>
              </a:rPr>
              <a:t>s</a:t>
            </a:r>
            <a:endParaRPr sz="3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23910" cy="7310755"/>
          </a:xfrm>
          <a:custGeom>
            <a:avLst/>
            <a:gdLst/>
            <a:ahLst/>
            <a:cxnLst/>
            <a:rect l="l" t="t" r="r" b="b"/>
            <a:pathLst>
              <a:path w="8423910" h="7310755">
                <a:moveTo>
                  <a:pt x="0" y="7310626"/>
                </a:moveTo>
                <a:lnTo>
                  <a:pt x="0" y="0"/>
                </a:lnTo>
                <a:lnTo>
                  <a:pt x="8423513" y="0"/>
                </a:lnTo>
                <a:lnTo>
                  <a:pt x="0" y="7310626"/>
                </a:lnTo>
                <a:close/>
              </a:path>
            </a:pathLst>
          </a:custGeom>
          <a:solidFill>
            <a:srgbClr val="F7C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73950" y="3546159"/>
            <a:ext cx="5356865" cy="674083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21774" y="1003965"/>
            <a:ext cx="524256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110" dirty="0">
                <a:latin typeface="Arial"/>
                <a:cs typeface="Arial"/>
              </a:rPr>
              <a:t>DATA</a:t>
            </a:r>
            <a:r>
              <a:rPr sz="5200" spc="-155" dirty="0">
                <a:latin typeface="Arial"/>
                <a:cs typeface="Arial"/>
              </a:rPr>
              <a:t> </a:t>
            </a:r>
            <a:r>
              <a:rPr sz="5200" spc="65" dirty="0">
                <a:latin typeface="Arial"/>
                <a:cs typeface="Arial"/>
              </a:rPr>
              <a:t>TRAINING</a:t>
            </a:r>
            <a:endParaRPr sz="5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8524" y="3057080"/>
            <a:ext cx="9151620" cy="426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lang="en-GB" sz="3400" i="1" spc="-155" dirty="0">
                <a:latin typeface="Trebuchet MS"/>
                <a:cs typeface="Trebuchet MS"/>
              </a:rPr>
              <a:t>Data training is a process of splitting the dataset into two variables x and y</a:t>
            </a:r>
          </a:p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lang="en-GB" sz="3400" i="1" spc="-155" dirty="0">
                <a:latin typeface="Trebuchet MS"/>
                <a:cs typeface="Trebuchet MS"/>
              </a:rPr>
              <a:t>                        1. y as Target Variable</a:t>
            </a:r>
          </a:p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lang="en-GB" sz="3400" i="1" spc="-155" dirty="0">
                <a:latin typeface="Trebuchet MS"/>
                <a:cs typeface="Trebuchet MS"/>
              </a:rPr>
              <a:t>                        2. x as Attributes Variable</a:t>
            </a:r>
          </a:p>
          <a:p>
            <a:pPr marL="12700" marR="5080">
              <a:lnSpc>
                <a:spcPct val="115799"/>
              </a:lnSpc>
              <a:spcBef>
                <a:spcPts val="100"/>
              </a:spcBef>
            </a:pPr>
            <a:endParaRPr lang="en-GB" sz="3400" i="1" spc="-155" dirty="0">
              <a:latin typeface="Trebuchet MS"/>
              <a:cs typeface="Trebuchet MS"/>
            </a:endParaRPr>
          </a:p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lang="en-GB" sz="3400" i="1" spc="-155" dirty="0">
                <a:latin typeface="Trebuchet MS"/>
                <a:cs typeface="Trebuchet MS"/>
              </a:rPr>
              <a:t>And we need to give test size and train size of the model for further prediction</a:t>
            </a:r>
            <a:endParaRPr sz="3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391</Words>
  <Application>Microsoft Office PowerPoint</Application>
  <PresentationFormat>Custom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Microsoft JhengHei</vt:lpstr>
      <vt:lpstr>Arial</vt:lpstr>
      <vt:lpstr>Calibri</vt:lpstr>
      <vt:lpstr>Lucida Sans Unicode</vt:lpstr>
      <vt:lpstr>Tahoma</vt:lpstr>
      <vt:lpstr>Times New Roman</vt:lpstr>
      <vt:lpstr>Trebuchet MS</vt:lpstr>
      <vt:lpstr>Office Theme</vt:lpstr>
      <vt:lpstr>Students Admission  Prediciton Analysis</vt:lpstr>
      <vt:lpstr>OBJECTIVE</vt:lpstr>
      <vt:lpstr>TABLE OF CONTENTS</vt:lpstr>
      <vt:lpstr>What is Machine Learning?</vt:lpstr>
      <vt:lpstr>Data Collection</vt:lpstr>
      <vt:lpstr>Data Pre-Processing</vt:lpstr>
      <vt:lpstr>PowerPoint Presentation</vt:lpstr>
      <vt:lpstr>Model Selection</vt:lpstr>
      <vt:lpstr>DATA TRAINING</vt:lpstr>
      <vt:lpstr>DATA PREDICTION</vt:lpstr>
      <vt:lpstr>Accuracy Scores of Different Models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Admission  Prediciton Analysis</dc:title>
  <cp:lastModifiedBy>DHANAVEL K</cp:lastModifiedBy>
  <cp:revision>2</cp:revision>
  <dcterms:created xsi:type="dcterms:W3CDTF">2022-07-10T05:07:39Z</dcterms:created>
  <dcterms:modified xsi:type="dcterms:W3CDTF">2022-07-13T03:31:17Z</dcterms:modified>
</cp:coreProperties>
</file>