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4A639-FD02-4061-9034-AA1DA55F1585}">
  <a:tblStyle styleId="{3934A639-FD02-4061-9034-AA1DA55F1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76aec549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76aec549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6aec5496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76aec5496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6aec549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76aec549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76aec549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76aec549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6aec5496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6aec5496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6ec48b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6ec48b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6ec48b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6ec48b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6ec48ba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6ec48ba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6ec48ba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6ec48ba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6ec48ba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6ec48ba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6aec549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6aec549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6aec549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76aec549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6aec549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6aec549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Open Land Agriculture Monitoring System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Flowchart</a:t>
            </a:r>
            <a:r>
              <a:rPr lang="en"/>
              <a:t>: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485975" y="1493675"/>
            <a:ext cx="1807800" cy="1078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moisture sensor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703750" y="1493675"/>
            <a:ext cx="2398800" cy="12375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5767125" y="1552025"/>
            <a:ext cx="1648800" cy="1120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103775" y="445025"/>
            <a:ext cx="942900" cy="507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</a:t>
            </a:r>
            <a:endParaRPr/>
          </a:p>
        </p:txBody>
      </p:sp>
      <p:cxnSp>
        <p:nvCxnSpPr>
          <p:cNvPr id="127" name="Google Shape;127;p22"/>
          <p:cNvCxnSpPr>
            <a:stCxn id="125" idx="0"/>
            <a:endCxn id="126" idx="4"/>
          </p:cNvCxnSpPr>
          <p:nvPr/>
        </p:nvCxnSpPr>
        <p:spPr>
          <a:xfrm rot="10800000">
            <a:off x="6575325" y="952625"/>
            <a:ext cx="16200" cy="59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22"/>
          <p:cNvSpPr/>
          <p:nvPr/>
        </p:nvSpPr>
        <p:spPr>
          <a:xfrm>
            <a:off x="2527800" y="3207125"/>
            <a:ext cx="2750700" cy="34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Microcontroller</a:t>
            </a:r>
            <a:endParaRPr/>
          </a:p>
        </p:txBody>
      </p:sp>
      <p:cxnSp>
        <p:nvCxnSpPr>
          <p:cNvPr id="129" name="Google Shape;129;p22"/>
          <p:cNvCxnSpPr>
            <a:stCxn id="123" idx="2"/>
          </p:cNvCxnSpPr>
          <p:nvPr/>
        </p:nvCxnSpPr>
        <p:spPr>
          <a:xfrm>
            <a:off x="1389875" y="2571875"/>
            <a:ext cx="19500" cy="8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2"/>
          <p:cNvCxnSpPr>
            <a:endCxn id="128" idx="1"/>
          </p:cNvCxnSpPr>
          <p:nvPr/>
        </p:nvCxnSpPr>
        <p:spPr>
          <a:xfrm rot="10800000" flipH="1">
            <a:off x="1409400" y="3377225"/>
            <a:ext cx="11184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2"/>
          <p:cNvCxnSpPr>
            <a:stCxn id="124" idx="2"/>
            <a:endCxn id="128" idx="0"/>
          </p:cNvCxnSpPr>
          <p:nvPr/>
        </p:nvCxnSpPr>
        <p:spPr>
          <a:xfrm>
            <a:off x="3903150" y="2731175"/>
            <a:ext cx="0" cy="4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2"/>
          <p:cNvCxnSpPr>
            <a:stCxn id="125" idx="2"/>
          </p:cNvCxnSpPr>
          <p:nvPr/>
        </p:nvCxnSpPr>
        <p:spPr>
          <a:xfrm>
            <a:off x="6591525" y="2672825"/>
            <a:ext cx="4200" cy="7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2"/>
          <p:cNvCxnSpPr>
            <a:endCxn id="128" idx="3"/>
          </p:cNvCxnSpPr>
          <p:nvPr/>
        </p:nvCxnSpPr>
        <p:spPr>
          <a:xfrm flipH="1">
            <a:off x="5278500" y="3338525"/>
            <a:ext cx="1320900" cy="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2"/>
          <p:cNvSpPr/>
          <p:nvPr/>
        </p:nvSpPr>
        <p:spPr>
          <a:xfrm>
            <a:off x="2672825" y="4257100"/>
            <a:ext cx="2488200" cy="5250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output</a:t>
            </a:r>
            <a:endParaRPr/>
          </a:p>
        </p:txBody>
      </p:sp>
      <p:cxnSp>
        <p:nvCxnSpPr>
          <p:cNvPr id="135" name="Google Shape;135;p22"/>
          <p:cNvCxnSpPr>
            <a:stCxn id="128" idx="2"/>
            <a:endCxn id="134" idx="0"/>
          </p:cNvCxnSpPr>
          <p:nvPr/>
        </p:nvCxnSpPr>
        <p:spPr>
          <a:xfrm>
            <a:off x="3903150" y="3547325"/>
            <a:ext cx="138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of component assembly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simulation result images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+ Software integration result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7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847225"/>
          <a:ext cx="7239000" cy="4175460"/>
        </p:xfrm>
        <a:graphic>
          <a:graphicData uri="http://schemas.openxmlformats.org/drawingml/2006/table">
            <a:tbl>
              <a:tblPr>
                <a:noFill/>
                <a:tableStyleId>{3934A639-FD02-4061-9034-AA1DA55F1585}</a:tableStyleId>
              </a:tblPr>
              <a:tblGrid>
                <a:gridCol w="168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Sr. No.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Title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requirement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requirement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diagram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specification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Flow chart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Images of project making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simulation result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and software integration result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conclusion/summary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 requirements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78700" cy="4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Power on and power off Pump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water level in well goes low.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electricity comes in night, so pump should start automatically.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moisture in soil.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rain alert(to warn farmer regardi ng rain, so farmer can spray or stop spraying pesticide on crops).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drip &amp; Sprinkler irrigation.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if onion is spoil or not.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monitor all farm using cctv cameras.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monitor water, food &amp; lifestyle of farm animals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monitoring System for crops and animals &gt;&gt; when temperature exceeds above normal level &gt;&gt; then fan starts in animal shed.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quality of air or gas for plants and animals.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detect smoke or fire in farm.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Final requirements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Soil moisture sensor.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Relay with LED or DC water pump.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Temperature sensor.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Block diagram</a:t>
            </a: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542175" y="1305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810775" y="2233175"/>
            <a:ext cx="1138200" cy="201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35650" y="1305800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moisture sensor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717175" y="1305800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74075" y="2466725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824850" y="2466725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5795275" y="2466725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982375" y="4568875"/>
            <a:ext cx="31119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 rot="-5400000">
            <a:off x="5270150" y="2270525"/>
            <a:ext cx="211200" cy="839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274275" y="1752500"/>
            <a:ext cx="211200" cy="480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 rot="-5404876">
            <a:off x="3366475" y="2373025"/>
            <a:ext cx="211500" cy="633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 rot="-5400000">
            <a:off x="1560800" y="2536475"/>
            <a:ext cx="211200" cy="30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274275" y="4250375"/>
            <a:ext cx="211200" cy="318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 rot="5400000">
            <a:off x="3095723" y="1742151"/>
            <a:ext cx="928500" cy="501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161050" y="1476950"/>
            <a:ext cx="1138200" cy="21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Hardware Specification</a:t>
            </a:r>
            <a:endParaRPr b="1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937775"/>
            <a:ext cx="8520600" cy="4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b="1"/>
              <a:t>Soil Moisture Sensor </a:t>
            </a:r>
            <a:r>
              <a:rPr lang="en" sz="1360"/>
              <a:t>(SKU:SEN0114),(Company&gt; DFROBOT)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1. Power supply: 3.3v or 5v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2. Output voltage signal: 0~4.2v  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3. Current: 35mA 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4. Pin definition: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Analog output(Blue wire)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GND(Black wire)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Power(Red wire)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5. Size: 60x20x5mm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6. Value range: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0 ~300 : dry soil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300~700 : humid soil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700~950 : in water  </a:t>
            </a:r>
            <a:endParaRPr sz="13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2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B2B2B"/>
                </a:solidFill>
                <a:highlight>
                  <a:srgbClr val="FFFFFF"/>
                </a:highlight>
              </a:rPr>
              <a:t>Relay Module Specifications(5 V)</a:t>
            </a:r>
            <a:endParaRPr sz="2500" b="1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 voltage: 5V DC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 current: 70mA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Maximum load current: 10A/250V AC, 10A/30V DC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Maximum switch voltage: 250V AC, 30V DC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Operate time: ≤ 10ms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Release time: ≤ 5ms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8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LED</a:t>
            </a:r>
            <a:endParaRPr b="1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060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 Bright Red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Voltage: 1.6v-1.9v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Typical: 1.8v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Current: 18mA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Intensity: 4,500mcd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Colour Freq: 620-628nm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Lens: Water Clear.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Temperature sensor(DS18B20):</a:t>
            </a:r>
            <a:endParaRPr b="1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252700" y="1017725"/>
            <a:ext cx="7056300" cy="3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Temperature Range: </a:t>
            </a:r>
            <a:r>
              <a:rPr lang="en" sz="1225"/>
              <a:t>  -55°C to +125°C (-67°F to +257°F).  </a:t>
            </a:r>
            <a:endParaRPr sz="122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Temperature Resolution:</a:t>
            </a:r>
            <a:r>
              <a:rPr lang="en" sz="1225"/>
              <a:t> The sensor can provide temperature readings with a programmable resolution of 9 to 12 bits.  </a:t>
            </a:r>
            <a:endParaRPr sz="122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Accuracy: </a:t>
            </a:r>
            <a:r>
              <a:rPr lang="en" sz="1225"/>
              <a:t> At 12-bit resolution, it has an accuracy of ±0.0625°C.</a:t>
            </a:r>
            <a:endParaRPr sz="122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Operating Voltage:</a:t>
            </a:r>
            <a:r>
              <a:rPr lang="en" sz="1225"/>
              <a:t>  3.0V to 5.5V.</a:t>
            </a:r>
            <a:endParaRPr sz="122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Communication Protocol: </a:t>
            </a:r>
            <a:r>
              <a:rPr lang="en" sz="1225"/>
              <a:t>The DS18B20 communicates using the 1-Wire communication protocol, which allows multiple DS18B20 sensors to be connected to a single data bus. Each sensor has a unique 64-bit serial code, enabling individual sensor identification on the bus.</a:t>
            </a:r>
            <a:endParaRPr sz="122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Conversion Time:</a:t>
            </a:r>
            <a:r>
              <a:rPr lang="en" sz="1225"/>
              <a:t> At 12-bit resolution, it typically takes around 750 milliseconds.</a:t>
            </a:r>
            <a:endParaRPr sz="122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Temperature Alarms:</a:t>
            </a:r>
            <a:r>
              <a:rPr lang="en" sz="1225"/>
              <a:t> It supports programmable high and low temperature alarm triggers, allowing the sensor to alert a microcontroller when the temperature crosses a specified threshold.</a:t>
            </a:r>
            <a:endParaRPr sz="122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Data Output: </a:t>
            </a:r>
            <a:r>
              <a:rPr lang="en" sz="1225"/>
              <a:t>Temperature data is output in digital format and can be read via the 1-Wire interface.</a:t>
            </a:r>
            <a:endParaRPr sz="122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Package Type: </a:t>
            </a:r>
            <a:r>
              <a:rPr lang="en" sz="1225"/>
              <a:t>The DS18B20 is available in various package types, including TO-92 (for through-hole mounting) and surface-mount packages, making it versatile for different applications.</a:t>
            </a:r>
            <a:endParaRPr sz="122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/>
              <a:t>Compatibility: </a:t>
            </a:r>
            <a:r>
              <a:rPr lang="en" sz="1225"/>
              <a:t>The DS18B20 is widely supported by microcontrollers and single-board computers, such as Arduino, Raspberry Pi, and others, thanks to available libraries and code examples.</a:t>
            </a:r>
            <a:endParaRPr sz="12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1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Calibri</vt:lpstr>
      <vt:lpstr>Simple Light</vt:lpstr>
      <vt:lpstr>Open Land Agriculture Monitoring System</vt:lpstr>
      <vt:lpstr>Index </vt:lpstr>
      <vt:lpstr>User requirements</vt:lpstr>
      <vt:lpstr>Final requirements</vt:lpstr>
      <vt:lpstr>Block diagram</vt:lpstr>
      <vt:lpstr>Hardware Specification</vt:lpstr>
      <vt:lpstr>Relay Module Specifications(5 V)</vt:lpstr>
      <vt:lpstr>LED</vt:lpstr>
      <vt:lpstr>Temperature sensor(DS18B20):</vt:lpstr>
      <vt:lpstr>Flowchart:</vt:lpstr>
      <vt:lpstr>Images of component assembly</vt:lpstr>
      <vt:lpstr>Code simulation result images</vt:lpstr>
      <vt:lpstr>Hardware + Software integration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Land Agriculture Monitoring System</dc:title>
  <cp:lastModifiedBy>Amit Lapi</cp:lastModifiedBy>
  <cp:revision>1</cp:revision>
  <dcterms:modified xsi:type="dcterms:W3CDTF">2023-10-31T12:32:38Z</dcterms:modified>
</cp:coreProperties>
</file>