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1" r:id="rId3"/>
    <p:sldId id="286" r:id="rId4"/>
    <p:sldId id="262" r:id="rId5"/>
    <p:sldId id="263" r:id="rId6"/>
    <p:sldId id="285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Pristina" panose="03060402040406080204" pitchFamily="66" charset="0"/>
      <p:regular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2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6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97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80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0" y="1398468"/>
            <a:ext cx="7209453" cy="807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 dirty="0"/>
              <a:t>Cardiovascular Disease Prediction</a:t>
            </a:r>
            <a:endParaRPr sz="3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7EF4C-073C-40BD-99F2-92C1DF0FFF93}"/>
              </a:ext>
            </a:extLst>
          </p:cNvPr>
          <p:cNvSpPr txBox="1"/>
          <p:nvPr/>
        </p:nvSpPr>
        <p:spPr>
          <a:xfrm>
            <a:off x="0" y="2051279"/>
            <a:ext cx="746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ACM40960-Projects in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Maths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39B3-02C5-4637-8F28-3E4EE9453B06}"/>
              </a:ext>
            </a:extLst>
          </p:cNvPr>
          <p:cNvSpPr txBox="1"/>
          <p:nvPr/>
        </p:nvSpPr>
        <p:spPr>
          <a:xfrm>
            <a:off x="0" y="2761861"/>
            <a:ext cx="439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Presented By: Vinit Dhande (20202078)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Course: MSc Data &amp; Computational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526696" y="174171"/>
            <a:ext cx="6462600" cy="547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26696" y="795600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Cardiovascular diseases are a group of disorders of the heart and blood vessels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More people die annually from CVDs than from any other cause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st patients are diagosed after first heart attack or stroke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Need early detection and management using counselling and medicines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Risk reduction using the data-driven techniques</a:t>
            </a:r>
            <a:endParaRPr lang="e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1026" name="Picture 2" descr="Online Heart Health Calculator Could Predict Risk of Dying From  Cardiovascular Disease: Study">
            <a:extLst>
              <a:ext uri="{FF2B5EF4-FFF2-40B4-BE49-F238E27FC236}">
                <a16:creationId xmlns:a16="http://schemas.microsoft.com/office/drawing/2014/main" id="{14CEC172-B9AE-454B-90C1-6F74717B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92" y="1469946"/>
            <a:ext cx="2090057" cy="22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526696" y="174171"/>
            <a:ext cx="6462600" cy="547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2443" y="965481"/>
            <a:ext cx="5612847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Derive the patterns in the data for the patients with CVD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Describe which factors may indicate vascular risk.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Identify who to screen for cardiovascular risk assessment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endParaRPr lang="e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04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38664" y="161731"/>
            <a:ext cx="6462600" cy="547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Dataset</a:t>
            </a:r>
            <a:endParaRPr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8664" y="870245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E" dirty="0">
                <a:solidFill>
                  <a:schemeClr val="accent1">
                    <a:lumMod val="50000"/>
                  </a:schemeClr>
                </a:solidFill>
              </a:rPr>
              <a:t>Objective 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Age, Height, Weight,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Gender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Examination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Systolic and Diastolic blood pressure, Cholesterol, Glucose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ABBC"/>
              </a:buClr>
              <a:buSzPts val="1800"/>
              <a:buFont typeface="Lato"/>
              <a:buChar char="▷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2185C5">
                    <a:lumMod val="50000"/>
                  </a:srgbClr>
                </a:solidFill>
                <a:effectLst/>
                <a:uLnTx/>
                <a:uFillTx/>
                <a:latin typeface="Lato"/>
                <a:sym typeface="Lato"/>
              </a:rPr>
              <a:t>Subjective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Tx/>
              <a:buChar char="-"/>
              <a:tabLst/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Smoking, Alcohol intake, Physical activity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ABBC"/>
              </a:buClr>
              <a:buSzPts val="1800"/>
              <a:buFont typeface="Lato"/>
              <a:buChar char="▷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2185C5">
                    <a:lumMod val="50000"/>
                  </a:srgbClr>
                </a:solidFill>
                <a:effectLst/>
                <a:uLnTx/>
                <a:uFillTx/>
                <a:latin typeface="Lato"/>
                <a:sym typeface="Lato"/>
              </a:rPr>
              <a:t>Target 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Tx/>
              <a:buChar char="-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185C5">
                    <a:lumMod val="50000"/>
                  </a:srgbClr>
                </a:solidFill>
                <a:effectLst/>
                <a:uLnTx/>
                <a:uFillTx/>
                <a:latin typeface="Lato"/>
                <a:sym typeface="Lato"/>
              </a:rPr>
              <a:t> Presence or absence of cardiovascular disease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533400" lvl="1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41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38664" y="161731"/>
            <a:ext cx="6462600" cy="547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Methodology(Python)</a:t>
            </a:r>
            <a:endParaRPr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8664" y="795600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processing and cleaning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exploration and visualization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mining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Building model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Performance evaluation and optimization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Validating the results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006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14400" y="833534"/>
            <a:ext cx="6888900" cy="2432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Pristina" panose="03060402040406080204" pitchFamily="66" charset="0"/>
              </a:rPr>
              <a:t>Thank You!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59267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170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</vt:lpstr>
      <vt:lpstr>Lato</vt:lpstr>
      <vt:lpstr>Pristina</vt:lpstr>
      <vt:lpstr>Arial</vt:lpstr>
      <vt:lpstr>Antonio template</vt:lpstr>
      <vt:lpstr>Cardiovascular Disease Prediction</vt:lpstr>
      <vt:lpstr>Abstract</vt:lpstr>
      <vt:lpstr>Objectives</vt:lpstr>
      <vt:lpstr>Dataset</vt:lpstr>
      <vt:lpstr>Methodology(Python)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Vinit Dhande</dc:creator>
  <cp:lastModifiedBy>Vinit  Kishor Dhande</cp:lastModifiedBy>
  <cp:revision>35</cp:revision>
  <dcterms:modified xsi:type="dcterms:W3CDTF">2021-04-22T13:10:05Z</dcterms:modified>
</cp:coreProperties>
</file>