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493" r:id="rId10"/>
    <p:sldId id="499" r:id="rId11"/>
    <p:sldId id="494" r:id="rId12"/>
    <p:sldId id="502" r:id="rId13"/>
    <p:sldId id="510" r:id="rId14"/>
    <p:sldId id="511" r:id="rId15"/>
    <p:sldId id="513" r:id="rId16"/>
    <p:sldId id="503" r:id="rId17"/>
    <p:sldId id="462" r:id="rId18"/>
    <p:sldId id="49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81"/>
    <a:srgbClr val="E48403"/>
    <a:srgbClr val="3F5C1C"/>
    <a:srgbClr val="F8D040"/>
    <a:srgbClr val="F9DD1B"/>
    <a:srgbClr val="FFFF8F"/>
    <a:srgbClr val="FFE181"/>
    <a:srgbClr val="EC0E13"/>
    <a:srgbClr val="604750"/>
    <a:srgbClr val="DB6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374" autoAdjust="0"/>
  </p:normalViewPr>
  <p:slideViewPr>
    <p:cSldViewPr>
      <p:cViewPr varScale="1">
        <p:scale>
          <a:sx n="72" d="100"/>
          <a:sy n="72" d="100"/>
        </p:scale>
        <p:origin x="66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7239000" y="2105561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অরুণ</a:t>
            </a:r>
            <a:endParaRPr lang="en-US" sz="16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BC4788-0EF2-9CE0-BBB4-7DAF7FD59043}"/>
              </a:ext>
            </a:extLst>
          </p:cNvPr>
          <p:cNvSpPr/>
          <p:nvPr/>
        </p:nvSpPr>
        <p:spPr>
          <a:xfrm>
            <a:off x="3276600" y="6858000"/>
            <a:ext cx="1905000" cy="1828800"/>
          </a:xfrm>
          <a:prstGeom prst="ellipse">
            <a:avLst/>
          </a:prstGeom>
          <a:solidFill>
            <a:schemeClr val="bg1"/>
          </a:solidFill>
          <a:ln>
            <a:solidFill>
              <a:srgbClr val="F9DD1B"/>
            </a:solidFill>
          </a:ln>
          <a:effectLst>
            <a:glow rad="1905000">
              <a:srgbClr val="F8D04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5F567-2053-895B-43B8-ED3DA6D334C5}"/>
              </a:ext>
            </a:extLst>
          </p:cNvPr>
          <p:cNvSpPr/>
          <p:nvPr/>
        </p:nvSpPr>
        <p:spPr>
          <a:xfrm>
            <a:off x="304800" y="5029200"/>
            <a:ext cx="11658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F6222-70AA-505D-4EF8-BFB6C1C709D3}"/>
              </a:ext>
            </a:extLst>
          </p:cNvPr>
          <p:cNvSpPr txBox="1"/>
          <p:nvPr/>
        </p:nvSpPr>
        <p:spPr>
          <a:xfrm>
            <a:off x="1295400" y="4752439"/>
            <a:ext cx="9601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সূর্যের</a:t>
            </a:r>
            <a:r>
              <a:rPr lang="en-US" sz="8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8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অরেক</a:t>
            </a:r>
            <a:r>
              <a:rPr lang="en-US" sz="8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8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8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8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অরুণ</a:t>
            </a:r>
            <a:endParaRPr lang="en-US" sz="8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4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3.33333E-6 L 5E-6 -0.75277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763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 animBg="1"/>
          <p:bldP spid="4" grpId="0" animBg="1"/>
          <p:bldP spid="8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4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3.33333E-6 L 5E-6 -0.75277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763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 animBg="1"/>
          <p:bldP spid="4" grpId="0" animBg="1"/>
          <p:bldP spid="8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অ</a:t>
            </a:r>
            <a:r>
              <a:rPr lang="en-US" sz="8800" b="1" dirty="0" err="1"/>
              <a:t>রুণ</a:t>
            </a:r>
            <a:r>
              <a:rPr lang="en-US" sz="8800" b="1" dirty="0"/>
              <a:t> </a:t>
            </a:r>
            <a:r>
              <a:rPr lang="en-US" sz="8800" b="1" dirty="0" err="1"/>
              <a:t>ওই</a:t>
            </a:r>
            <a:r>
              <a:rPr lang="en-US" sz="8800" b="1" dirty="0"/>
              <a:t> </a:t>
            </a:r>
            <a:r>
              <a:rPr lang="en-US" sz="8800" b="1" dirty="0" err="1"/>
              <a:t>উঠেছে</a:t>
            </a:r>
            <a:r>
              <a:rPr lang="en-US" sz="8800" b="1" dirty="0"/>
              <a:t>  </a:t>
            </a:r>
            <a:r>
              <a:rPr lang="en-US" sz="8800" b="1" dirty="0" err="1"/>
              <a:t>ভাই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আ</a:t>
            </a:r>
            <a:r>
              <a:rPr lang="en-US" sz="8800" b="1" dirty="0" err="1"/>
              <a:t>ম</a:t>
            </a:r>
            <a:r>
              <a:rPr lang="en-US" sz="8800" b="1" dirty="0"/>
              <a:t> </a:t>
            </a:r>
            <a:r>
              <a:rPr lang="en-US" sz="8800" b="1" dirty="0" err="1"/>
              <a:t>খেয়েছি</a:t>
            </a:r>
            <a:r>
              <a:rPr lang="en-US" sz="8800" b="1" dirty="0"/>
              <a:t>। </a:t>
            </a:r>
            <a:r>
              <a:rPr lang="en-US" sz="8800" b="1" dirty="0" err="1"/>
              <a:t>আতা</a:t>
            </a:r>
            <a:r>
              <a:rPr lang="en-US" sz="8800" b="1" dirty="0"/>
              <a:t> </a:t>
            </a:r>
            <a:r>
              <a:rPr lang="en-US" sz="8800" b="1" dirty="0" err="1"/>
              <a:t>চাই</a:t>
            </a:r>
            <a:r>
              <a:rPr lang="en-US" sz="8800" b="1" dirty="0"/>
              <a:t>। </a:t>
            </a:r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অ</a:t>
            </a:r>
            <a:r>
              <a:rPr lang="en-US" sz="8800" dirty="0" err="1">
                <a:solidFill>
                  <a:schemeClr val="tx1"/>
                </a:solidFill>
              </a:rPr>
              <a:t>রুণ</a:t>
            </a:r>
            <a:r>
              <a:rPr lang="en-US" sz="8800" dirty="0"/>
              <a:t> </a:t>
            </a:r>
            <a:r>
              <a:rPr lang="en-US" sz="8800" dirty="0" err="1">
                <a:solidFill>
                  <a:schemeClr val="tx1"/>
                </a:solidFill>
              </a:rPr>
              <a:t>ওই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উঠেছে</a:t>
            </a:r>
            <a:r>
              <a:rPr lang="en-US" sz="8800" dirty="0">
                <a:solidFill>
                  <a:schemeClr val="tx1"/>
                </a:solidFill>
              </a:rPr>
              <a:t>  </a:t>
            </a:r>
            <a:r>
              <a:rPr lang="en-US" sz="8800" dirty="0" err="1">
                <a:solidFill>
                  <a:schemeClr val="tx1"/>
                </a:solidFill>
              </a:rPr>
              <a:t>ভাই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  <a:r>
              <a:rPr lang="en-US" sz="8800" b="1" dirty="0"/>
              <a:t> </a:t>
            </a: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932710" y="1368529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3900" dirty="0"/>
              <a:t>অ</a:t>
            </a:r>
            <a:r>
              <a:rPr lang="en-US" sz="23900" dirty="0">
                <a:solidFill>
                  <a:schemeClr val="tx1"/>
                </a:solidFill>
              </a:rPr>
              <a:t>-</a:t>
            </a:r>
            <a:r>
              <a:rPr lang="en-US" sz="23900" dirty="0" err="1">
                <a:solidFill>
                  <a:schemeClr val="tx1"/>
                </a:solidFill>
              </a:rPr>
              <a:t>রু</a:t>
            </a:r>
            <a:r>
              <a:rPr lang="en-US" sz="23900" dirty="0">
                <a:solidFill>
                  <a:schemeClr val="tx1"/>
                </a:solidFill>
              </a:rPr>
              <a:t>-ণ</a:t>
            </a:r>
            <a:r>
              <a:rPr lang="en-US" sz="23900" b="1" dirty="0"/>
              <a:t>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503388" y="-306330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অ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অজগর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কলম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অতল,অমল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ভাত,ছাতা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অজ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F6222-70AA-505D-4EF8-BFB6C1C709D3}"/>
              </a:ext>
            </a:extLst>
          </p:cNvPr>
          <p:cNvSpPr txBox="1"/>
          <p:nvPr/>
        </p:nvSpPr>
        <p:spPr>
          <a:xfrm>
            <a:off x="2020627" y="5642456"/>
            <a:ext cx="3076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3F5C1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আতা</a:t>
            </a:r>
            <a:endParaRPr lang="en-US" sz="7200" b="1" dirty="0">
              <a:solidFill>
                <a:srgbClr val="3F5C1C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B83B5-9A09-54E0-A4DE-3CB90666DD20}"/>
              </a:ext>
            </a:extLst>
          </p:cNvPr>
          <p:cNvGrpSpPr/>
          <p:nvPr/>
        </p:nvGrpSpPr>
        <p:grpSpPr>
          <a:xfrm>
            <a:off x="-54888" y="276761"/>
            <a:ext cx="5486400" cy="1171039"/>
            <a:chOff x="-54888" y="276761"/>
            <a:chExt cx="5486400" cy="11710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7CE07C-5CB7-868F-A7E3-A7DC64D4D1E5}"/>
                </a:ext>
              </a:extLst>
            </p:cNvPr>
            <p:cNvGrpSpPr/>
            <p:nvPr/>
          </p:nvGrpSpPr>
          <p:grpSpPr>
            <a:xfrm>
              <a:off x="423625" y="276761"/>
              <a:ext cx="4529375" cy="1171039"/>
              <a:chOff x="389206" y="151129"/>
              <a:chExt cx="5012788" cy="123952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1B12EB2-68E7-5710-F5F1-19053D5E4CAF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222395-1370-B382-B4F5-1929C6437382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29015F-0998-C724-9ADE-9C6DDB3ACA3F}"/>
                </a:ext>
              </a:extLst>
            </p:cNvPr>
            <p:cNvSpPr txBox="1"/>
            <p:nvPr/>
          </p:nvSpPr>
          <p:spPr>
            <a:xfrm>
              <a:off x="-54888" y="276761"/>
              <a:ext cx="54864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এটা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কীসের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ছবি</a:t>
              </a:r>
              <a:r>
                <a:rPr lang="bn-IN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  <a:endPara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0971916-7113-DC57-B662-9BFEAA2F5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3"/>
          <a:stretch/>
        </p:blipFill>
        <p:spPr>
          <a:xfrm rot="16200000">
            <a:off x="1557234" y="1854905"/>
            <a:ext cx="4003364" cy="3956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41C52-2AC4-9A50-A988-0A395EEE9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5" r="14959"/>
          <a:stretch/>
        </p:blipFill>
        <p:spPr>
          <a:xfrm>
            <a:off x="6567817" y="1762683"/>
            <a:ext cx="4364834" cy="40033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8E2A07-928A-5699-FD33-AD05BF615F8C}"/>
              </a:ext>
            </a:extLst>
          </p:cNvPr>
          <p:cNvSpPr txBox="1"/>
          <p:nvPr/>
        </p:nvSpPr>
        <p:spPr>
          <a:xfrm>
            <a:off x="6992013" y="5642455"/>
            <a:ext cx="3076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E4840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</a:t>
            </a:r>
            <a:endParaRPr lang="en-US" sz="7200" b="1" dirty="0">
              <a:solidFill>
                <a:srgbClr val="E4840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অ</a:t>
            </a:r>
            <a:r>
              <a:rPr lang="en-US" sz="8800" b="1" dirty="0" err="1"/>
              <a:t>রুণ</a:t>
            </a:r>
            <a:r>
              <a:rPr lang="en-US" sz="8800" b="1" dirty="0"/>
              <a:t> </a:t>
            </a:r>
            <a:r>
              <a:rPr lang="en-US" sz="8800" b="1" dirty="0" err="1"/>
              <a:t>ওই</a:t>
            </a:r>
            <a:r>
              <a:rPr lang="en-US" sz="8800" b="1" dirty="0"/>
              <a:t> </a:t>
            </a:r>
            <a:r>
              <a:rPr lang="en-US" sz="8800" b="1" dirty="0" err="1"/>
              <a:t>উঠেছে</a:t>
            </a:r>
            <a:r>
              <a:rPr lang="en-US" sz="8800" b="1" dirty="0"/>
              <a:t>  </a:t>
            </a:r>
            <a:r>
              <a:rPr lang="en-US" sz="8800" b="1" dirty="0" err="1"/>
              <a:t>ভাই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আ</a:t>
            </a:r>
            <a:r>
              <a:rPr lang="en-US" sz="8800" b="1" dirty="0" err="1"/>
              <a:t>ম</a:t>
            </a:r>
            <a:r>
              <a:rPr lang="en-US" sz="8800" b="1" dirty="0"/>
              <a:t> </a:t>
            </a:r>
            <a:r>
              <a:rPr lang="en-US" sz="8800" b="1" dirty="0" err="1"/>
              <a:t>খেয়েছি</a:t>
            </a:r>
            <a:r>
              <a:rPr lang="en-US" sz="8800" b="1" dirty="0"/>
              <a:t>। </a:t>
            </a:r>
            <a:r>
              <a:rPr lang="en-US" sz="8800" b="1" dirty="0" err="1"/>
              <a:t>আতা</a:t>
            </a:r>
            <a:r>
              <a:rPr lang="en-US" sz="8800" b="1" dirty="0"/>
              <a:t> </a:t>
            </a:r>
            <a:r>
              <a:rPr lang="en-US" sz="8800" b="1" dirty="0" err="1"/>
              <a:t>চাই</a:t>
            </a:r>
            <a:r>
              <a:rPr lang="en-US" sz="8800" b="1" dirty="0"/>
              <a:t>। </a:t>
            </a:r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1171113" y="2541350"/>
            <a:ext cx="107715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আ</a:t>
            </a:r>
            <a:r>
              <a:rPr lang="en-US" sz="8800" dirty="0" err="1">
                <a:solidFill>
                  <a:schemeClr val="tx1"/>
                </a:solidFill>
              </a:rPr>
              <a:t>ম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খেয়েছি</a:t>
            </a:r>
            <a:r>
              <a:rPr lang="en-US" sz="8800" dirty="0">
                <a:solidFill>
                  <a:schemeClr val="tx1"/>
                </a:solidFill>
              </a:rPr>
              <a:t>। </a:t>
            </a:r>
            <a:r>
              <a:rPr lang="en-US" sz="8800" dirty="0" err="1">
                <a:solidFill>
                  <a:schemeClr val="tx1"/>
                </a:solidFill>
              </a:rPr>
              <a:t>আতা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চাই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540574" y="1379493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3900" dirty="0"/>
              <a:t>আ</a:t>
            </a:r>
            <a:r>
              <a:rPr lang="en-US" sz="23900" dirty="0">
                <a:solidFill>
                  <a:schemeClr val="tx1"/>
                </a:solidFill>
              </a:rPr>
              <a:t>-ম</a:t>
            </a:r>
            <a:r>
              <a:rPr lang="en-US" sz="23900" b="1" dirty="0"/>
              <a:t>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953122" y="-306330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আ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119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059276" y="10755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আলোচনা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বলবে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অ আ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052A14-6799-1D96-80F5-E97D9189E9C7}"/>
              </a:ext>
            </a:extLst>
          </p:cNvPr>
          <p:cNvGrpSpPr/>
          <p:nvPr/>
        </p:nvGrpSpPr>
        <p:grpSpPr>
          <a:xfrm>
            <a:off x="1215537" y="2680543"/>
            <a:ext cx="1741224" cy="1961753"/>
            <a:chOff x="1215537" y="2680543"/>
            <a:chExt cx="1741224" cy="19617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47B962-349E-AF1F-771A-145E452B3C83}"/>
                </a:ext>
              </a:extLst>
            </p:cNvPr>
            <p:cNvSpPr/>
            <p:nvPr/>
          </p:nvSpPr>
          <p:spPr>
            <a:xfrm rot="603575">
              <a:off x="1307693" y="344196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963521-FE59-3415-BF3F-7A79A25C8D05}"/>
                </a:ext>
              </a:extLst>
            </p:cNvPr>
            <p:cNvGrpSpPr/>
            <p:nvPr/>
          </p:nvGrpSpPr>
          <p:grpSpPr>
            <a:xfrm>
              <a:off x="1215537" y="2680543"/>
              <a:ext cx="1714165" cy="1714165"/>
              <a:chOff x="1379561" y="2639471"/>
              <a:chExt cx="1714165" cy="17141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CF7F01-7E81-9F73-7AE0-60442CC2AA11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CC27B8-BD41-51B6-E885-F2930733AA0C}"/>
                  </a:ext>
                </a:extLst>
              </p:cNvPr>
              <p:cNvSpPr txBox="1"/>
              <p:nvPr/>
            </p:nvSpPr>
            <p:spPr>
              <a:xfrm>
                <a:off x="1665143" y="2857763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দল-১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অ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05E34-D466-DC87-15D4-A3645D3E4E0D}"/>
              </a:ext>
            </a:extLst>
          </p:cNvPr>
          <p:cNvGrpSpPr/>
          <p:nvPr/>
        </p:nvGrpSpPr>
        <p:grpSpPr>
          <a:xfrm>
            <a:off x="3831667" y="2663854"/>
            <a:ext cx="1714165" cy="2005621"/>
            <a:chOff x="3831667" y="2663854"/>
            <a:chExt cx="1714165" cy="20056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5DCF87-2D3C-9B77-1EDD-651D534D74E6}"/>
                </a:ext>
              </a:extLst>
            </p:cNvPr>
            <p:cNvSpPr/>
            <p:nvPr/>
          </p:nvSpPr>
          <p:spPr>
            <a:xfrm rot="603575">
              <a:off x="3896429" y="3469146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90669-ADD1-76B1-07B7-8411DCE0852A}"/>
                </a:ext>
              </a:extLst>
            </p:cNvPr>
            <p:cNvGrpSpPr/>
            <p:nvPr/>
          </p:nvGrpSpPr>
          <p:grpSpPr>
            <a:xfrm>
              <a:off x="3831667" y="2663854"/>
              <a:ext cx="1714165" cy="1714165"/>
              <a:chOff x="1379561" y="2639471"/>
              <a:chExt cx="1714165" cy="171416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EDC9C2-B163-0CD3-DE20-397E07E49AE9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1CB1D-BF11-71D8-E041-8E0CCB42EDEF}"/>
                  </a:ext>
                </a:extLst>
              </p:cNvPr>
              <p:cNvSpPr txBox="1"/>
              <p:nvPr/>
            </p:nvSpPr>
            <p:spPr>
              <a:xfrm>
                <a:off x="1607044" y="2874452"/>
                <a:ext cx="1302325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দল-২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1DC114-DCC0-1B1C-815E-7FC48E69BE5E}"/>
              </a:ext>
            </a:extLst>
          </p:cNvPr>
          <p:cNvGrpSpPr/>
          <p:nvPr/>
        </p:nvGrpSpPr>
        <p:grpSpPr>
          <a:xfrm>
            <a:off x="6492957" y="2669854"/>
            <a:ext cx="1714679" cy="2018072"/>
            <a:chOff x="6492957" y="2669854"/>
            <a:chExt cx="1714679" cy="20180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1ED6CF-ECF4-BE8E-F5BF-CF2B7ACBD076}"/>
                </a:ext>
              </a:extLst>
            </p:cNvPr>
            <p:cNvSpPr/>
            <p:nvPr/>
          </p:nvSpPr>
          <p:spPr>
            <a:xfrm rot="603575">
              <a:off x="6492957" y="348759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B53359-1A16-8E50-850F-67A420B77EBA}"/>
                </a:ext>
              </a:extLst>
            </p:cNvPr>
            <p:cNvGrpSpPr/>
            <p:nvPr/>
          </p:nvGrpSpPr>
          <p:grpSpPr>
            <a:xfrm>
              <a:off x="6493471" y="2669854"/>
              <a:ext cx="1714165" cy="1714165"/>
              <a:chOff x="1379561" y="2639471"/>
              <a:chExt cx="1714165" cy="17141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84F6CD-3554-6A14-DAD1-47E93ED25337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20B49-D995-4F15-4BAC-B0A10A7C0A49}"/>
                  </a:ext>
                </a:extLst>
              </p:cNvPr>
              <p:cNvSpPr txBox="1"/>
              <p:nvPr/>
            </p:nvSpPr>
            <p:spPr>
              <a:xfrm>
                <a:off x="1601846" y="2868452"/>
                <a:ext cx="1269593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দল-৩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অ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68BBBD-033F-1315-945C-2EA647819902}"/>
              </a:ext>
            </a:extLst>
          </p:cNvPr>
          <p:cNvGrpSpPr/>
          <p:nvPr/>
        </p:nvGrpSpPr>
        <p:grpSpPr>
          <a:xfrm>
            <a:off x="9089483" y="2675854"/>
            <a:ext cx="1779958" cy="1979353"/>
            <a:chOff x="9089483" y="2675854"/>
            <a:chExt cx="1779958" cy="197935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21E15F-95D0-2D44-E758-9162DFB5D6D4}"/>
                </a:ext>
              </a:extLst>
            </p:cNvPr>
            <p:cNvSpPr/>
            <p:nvPr/>
          </p:nvSpPr>
          <p:spPr>
            <a:xfrm rot="603575">
              <a:off x="9089483" y="3454878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FDA77F-49DF-6FD1-76CA-77E0CF032841}"/>
                </a:ext>
              </a:extLst>
            </p:cNvPr>
            <p:cNvGrpSpPr/>
            <p:nvPr/>
          </p:nvGrpSpPr>
          <p:grpSpPr>
            <a:xfrm>
              <a:off x="9155276" y="2675854"/>
              <a:ext cx="1714165" cy="1714165"/>
              <a:chOff x="1379561" y="2639471"/>
              <a:chExt cx="1714165" cy="171416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197340-FA79-9E5F-0E9D-6078CFAAE8F8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2B8C3-F586-0A9E-2127-7F3DEA193021}"/>
                  </a:ext>
                </a:extLst>
              </p:cNvPr>
              <p:cNvSpPr txBox="1"/>
              <p:nvPr/>
            </p:nvSpPr>
            <p:spPr>
              <a:xfrm>
                <a:off x="1665143" y="2773278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দল-৪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591421" y="1637596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নির্দেশক-১৪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77" y="2297995"/>
            <a:ext cx="9241755" cy="30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200" y="2729721"/>
            <a:ext cx="7543800" cy="1560122"/>
            <a:chOff x="3124200" y="2729721"/>
            <a:chExt cx="75438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572000" y="2848063"/>
              <a:ext cx="60960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অ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আ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দিয়ে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জিনিস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শিখে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আসবে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67F5D-733D-99C0-4E8D-E6B16125C284}"/>
              </a:ext>
            </a:extLst>
          </p:cNvPr>
          <p:cNvSpPr txBox="1"/>
          <p:nvPr/>
        </p:nvSpPr>
        <p:spPr>
          <a:xfrm>
            <a:off x="2306233" y="2282438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10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পিরিয়ড-১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অ,আ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E534BC-AE9C-A1C9-BD0E-9040FD55178B}"/>
              </a:ext>
            </a:extLst>
          </p:cNvPr>
          <p:cNvSpPr/>
          <p:nvPr/>
        </p:nvSpPr>
        <p:spPr>
          <a:xfrm>
            <a:off x="1884262" y="1936075"/>
            <a:ext cx="8728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রাখাল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বালকটি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মাঠে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চরাত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590FF-FFA3-3D1B-0EE5-A18F4AF4BEF6}"/>
              </a:ext>
            </a:extLst>
          </p:cNvPr>
          <p:cNvSpPr txBox="1"/>
          <p:nvPr/>
        </p:nvSpPr>
        <p:spPr>
          <a:xfrm>
            <a:off x="3332062" y="25628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সে</a:t>
            </a:r>
            <a:r>
              <a:rPr lang="en-US" dirty="0"/>
              <a:t> </a:t>
            </a:r>
            <a:r>
              <a:rPr lang="en-US" dirty="0" err="1"/>
              <a:t>মাঠে</a:t>
            </a:r>
            <a:r>
              <a:rPr lang="en-US" dirty="0"/>
              <a:t> </a:t>
            </a:r>
            <a:r>
              <a:rPr lang="en-US" dirty="0" err="1"/>
              <a:t>গরু</a:t>
            </a:r>
            <a:r>
              <a:rPr lang="en-US" dirty="0"/>
              <a:t> </a:t>
            </a:r>
            <a:r>
              <a:rPr lang="en-US" dirty="0" err="1"/>
              <a:t>চরাত</a:t>
            </a:r>
            <a:r>
              <a:rPr lang="en-US" dirty="0"/>
              <a:t>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5C19-7221-FEB5-52D5-046BB517F78B}"/>
              </a:ext>
            </a:extLst>
          </p:cNvPr>
          <p:cNvSpPr txBox="1"/>
          <p:nvPr/>
        </p:nvSpPr>
        <p:spPr>
          <a:xfrm>
            <a:off x="2080754" y="3416267"/>
            <a:ext cx="859861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সে</a:t>
            </a:r>
            <a:r>
              <a:rPr lang="en-US" dirty="0"/>
              <a:t> </a:t>
            </a:r>
            <a:r>
              <a:rPr lang="en-US" dirty="0" err="1"/>
              <a:t>মজা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 </a:t>
            </a:r>
            <a:r>
              <a:rPr lang="en-US" dirty="0" err="1"/>
              <a:t>বলে</a:t>
            </a:r>
            <a:r>
              <a:rPr lang="en-US" dirty="0"/>
              <a:t> </a:t>
            </a:r>
            <a:r>
              <a:rPr lang="en-US" dirty="0" err="1"/>
              <a:t>চিৎকার</a:t>
            </a:r>
            <a:r>
              <a:rPr lang="en-US" dirty="0"/>
              <a:t> </a:t>
            </a:r>
            <a:r>
              <a:rPr lang="en-US" dirty="0" err="1"/>
              <a:t>করত</a:t>
            </a:r>
            <a:r>
              <a:rPr lang="en-US" dirty="0"/>
              <a:t>?।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0D96B-2324-B091-DC22-8193563013F6}"/>
              </a:ext>
            </a:extLst>
          </p:cNvPr>
          <p:cNvSpPr txBox="1"/>
          <p:nvPr/>
        </p:nvSpPr>
        <p:spPr>
          <a:xfrm>
            <a:off x="3200400" y="41857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বাঘ</a:t>
            </a:r>
            <a:r>
              <a:rPr lang="en-US" dirty="0"/>
              <a:t> </a:t>
            </a:r>
            <a:r>
              <a:rPr lang="en-US" dirty="0" err="1"/>
              <a:t>এসেছে</a:t>
            </a:r>
            <a:r>
              <a:rPr lang="en-US" dirty="0"/>
              <a:t> ,</a:t>
            </a:r>
            <a:r>
              <a:rPr lang="en-US" dirty="0" err="1"/>
              <a:t>বাঘ</a:t>
            </a:r>
            <a:r>
              <a:rPr lang="en-US" dirty="0"/>
              <a:t> </a:t>
            </a:r>
            <a:r>
              <a:rPr lang="en-US" dirty="0" err="1"/>
              <a:t>এসেছে</a:t>
            </a:r>
            <a:r>
              <a:rPr lang="en-US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/>
          <p:bldP spid="8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/>
          <p:bldP spid="8" grpId="0"/>
          <p:bldP spid="1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FE1ECEB-EB47-9E7C-A9D8-E8AA726D105F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74031" y="533400"/>
            <a:chExt cx="4800600" cy="4771313"/>
          </a:xfrm>
        </p:grpSpPr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4ACA2936-A932-9650-3376-06DCBE8230BC}"/>
                </a:ext>
              </a:extLst>
            </p:cNvPr>
            <p:cNvSpPr/>
            <p:nvPr/>
          </p:nvSpPr>
          <p:spPr>
            <a:xfrm rot="5643373">
              <a:off x="2870216" y="2900318"/>
              <a:ext cx="1008230" cy="3800559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DC26AB-35D5-D19D-75C8-E2F3175FD010}"/>
                </a:ext>
              </a:extLst>
            </p:cNvPr>
            <p:cNvSpPr/>
            <p:nvPr/>
          </p:nvSpPr>
          <p:spPr>
            <a:xfrm>
              <a:off x="974031" y="533400"/>
              <a:ext cx="4800600" cy="4267200"/>
            </a:xfrm>
            <a:prstGeom prst="roundRect">
              <a:avLst>
                <a:gd name="adj" fmla="val 8903"/>
              </a:avLst>
            </a:prstGeom>
            <a:solidFill>
              <a:srgbClr val="FFFF8F"/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perspectiveLeft">
                <a:rot lat="0" lon="1200000" rev="0"/>
              </a:camera>
              <a:lightRig rig="threePt" dir="t"/>
            </a:scene3d>
            <a:sp3d extrusionH="831850" contourW="12700">
              <a:extrusionClr>
                <a:schemeClr val="bg2">
                  <a:lumMod val="50000"/>
                </a:schemeClr>
              </a:extrusionClr>
              <a:contourClr>
                <a:srgbClr val="FFC00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7816DF-3B27-246F-713F-EF26526068FF}"/>
                </a:ext>
              </a:extLst>
            </p:cNvPr>
            <p:cNvSpPr/>
            <p:nvPr/>
          </p:nvSpPr>
          <p:spPr>
            <a:xfrm>
              <a:off x="1775710" y="1268329"/>
              <a:ext cx="3197242" cy="2797340"/>
            </a:xfrm>
            <a:custGeom>
              <a:avLst/>
              <a:gdLst/>
              <a:ahLst/>
              <a:cxnLst/>
              <a:rect l="l" t="t" r="r" b="b"/>
              <a:pathLst>
                <a:path w="4047801" h="3541514">
                  <a:moveTo>
                    <a:pt x="0" y="0"/>
                  </a:moveTo>
                  <a:lnTo>
                    <a:pt x="3817618" y="0"/>
                  </a:lnTo>
                  <a:lnTo>
                    <a:pt x="4047801" y="411947"/>
                  </a:lnTo>
                  <a:lnTo>
                    <a:pt x="3559479" y="411947"/>
                  </a:lnTo>
                  <a:lnTo>
                    <a:pt x="3559479" y="3541514"/>
                  </a:lnTo>
                  <a:lnTo>
                    <a:pt x="3215165" y="3342842"/>
                  </a:lnTo>
                  <a:cubicBezTo>
                    <a:pt x="3215165" y="3043168"/>
                    <a:pt x="3174832" y="2799455"/>
                    <a:pt x="3094165" y="2611703"/>
                  </a:cubicBezTo>
                  <a:cubicBezTo>
                    <a:pt x="3013499" y="2423951"/>
                    <a:pt x="2920968" y="2278710"/>
                    <a:pt x="2816572" y="2175979"/>
                  </a:cubicBezTo>
                  <a:cubicBezTo>
                    <a:pt x="2745032" y="2366966"/>
                    <a:pt x="2628275" y="2513184"/>
                    <a:pt x="2466301" y="2614633"/>
                  </a:cubicBezTo>
                  <a:cubicBezTo>
                    <a:pt x="2304328" y="2716083"/>
                    <a:pt x="2123877" y="2766808"/>
                    <a:pt x="1924949" y="2766808"/>
                  </a:cubicBezTo>
                  <a:cubicBezTo>
                    <a:pt x="1673182" y="2766808"/>
                    <a:pt x="1453711" y="2696965"/>
                    <a:pt x="1266535" y="2557280"/>
                  </a:cubicBezTo>
                  <a:cubicBezTo>
                    <a:pt x="1079359" y="2417594"/>
                    <a:pt x="919083" y="2241995"/>
                    <a:pt x="785706" y="2030481"/>
                  </a:cubicBezTo>
                  <a:cubicBezTo>
                    <a:pt x="652329" y="1818968"/>
                    <a:pt x="541673" y="1585422"/>
                    <a:pt x="453737" y="1329845"/>
                  </a:cubicBezTo>
                  <a:cubicBezTo>
                    <a:pt x="365801" y="1074267"/>
                    <a:pt x="295190" y="799940"/>
                    <a:pt x="241903" y="506864"/>
                  </a:cubicBezTo>
                  <a:lnTo>
                    <a:pt x="559126" y="616479"/>
                  </a:lnTo>
                  <a:cubicBezTo>
                    <a:pt x="647446" y="919355"/>
                    <a:pt x="744796" y="1170241"/>
                    <a:pt x="851178" y="1369137"/>
                  </a:cubicBezTo>
                  <a:cubicBezTo>
                    <a:pt x="957559" y="1568034"/>
                    <a:pt x="1068775" y="1728422"/>
                    <a:pt x="1184828" y="1850302"/>
                  </a:cubicBezTo>
                  <a:cubicBezTo>
                    <a:pt x="1300880" y="1972183"/>
                    <a:pt x="1417301" y="2059078"/>
                    <a:pt x="1534089" y="2110988"/>
                  </a:cubicBezTo>
                  <a:cubicBezTo>
                    <a:pt x="1650878" y="2162897"/>
                    <a:pt x="1763104" y="2188852"/>
                    <a:pt x="1870766" y="2188852"/>
                  </a:cubicBezTo>
                  <a:cubicBezTo>
                    <a:pt x="1982655" y="2188852"/>
                    <a:pt x="2079845" y="2170487"/>
                    <a:pt x="2162337" y="2133756"/>
                  </a:cubicBezTo>
                  <a:cubicBezTo>
                    <a:pt x="2244829" y="2097025"/>
                    <a:pt x="2313375" y="2050432"/>
                    <a:pt x="2367975" y="1993975"/>
                  </a:cubicBezTo>
                  <a:cubicBezTo>
                    <a:pt x="2422574" y="1937518"/>
                    <a:pt x="2463676" y="1871518"/>
                    <a:pt x="2491280" y="1795975"/>
                  </a:cubicBezTo>
                  <a:cubicBezTo>
                    <a:pt x="2518884" y="1720432"/>
                    <a:pt x="2532686" y="1644553"/>
                    <a:pt x="2532686" y="1568338"/>
                  </a:cubicBezTo>
                  <a:cubicBezTo>
                    <a:pt x="2532686" y="1439092"/>
                    <a:pt x="2492640" y="1327491"/>
                    <a:pt x="2412551" y="1233535"/>
                  </a:cubicBezTo>
                  <a:cubicBezTo>
                    <a:pt x="2352483" y="1163068"/>
                    <a:pt x="2282860" y="1119026"/>
                    <a:pt x="2203680" y="1101409"/>
                  </a:cubicBezTo>
                  <a:lnTo>
                    <a:pt x="2188888" y="1098989"/>
                  </a:lnTo>
                  <a:lnTo>
                    <a:pt x="2190380" y="1103078"/>
                  </a:lnTo>
                  <a:cubicBezTo>
                    <a:pt x="2201338" y="1137683"/>
                    <a:pt x="2206817" y="1180144"/>
                    <a:pt x="2206817" y="1230461"/>
                  </a:cubicBezTo>
                  <a:cubicBezTo>
                    <a:pt x="2206817" y="1350292"/>
                    <a:pt x="2165780" y="1454927"/>
                    <a:pt x="2083704" y="1544369"/>
                  </a:cubicBezTo>
                  <a:cubicBezTo>
                    <a:pt x="2001629" y="1633809"/>
                    <a:pt x="1887770" y="1678530"/>
                    <a:pt x="1742128" y="1678530"/>
                  </a:cubicBezTo>
                  <a:cubicBezTo>
                    <a:pt x="1679811" y="1678530"/>
                    <a:pt x="1618150" y="1664936"/>
                    <a:pt x="1557146" y="1637748"/>
                  </a:cubicBezTo>
                  <a:cubicBezTo>
                    <a:pt x="1496142" y="1610560"/>
                    <a:pt x="1442199" y="1574534"/>
                    <a:pt x="1395317" y="1529670"/>
                  </a:cubicBezTo>
                  <a:cubicBezTo>
                    <a:pt x="1348435" y="1484805"/>
                    <a:pt x="1310055" y="1431230"/>
                    <a:pt x="1280177" y="1368945"/>
                  </a:cubicBezTo>
                  <a:cubicBezTo>
                    <a:pt x="1250299" y="1306660"/>
                    <a:pt x="1235360" y="1238371"/>
                    <a:pt x="1235360" y="1164077"/>
                  </a:cubicBezTo>
                  <a:cubicBezTo>
                    <a:pt x="1235360" y="1069608"/>
                    <a:pt x="1255487" y="983225"/>
                    <a:pt x="1295740" y="904928"/>
                  </a:cubicBezTo>
                  <a:cubicBezTo>
                    <a:pt x="1335994" y="826632"/>
                    <a:pt x="1388367" y="759623"/>
                    <a:pt x="1452862" y="703903"/>
                  </a:cubicBezTo>
                  <a:cubicBezTo>
                    <a:pt x="1517357" y="648182"/>
                    <a:pt x="1590946" y="605063"/>
                    <a:pt x="1673630" y="574545"/>
                  </a:cubicBezTo>
                  <a:cubicBezTo>
                    <a:pt x="1756314" y="544027"/>
                    <a:pt x="1843770" y="528767"/>
                    <a:pt x="1935997" y="528767"/>
                  </a:cubicBezTo>
                  <a:cubicBezTo>
                    <a:pt x="2007537" y="528767"/>
                    <a:pt x="2095344" y="545035"/>
                    <a:pt x="2199420" y="577571"/>
                  </a:cubicBezTo>
                  <a:cubicBezTo>
                    <a:pt x="2303496" y="610106"/>
                    <a:pt x="2405089" y="668373"/>
                    <a:pt x="2504201" y="752370"/>
                  </a:cubicBezTo>
                  <a:cubicBezTo>
                    <a:pt x="2603313" y="836367"/>
                    <a:pt x="2694755" y="947455"/>
                    <a:pt x="2778528" y="1085635"/>
                  </a:cubicBezTo>
                  <a:cubicBezTo>
                    <a:pt x="2862301" y="1223816"/>
                    <a:pt x="2923241" y="1398711"/>
                    <a:pt x="2961349" y="1610320"/>
                  </a:cubicBezTo>
                  <a:cubicBezTo>
                    <a:pt x="2964871" y="1652783"/>
                    <a:pt x="2974815" y="1693132"/>
                    <a:pt x="2991178" y="1731368"/>
                  </a:cubicBezTo>
                  <a:cubicBezTo>
                    <a:pt x="3007542" y="1769604"/>
                    <a:pt x="3032120" y="1814821"/>
                    <a:pt x="3064912" y="1867019"/>
                  </a:cubicBezTo>
                  <a:lnTo>
                    <a:pt x="3110641" y="1943667"/>
                  </a:lnTo>
                  <a:lnTo>
                    <a:pt x="3110641" y="411947"/>
                  </a:lnTo>
                  <a:lnTo>
                    <a:pt x="227301" y="411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F83D2-7EEC-DCA9-2392-B0E80898EC06}"/>
              </a:ext>
            </a:extLst>
          </p:cNvPr>
          <p:cNvGrpSpPr/>
          <p:nvPr/>
        </p:nvGrpSpPr>
        <p:grpSpPr>
          <a:xfrm>
            <a:off x="6433940" y="1828800"/>
            <a:ext cx="4800600" cy="4771314"/>
            <a:chOff x="6417371" y="533400"/>
            <a:chExt cx="4800600" cy="4771314"/>
          </a:xfrm>
        </p:grpSpPr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153E6533-7CE4-CD71-1AC8-14C5D1D0F60F}"/>
                </a:ext>
              </a:extLst>
            </p:cNvPr>
            <p:cNvSpPr/>
            <p:nvPr/>
          </p:nvSpPr>
          <p:spPr>
            <a:xfrm rot="5643373">
              <a:off x="8437129" y="2900319"/>
              <a:ext cx="1008230" cy="3800559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B22B66E-97C5-4688-EFCE-EF717435A86A}"/>
                </a:ext>
              </a:extLst>
            </p:cNvPr>
            <p:cNvSpPr/>
            <p:nvPr/>
          </p:nvSpPr>
          <p:spPr>
            <a:xfrm>
              <a:off x="6417371" y="533400"/>
              <a:ext cx="4800600" cy="4267200"/>
            </a:xfrm>
            <a:prstGeom prst="roundRect">
              <a:avLst>
                <a:gd name="adj" fmla="val 890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 extrusionH="895350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6F7114-AD4E-BC17-1843-49574013DF91}"/>
                </a:ext>
              </a:extLst>
            </p:cNvPr>
            <p:cNvSpPr/>
            <p:nvPr/>
          </p:nvSpPr>
          <p:spPr>
            <a:xfrm>
              <a:off x="6762919" y="1035218"/>
              <a:ext cx="4109503" cy="3263563"/>
            </a:xfrm>
            <a:custGeom>
              <a:avLst/>
              <a:gdLst/>
              <a:ahLst/>
              <a:cxnLst/>
              <a:rect l="l" t="t" r="r" b="b"/>
              <a:pathLst>
                <a:path w="5202751" h="4131766">
                  <a:moveTo>
                    <a:pt x="4223801" y="0"/>
                  </a:moveTo>
                  <a:cubicBezTo>
                    <a:pt x="4389489" y="56873"/>
                    <a:pt x="4494077" y="138564"/>
                    <a:pt x="4537565" y="245074"/>
                  </a:cubicBezTo>
                  <a:cubicBezTo>
                    <a:pt x="4581053" y="351583"/>
                    <a:pt x="4612723" y="446436"/>
                    <a:pt x="4632578" y="529632"/>
                  </a:cubicBezTo>
                  <a:lnTo>
                    <a:pt x="4649583" y="584104"/>
                  </a:lnTo>
                  <a:lnTo>
                    <a:pt x="4939809" y="584104"/>
                  </a:lnTo>
                  <a:lnTo>
                    <a:pt x="5202751" y="996051"/>
                  </a:lnTo>
                  <a:lnTo>
                    <a:pt x="4672255" y="996051"/>
                  </a:lnTo>
                  <a:lnTo>
                    <a:pt x="4672255" y="4131766"/>
                  </a:lnTo>
                  <a:lnTo>
                    <a:pt x="4223417" y="3808684"/>
                  </a:lnTo>
                  <a:lnTo>
                    <a:pt x="4223417" y="1404923"/>
                  </a:lnTo>
                  <a:cubicBezTo>
                    <a:pt x="4223417" y="1386670"/>
                    <a:pt x="4214226" y="1355399"/>
                    <a:pt x="4195845" y="1311111"/>
                  </a:cubicBezTo>
                  <a:cubicBezTo>
                    <a:pt x="4177464" y="1266823"/>
                    <a:pt x="4154247" y="1222183"/>
                    <a:pt x="4126194" y="1177190"/>
                  </a:cubicBezTo>
                  <a:cubicBezTo>
                    <a:pt x="4098142" y="1132197"/>
                    <a:pt x="4068361" y="1092104"/>
                    <a:pt x="4036850" y="1056911"/>
                  </a:cubicBezTo>
                  <a:cubicBezTo>
                    <a:pt x="4005339" y="1021717"/>
                    <a:pt x="3983274" y="1001431"/>
                    <a:pt x="3970657" y="996051"/>
                  </a:cubicBezTo>
                  <a:lnTo>
                    <a:pt x="3559383" y="996051"/>
                  </a:lnTo>
                  <a:lnTo>
                    <a:pt x="3559383" y="4125618"/>
                  </a:lnTo>
                  <a:lnTo>
                    <a:pt x="3215069" y="3926273"/>
                  </a:lnTo>
                  <a:cubicBezTo>
                    <a:pt x="3215069" y="3379893"/>
                    <a:pt x="3082429" y="2990234"/>
                    <a:pt x="2817149" y="2757297"/>
                  </a:cubicBezTo>
                  <a:cubicBezTo>
                    <a:pt x="2750155" y="2948092"/>
                    <a:pt x="2637466" y="3094726"/>
                    <a:pt x="2479079" y="3197200"/>
                  </a:cubicBezTo>
                  <a:cubicBezTo>
                    <a:pt x="2320692" y="3299675"/>
                    <a:pt x="2135982" y="3350912"/>
                    <a:pt x="1924949" y="3350912"/>
                  </a:cubicBezTo>
                  <a:cubicBezTo>
                    <a:pt x="1673119" y="3350912"/>
                    <a:pt x="1454624" y="3281389"/>
                    <a:pt x="1269466" y="3142344"/>
                  </a:cubicBezTo>
                  <a:cubicBezTo>
                    <a:pt x="1084307" y="3003299"/>
                    <a:pt x="924943" y="2827828"/>
                    <a:pt x="791375" y="2615930"/>
                  </a:cubicBezTo>
                  <a:cubicBezTo>
                    <a:pt x="657806" y="2404032"/>
                    <a:pt x="546253" y="2170727"/>
                    <a:pt x="456716" y="1916014"/>
                  </a:cubicBezTo>
                  <a:cubicBezTo>
                    <a:pt x="367179" y="1661301"/>
                    <a:pt x="295543" y="1386350"/>
                    <a:pt x="241808" y="1091160"/>
                  </a:cubicBezTo>
                  <a:lnTo>
                    <a:pt x="559319" y="1200775"/>
                  </a:lnTo>
                  <a:cubicBezTo>
                    <a:pt x="648343" y="1501730"/>
                    <a:pt x="744877" y="1750342"/>
                    <a:pt x="848921" y="1946613"/>
                  </a:cubicBezTo>
                  <a:cubicBezTo>
                    <a:pt x="952964" y="2142883"/>
                    <a:pt x="1062644" y="2302519"/>
                    <a:pt x="1177959" y="2425520"/>
                  </a:cubicBezTo>
                  <a:cubicBezTo>
                    <a:pt x="1293275" y="2548521"/>
                    <a:pt x="1409920" y="2637178"/>
                    <a:pt x="1527893" y="2691489"/>
                  </a:cubicBezTo>
                  <a:cubicBezTo>
                    <a:pt x="1645867" y="2745801"/>
                    <a:pt x="1760126" y="2772956"/>
                    <a:pt x="1870669" y="2772956"/>
                  </a:cubicBezTo>
                  <a:cubicBezTo>
                    <a:pt x="1984353" y="2772956"/>
                    <a:pt x="2082103" y="2755696"/>
                    <a:pt x="2163923" y="2721175"/>
                  </a:cubicBezTo>
                  <a:cubicBezTo>
                    <a:pt x="2245741" y="2686654"/>
                    <a:pt x="2313759" y="2641373"/>
                    <a:pt x="2367975" y="2585332"/>
                  </a:cubicBezTo>
                  <a:cubicBezTo>
                    <a:pt x="2422190" y="2529291"/>
                    <a:pt x="2463179" y="2463340"/>
                    <a:pt x="2490943" y="2387476"/>
                  </a:cubicBezTo>
                  <a:cubicBezTo>
                    <a:pt x="2518708" y="2311613"/>
                    <a:pt x="2532590" y="2233589"/>
                    <a:pt x="2532590" y="2153403"/>
                  </a:cubicBezTo>
                  <a:cubicBezTo>
                    <a:pt x="2532590" y="2093007"/>
                    <a:pt x="2522599" y="2033908"/>
                    <a:pt x="2502616" y="1976106"/>
                  </a:cubicBezTo>
                  <a:cubicBezTo>
                    <a:pt x="2482633" y="1918304"/>
                    <a:pt x="2454053" y="1867387"/>
                    <a:pt x="2416874" y="1823355"/>
                  </a:cubicBezTo>
                  <a:cubicBezTo>
                    <a:pt x="2379695" y="1779323"/>
                    <a:pt x="2336464" y="1744178"/>
                    <a:pt x="2287181" y="1717919"/>
                  </a:cubicBezTo>
                  <a:cubicBezTo>
                    <a:pt x="2262538" y="1704789"/>
                    <a:pt x="2236899" y="1694942"/>
                    <a:pt x="2210264" y="1688377"/>
                  </a:cubicBezTo>
                  <a:lnTo>
                    <a:pt x="2186317" y="1684032"/>
                  </a:lnTo>
                  <a:lnTo>
                    <a:pt x="2194689" y="1708191"/>
                  </a:lnTo>
                  <a:cubicBezTo>
                    <a:pt x="2202711" y="1739430"/>
                    <a:pt x="2206721" y="1775272"/>
                    <a:pt x="2206721" y="1815718"/>
                  </a:cubicBezTo>
                  <a:cubicBezTo>
                    <a:pt x="2206721" y="1934268"/>
                    <a:pt x="2166629" y="2038391"/>
                    <a:pt x="2086443" y="2128088"/>
                  </a:cubicBezTo>
                  <a:cubicBezTo>
                    <a:pt x="2006256" y="2217785"/>
                    <a:pt x="1891453" y="2262634"/>
                    <a:pt x="1742032" y="2262634"/>
                  </a:cubicBezTo>
                  <a:cubicBezTo>
                    <a:pt x="1608176" y="2262634"/>
                    <a:pt x="1490250" y="2213718"/>
                    <a:pt x="1388256" y="2115887"/>
                  </a:cubicBezTo>
                  <a:cubicBezTo>
                    <a:pt x="1286262" y="2018057"/>
                    <a:pt x="1235265" y="1895488"/>
                    <a:pt x="1235265" y="1748181"/>
                  </a:cubicBezTo>
                  <a:cubicBezTo>
                    <a:pt x="1235265" y="1662038"/>
                    <a:pt x="1252974" y="1580171"/>
                    <a:pt x="1288392" y="1502578"/>
                  </a:cubicBezTo>
                  <a:cubicBezTo>
                    <a:pt x="1323809" y="1424986"/>
                    <a:pt x="1373861" y="1357145"/>
                    <a:pt x="1438548" y="1299055"/>
                  </a:cubicBezTo>
                  <a:cubicBezTo>
                    <a:pt x="1503235" y="1240964"/>
                    <a:pt x="1578458" y="1195411"/>
                    <a:pt x="1664216" y="1162395"/>
                  </a:cubicBezTo>
                  <a:cubicBezTo>
                    <a:pt x="1749974" y="1129379"/>
                    <a:pt x="1842553" y="1112871"/>
                    <a:pt x="1941953" y="1112871"/>
                  </a:cubicBezTo>
                  <a:cubicBezTo>
                    <a:pt x="2030529" y="1112871"/>
                    <a:pt x="2127224" y="1133638"/>
                    <a:pt x="2232036" y="1175173"/>
                  </a:cubicBezTo>
                  <a:cubicBezTo>
                    <a:pt x="2336848" y="1216707"/>
                    <a:pt x="2437369" y="1280305"/>
                    <a:pt x="2533599" y="1365967"/>
                  </a:cubicBezTo>
                  <a:cubicBezTo>
                    <a:pt x="2629829" y="1451629"/>
                    <a:pt x="2716932" y="1564031"/>
                    <a:pt x="2794908" y="1703172"/>
                  </a:cubicBezTo>
                  <a:cubicBezTo>
                    <a:pt x="2872885" y="1842313"/>
                    <a:pt x="2927885" y="2004206"/>
                    <a:pt x="2959908" y="2188852"/>
                  </a:cubicBezTo>
                  <a:cubicBezTo>
                    <a:pt x="2968234" y="2243164"/>
                    <a:pt x="2984325" y="2295153"/>
                    <a:pt x="3008183" y="2344822"/>
                  </a:cubicBezTo>
                  <a:cubicBezTo>
                    <a:pt x="3032041" y="2394489"/>
                    <a:pt x="3058731" y="2443245"/>
                    <a:pt x="3088257" y="2491088"/>
                  </a:cubicBezTo>
                  <a:cubicBezTo>
                    <a:pt x="3094342" y="2500246"/>
                    <a:pt x="3100494" y="2509710"/>
                    <a:pt x="3106715" y="2519479"/>
                  </a:cubicBezTo>
                  <a:lnTo>
                    <a:pt x="3116694" y="2535466"/>
                  </a:lnTo>
                  <a:lnTo>
                    <a:pt x="3116694" y="996051"/>
                  </a:lnTo>
                  <a:lnTo>
                    <a:pt x="227398" y="996051"/>
                  </a:lnTo>
                  <a:lnTo>
                    <a:pt x="0" y="584104"/>
                  </a:lnTo>
                  <a:lnTo>
                    <a:pt x="4053470" y="584104"/>
                  </a:lnTo>
                  <a:cubicBezTo>
                    <a:pt x="4121439" y="630698"/>
                    <a:pt x="4175565" y="670816"/>
                    <a:pt x="4215849" y="704458"/>
                  </a:cubicBezTo>
                  <a:lnTo>
                    <a:pt x="4223638" y="711138"/>
                  </a:lnTo>
                  <a:lnTo>
                    <a:pt x="42238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গুলো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116864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অ,আ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400299" y="2835295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১.১.১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576921" y="2901481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322937" y="3809280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509498" y="395361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1E45B-E250-2C73-8C49-476051CFA156}"/>
              </a:ext>
            </a:extLst>
          </p:cNvPr>
          <p:cNvSpPr/>
          <p:nvPr/>
        </p:nvSpPr>
        <p:spPr>
          <a:xfrm>
            <a:off x="1322937" y="4479056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৫.১.২ </a:t>
            </a:r>
            <a:r>
              <a:rPr lang="en-US" sz="2800" b="1" dirty="0" err="1"/>
              <a:t>বর্ণক্রম</a:t>
            </a:r>
            <a:r>
              <a:rPr lang="en-US" sz="2800" b="1" dirty="0"/>
              <a:t> </a:t>
            </a:r>
            <a:r>
              <a:rPr lang="en-US" sz="2800" b="1" dirty="0" err="1"/>
              <a:t>অনুসারে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6572FF-1B3E-4152-3FCE-0D6A14FC06B0}"/>
              </a:ext>
            </a:extLst>
          </p:cNvPr>
          <p:cNvSpPr/>
          <p:nvPr/>
        </p:nvSpPr>
        <p:spPr>
          <a:xfrm>
            <a:off x="509498" y="462338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322937" y="5167974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509498" y="531230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057400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অরুণ</a:t>
            </a:r>
            <a:r>
              <a:rPr lang="en-US" sz="6600" b="1" dirty="0"/>
              <a:t> </a:t>
            </a:r>
            <a:r>
              <a:rPr lang="en-US" sz="6600" b="1" dirty="0" err="1"/>
              <a:t>ওই</a:t>
            </a:r>
            <a:r>
              <a:rPr lang="en-US" sz="6600" b="1" dirty="0"/>
              <a:t> </a:t>
            </a:r>
            <a:r>
              <a:rPr lang="en-US" sz="6600" b="1" dirty="0" err="1"/>
              <a:t>উঠেছে</a:t>
            </a:r>
            <a:r>
              <a:rPr lang="en-US" sz="6600" b="1" dirty="0"/>
              <a:t>  </a:t>
            </a:r>
            <a:r>
              <a:rPr lang="en-US" sz="6600" b="1" dirty="0" err="1"/>
              <a:t>ভাই</a:t>
            </a:r>
            <a:r>
              <a:rPr lang="en-US" sz="6600" b="1" dirty="0"/>
              <a:t>।</a:t>
            </a:r>
            <a:br>
              <a:rPr lang="en-US" sz="6600" b="1" dirty="0"/>
            </a:br>
            <a:r>
              <a:rPr lang="en-US" sz="6600" b="1" dirty="0" err="1"/>
              <a:t>আম</a:t>
            </a:r>
            <a:r>
              <a:rPr lang="en-US" sz="6600" b="1" dirty="0"/>
              <a:t> </a:t>
            </a:r>
            <a:r>
              <a:rPr lang="en-US" sz="6600" b="1" dirty="0" err="1"/>
              <a:t>খেয়েছি</a:t>
            </a:r>
            <a:r>
              <a:rPr lang="en-US" sz="6600" b="1" dirty="0"/>
              <a:t>। </a:t>
            </a:r>
            <a:r>
              <a:rPr lang="en-US" sz="6600" b="1" dirty="0" err="1"/>
              <a:t>আতা</a:t>
            </a:r>
            <a:r>
              <a:rPr lang="en-US" sz="6600" b="1" dirty="0"/>
              <a:t> </a:t>
            </a:r>
            <a:r>
              <a:rPr lang="en-US" sz="6600" b="1" dirty="0" err="1"/>
              <a:t>চাই</a:t>
            </a:r>
            <a:r>
              <a:rPr lang="en-US" sz="6600" b="1" dirty="0"/>
              <a:t>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DB6F2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542</Words>
  <Application>Microsoft Office PowerPoint</Application>
  <PresentationFormat>Widescreen</PresentationFormat>
  <Paragraphs>79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450</cp:revision>
  <dcterms:created xsi:type="dcterms:W3CDTF">2006-08-16T00:00:00Z</dcterms:created>
  <dcterms:modified xsi:type="dcterms:W3CDTF">2023-10-10T08:11:09Z</dcterms:modified>
</cp:coreProperties>
</file>