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502" r:id="rId10"/>
    <p:sldId id="513" r:id="rId11"/>
    <p:sldId id="494" r:id="rId12"/>
    <p:sldId id="515" r:id="rId13"/>
    <p:sldId id="514" r:id="rId14"/>
    <p:sldId id="510" r:id="rId15"/>
    <p:sldId id="516" r:id="rId16"/>
    <p:sldId id="503" r:id="rId17"/>
    <p:sldId id="517" r:id="rId18"/>
    <p:sldId id="518" r:id="rId19"/>
    <p:sldId id="462" r:id="rId20"/>
    <p:sldId id="49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  <a:srgbClr val="FFFF8F"/>
    <a:srgbClr val="008481"/>
    <a:srgbClr val="EC0E13"/>
    <a:srgbClr val="E48403"/>
    <a:srgbClr val="3F5C1C"/>
    <a:srgbClr val="F8D040"/>
    <a:srgbClr val="F9DD1B"/>
    <a:srgbClr val="FFE181"/>
    <a:srgbClr val="604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374" autoAdjust="0"/>
  </p:normalViewPr>
  <p:slideViewPr>
    <p:cSldViewPr>
      <p:cViewPr varScale="1">
        <p:scale>
          <a:sx n="72" d="100"/>
          <a:sy n="72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6219539" y="839890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chemeClr val="bg1"/>
                </a:solidFill>
              </a:rPr>
              <a:t>আ</a:t>
            </a:r>
            <a:r>
              <a:rPr lang="en-US" sz="28700" b="1" dirty="0">
                <a:solidFill>
                  <a:schemeClr val="bg1"/>
                </a:solidFill>
              </a:rPr>
              <a:t>  </a:t>
            </a:r>
            <a:endParaRPr lang="en-US" sz="287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স্বরবর্ণ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অ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2685923" y="822898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457200" y="304800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560577" y="871026"/>
              <a:ext cx="1282160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780515" y="789831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0CDEA-2A80-4835-2644-97841C3EC5E7}"/>
              </a:ext>
            </a:extLst>
          </p:cNvPr>
          <p:cNvSpPr txBox="1"/>
          <p:nvPr/>
        </p:nvSpPr>
        <p:spPr>
          <a:xfrm>
            <a:off x="1475483" y="2324032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 আ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অ আ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32569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 অ আ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172895" y="4838854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C0A6CAC-AA7F-915F-19E4-91345F44D351}"/>
              </a:ext>
            </a:extLst>
          </p:cNvPr>
          <p:cNvSpPr/>
          <p:nvPr/>
        </p:nvSpPr>
        <p:spPr>
          <a:xfrm>
            <a:off x="3018176" y="2629054"/>
            <a:ext cx="2345398" cy="243873"/>
          </a:xfrm>
          <a:custGeom>
            <a:avLst/>
            <a:gdLst>
              <a:gd name="connsiteX0" fmla="*/ 0 w 2345398"/>
              <a:gd name="connsiteY0" fmla="*/ 0 h 243873"/>
              <a:gd name="connsiteX1" fmla="*/ 2212024 w 2345398"/>
              <a:gd name="connsiteY1" fmla="*/ 0 h 243873"/>
              <a:gd name="connsiteX2" fmla="*/ 2345398 w 2345398"/>
              <a:gd name="connsiteY2" fmla="*/ 238692 h 243873"/>
              <a:gd name="connsiteX3" fmla="*/ 2083535 w 2345398"/>
              <a:gd name="connsiteY3" fmla="*/ 238692 h 243873"/>
              <a:gd name="connsiteX4" fmla="*/ 2062450 w 2345398"/>
              <a:gd name="connsiteY4" fmla="*/ 238692 h 243873"/>
              <a:gd name="connsiteX5" fmla="*/ 2062450 w 2345398"/>
              <a:gd name="connsiteY5" fmla="*/ 243873 h 243873"/>
              <a:gd name="connsiteX6" fmla="*/ 1802383 w 2345398"/>
              <a:gd name="connsiteY6" fmla="*/ 243873 h 243873"/>
              <a:gd name="connsiteX7" fmla="*/ 1802383 w 2345398"/>
              <a:gd name="connsiteY7" fmla="*/ 238692 h 243873"/>
              <a:gd name="connsiteX8" fmla="*/ 1778735 w 2345398"/>
              <a:gd name="connsiteY8" fmla="*/ 238692 h 243873"/>
              <a:gd name="connsiteX9" fmla="*/ 131704 w 2345398"/>
              <a:gd name="connsiteY9" fmla="*/ 238692 h 24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5398" h="243873">
                <a:moveTo>
                  <a:pt x="0" y="0"/>
                </a:moveTo>
                <a:lnTo>
                  <a:pt x="2212024" y="0"/>
                </a:lnTo>
                <a:lnTo>
                  <a:pt x="2345398" y="238692"/>
                </a:lnTo>
                <a:lnTo>
                  <a:pt x="2083535" y="238692"/>
                </a:lnTo>
                <a:lnTo>
                  <a:pt x="2062450" y="238692"/>
                </a:lnTo>
                <a:lnTo>
                  <a:pt x="2062450" y="243873"/>
                </a:lnTo>
                <a:lnTo>
                  <a:pt x="1802383" y="243873"/>
                </a:lnTo>
                <a:lnTo>
                  <a:pt x="1802383" y="238692"/>
                </a:lnTo>
                <a:lnTo>
                  <a:pt x="1778735" y="238692"/>
                </a:lnTo>
                <a:lnTo>
                  <a:pt x="131704" y="238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427BAF0-8BDD-C34D-F7BC-0C822C146DD1}"/>
              </a:ext>
            </a:extLst>
          </p:cNvPr>
          <p:cNvSpPr/>
          <p:nvPr/>
        </p:nvSpPr>
        <p:spPr>
          <a:xfrm>
            <a:off x="4796911" y="2867747"/>
            <a:ext cx="23648" cy="5181"/>
          </a:xfrm>
          <a:custGeom>
            <a:avLst/>
            <a:gdLst>
              <a:gd name="connsiteX0" fmla="*/ 0 w 23648"/>
              <a:gd name="connsiteY0" fmla="*/ 0 h 5181"/>
              <a:gd name="connsiteX1" fmla="*/ 23648 w 23648"/>
              <a:gd name="connsiteY1" fmla="*/ 0 h 5181"/>
              <a:gd name="connsiteX2" fmla="*/ 23648 w 23648"/>
              <a:gd name="connsiteY2" fmla="*/ 5181 h 5181"/>
              <a:gd name="connsiteX3" fmla="*/ 0 w 23648"/>
              <a:gd name="connsiteY3" fmla="*/ 5181 h 5181"/>
              <a:gd name="connsiteX4" fmla="*/ 0 w 23648"/>
              <a:gd name="connsiteY4" fmla="*/ 0 h 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8" h="5181">
                <a:moveTo>
                  <a:pt x="0" y="0"/>
                </a:moveTo>
                <a:lnTo>
                  <a:pt x="23648" y="0"/>
                </a:lnTo>
                <a:lnTo>
                  <a:pt x="23648" y="5181"/>
                </a:lnTo>
                <a:lnTo>
                  <a:pt x="0" y="5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C16D53-FC35-B818-1F93-05CC51FA2B41}"/>
              </a:ext>
            </a:extLst>
          </p:cNvPr>
          <p:cNvSpPr/>
          <p:nvPr/>
        </p:nvSpPr>
        <p:spPr>
          <a:xfrm>
            <a:off x="5080627" y="2867747"/>
            <a:ext cx="21085" cy="5181"/>
          </a:xfrm>
          <a:custGeom>
            <a:avLst/>
            <a:gdLst>
              <a:gd name="connsiteX0" fmla="*/ 0 w 21085"/>
              <a:gd name="connsiteY0" fmla="*/ 0 h 5181"/>
              <a:gd name="connsiteX1" fmla="*/ 21085 w 21085"/>
              <a:gd name="connsiteY1" fmla="*/ 0 h 5181"/>
              <a:gd name="connsiteX2" fmla="*/ 21085 w 21085"/>
              <a:gd name="connsiteY2" fmla="*/ 5181 h 5181"/>
              <a:gd name="connsiteX3" fmla="*/ 0 w 21085"/>
              <a:gd name="connsiteY3" fmla="*/ 5181 h 5181"/>
              <a:gd name="connsiteX4" fmla="*/ 0 w 21085"/>
              <a:gd name="connsiteY4" fmla="*/ 0 h 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5" h="5181">
                <a:moveTo>
                  <a:pt x="0" y="0"/>
                </a:moveTo>
                <a:lnTo>
                  <a:pt x="21085" y="0"/>
                </a:lnTo>
                <a:lnTo>
                  <a:pt x="21085" y="5181"/>
                </a:lnTo>
                <a:lnTo>
                  <a:pt x="0" y="5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FC31EE-C9E1-FDFF-7E1D-92F3BB2700A0}"/>
              </a:ext>
            </a:extLst>
          </p:cNvPr>
          <p:cNvSpPr/>
          <p:nvPr/>
        </p:nvSpPr>
        <p:spPr>
          <a:xfrm>
            <a:off x="4657874" y="2872927"/>
            <a:ext cx="422753" cy="1808169"/>
          </a:xfrm>
          <a:custGeom>
            <a:avLst/>
            <a:gdLst>
              <a:gd name="connsiteX0" fmla="*/ 162685 w 422753"/>
              <a:gd name="connsiteY0" fmla="*/ 0 h 1808169"/>
              <a:gd name="connsiteX1" fmla="*/ 422752 w 422753"/>
              <a:gd name="connsiteY1" fmla="*/ 0 h 1808169"/>
              <a:gd name="connsiteX2" fmla="*/ 422753 w 422753"/>
              <a:gd name="connsiteY2" fmla="*/ 1808169 h 1808169"/>
              <a:gd name="connsiteX3" fmla="*/ 223249 w 422753"/>
              <a:gd name="connsiteY3" fmla="*/ 1693053 h 1808169"/>
              <a:gd name="connsiteX4" fmla="*/ 153138 w 422753"/>
              <a:gd name="connsiteY4" fmla="*/ 1269414 h 1808169"/>
              <a:gd name="connsiteX5" fmla="*/ 36371 w 422753"/>
              <a:gd name="connsiteY5" fmla="*/ 1066206 h 1808169"/>
              <a:gd name="connsiteX6" fmla="*/ 0 w 422753"/>
              <a:gd name="connsiteY6" fmla="*/ 1025558 h 1808169"/>
              <a:gd name="connsiteX7" fmla="*/ 41830 w 422753"/>
              <a:gd name="connsiteY7" fmla="*/ 967984 h 1808169"/>
              <a:gd name="connsiteX8" fmla="*/ 93837 w 422753"/>
              <a:gd name="connsiteY8" fmla="*/ 780539 h 1808169"/>
              <a:gd name="connsiteX9" fmla="*/ 93357 w 422753"/>
              <a:gd name="connsiteY9" fmla="*/ 758887 h 1808169"/>
              <a:gd name="connsiteX10" fmla="*/ 93465 w 422753"/>
              <a:gd name="connsiteY10" fmla="*/ 759325 h 1808169"/>
              <a:gd name="connsiteX11" fmla="*/ 136189 w 422753"/>
              <a:gd name="connsiteY11" fmla="*/ 837925 h 1808169"/>
              <a:gd name="connsiteX12" fmla="*/ 162685 w 422753"/>
              <a:gd name="connsiteY12" fmla="*/ 882337 h 1808169"/>
              <a:gd name="connsiteX13" fmla="*/ 162685 w 422753"/>
              <a:gd name="connsiteY13" fmla="*/ 0 h 180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753" h="1808169">
                <a:moveTo>
                  <a:pt x="162685" y="0"/>
                </a:moveTo>
                <a:lnTo>
                  <a:pt x="422752" y="0"/>
                </a:lnTo>
                <a:lnTo>
                  <a:pt x="422753" y="1808169"/>
                </a:lnTo>
                <a:lnTo>
                  <a:pt x="223249" y="1693053"/>
                </a:lnTo>
                <a:cubicBezTo>
                  <a:pt x="223249" y="1519415"/>
                  <a:pt x="199878" y="1378202"/>
                  <a:pt x="153138" y="1269414"/>
                </a:cubicBezTo>
                <a:cubicBezTo>
                  <a:pt x="118083" y="1187822"/>
                  <a:pt x="79162" y="1120087"/>
                  <a:pt x="36371" y="1066206"/>
                </a:cubicBezTo>
                <a:lnTo>
                  <a:pt x="0" y="1025558"/>
                </a:lnTo>
                <a:lnTo>
                  <a:pt x="41830" y="967984"/>
                </a:lnTo>
                <a:cubicBezTo>
                  <a:pt x="71204" y="914242"/>
                  <a:pt x="88933" y="850347"/>
                  <a:pt x="93837" y="780539"/>
                </a:cubicBezTo>
                <a:lnTo>
                  <a:pt x="93357" y="758887"/>
                </a:lnTo>
                <a:lnTo>
                  <a:pt x="93465" y="759325"/>
                </a:lnTo>
                <a:cubicBezTo>
                  <a:pt x="102946" y="781480"/>
                  <a:pt x="117187" y="807680"/>
                  <a:pt x="136189" y="837925"/>
                </a:cubicBezTo>
                <a:lnTo>
                  <a:pt x="162685" y="882337"/>
                </a:lnTo>
                <a:lnTo>
                  <a:pt x="1626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0CED57-42D0-092E-E5BB-5EB7AB9D44E7}"/>
              </a:ext>
            </a:extLst>
          </p:cNvPr>
          <p:cNvSpPr/>
          <p:nvPr/>
        </p:nvSpPr>
        <p:spPr>
          <a:xfrm>
            <a:off x="3158338" y="2922744"/>
            <a:ext cx="1593372" cy="1309468"/>
          </a:xfrm>
          <a:custGeom>
            <a:avLst/>
            <a:gdLst>
              <a:gd name="connsiteX0" fmla="*/ 1580583 w 1593372"/>
              <a:gd name="connsiteY0" fmla="*/ 659117 h 1309468"/>
              <a:gd name="connsiteX1" fmla="*/ 1592892 w 1593372"/>
              <a:gd name="connsiteY1" fmla="*/ 709071 h 1309468"/>
              <a:gd name="connsiteX2" fmla="*/ 1593372 w 1593372"/>
              <a:gd name="connsiteY2" fmla="*/ 730723 h 1309468"/>
              <a:gd name="connsiteX3" fmla="*/ 1541365 w 1593372"/>
              <a:gd name="connsiteY3" fmla="*/ 918167 h 1309468"/>
              <a:gd name="connsiteX4" fmla="*/ 1499535 w 1593372"/>
              <a:gd name="connsiteY4" fmla="*/ 975741 h 1309468"/>
              <a:gd name="connsiteX5" fmla="*/ 1492038 w 1593372"/>
              <a:gd name="connsiteY5" fmla="*/ 967362 h 1309468"/>
              <a:gd name="connsiteX6" fmla="*/ 1532788 w 1593372"/>
              <a:gd name="connsiteY6" fmla="*/ 910576 h 1309468"/>
              <a:gd name="connsiteX7" fmla="*/ 1582466 w 1593372"/>
              <a:gd name="connsiteY7" fmla="*/ 726847 h 1309468"/>
              <a:gd name="connsiteX8" fmla="*/ 0 w 1593372"/>
              <a:gd name="connsiteY8" fmla="*/ 0 h 1309468"/>
              <a:gd name="connsiteX9" fmla="*/ 183807 w 1593372"/>
              <a:gd name="connsiteY9" fmla="*/ 63514 h 1309468"/>
              <a:gd name="connsiteX10" fmla="*/ 353030 w 1593372"/>
              <a:gd name="connsiteY10" fmla="*/ 499623 h 1309468"/>
              <a:gd name="connsiteX11" fmla="*/ 546355 w 1593372"/>
              <a:gd name="connsiteY11" fmla="*/ 778422 h 1309468"/>
              <a:gd name="connsiteX12" fmla="*/ 748726 w 1593372"/>
              <a:gd name="connsiteY12" fmla="*/ 929469 h 1309468"/>
              <a:gd name="connsiteX13" fmla="*/ 943804 w 1593372"/>
              <a:gd name="connsiteY13" fmla="*/ 974586 h 1309468"/>
              <a:gd name="connsiteX14" fmla="*/ 1112747 w 1593372"/>
              <a:gd name="connsiteY14" fmla="*/ 942662 h 1309468"/>
              <a:gd name="connsiteX15" fmla="*/ 1231900 w 1593372"/>
              <a:gd name="connsiteY15" fmla="*/ 861669 h 1309468"/>
              <a:gd name="connsiteX16" fmla="*/ 1303345 w 1593372"/>
              <a:gd name="connsiteY16" fmla="*/ 746943 h 1309468"/>
              <a:gd name="connsiteX17" fmla="*/ 1327338 w 1593372"/>
              <a:gd name="connsiteY17" fmla="*/ 615045 h 1309468"/>
              <a:gd name="connsiteX18" fmla="*/ 1257727 w 1593372"/>
              <a:gd name="connsiteY18" fmla="*/ 421051 h 1309468"/>
              <a:gd name="connsiteX19" fmla="*/ 1136703 w 1593372"/>
              <a:gd name="connsiteY19" fmla="*/ 344494 h 1309468"/>
              <a:gd name="connsiteX20" fmla="*/ 1127669 w 1593372"/>
              <a:gd name="connsiteY20" fmla="*/ 343016 h 1309468"/>
              <a:gd name="connsiteX21" fmla="*/ 1132426 w 1593372"/>
              <a:gd name="connsiteY21" fmla="*/ 358038 h 1309468"/>
              <a:gd name="connsiteX22" fmla="*/ 1138521 w 1593372"/>
              <a:gd name="connsiteY22" fmla="*/ 419269 h 1309468"/>
              <a:gd name="connsiteX23" fmla="*/ 1067185 w 1593372"/>
              <a:gd name="connsiteY23" fmla="*/ 601156 h 1309468"/>
              <a:gd name="connsiteX24" fmla="*/ 869269 w 1593372"/>
              <a:gd name="connsiteY24" fmla="*/ 678892 h 1309468"/>
              <a:gd name="connsiteX25" fmla="*/ 762084 w 1593372"/>
              <a:gd name="connsiteY25" fmla="*/ 655263 h 1309468"/>
              <a:gd name="connsiteX26" fmla="*/ 668317 w 1593372"/>
              <a:gd name="connsiteY26" fmla="*/ 592638 h 1309468"/>
              <a:gd name="connsiteX27" fmla="*/ 601602 w 1593372"/>
              <a:gd name="connsiteY27" fmla="*/ 499511 h 1309468"/>
              <a:gd name="connsiteX28" fmla="*/ 575635 w 1593372"/>
              <a:gd name="connsiteY28" fmla="*/ 380805 h 1309468"/>
              <a:gd name="connsiteX29" fmla="*/ 610620 w 1593372"/>
              <a:gd name="connsiteY29" fmla="*/ 230648 h 1309468"/>
              <a:gd name="connsiteX30" fmla="*/ 701661 w 1593372"/>
              <a:gd name="connsiteY30" fmla="*/ 114169 h 1309468"/>
              <a:gd name="connsiteX31" fmla="*/ 829579 w 1593372"/>
              <a:gd name="connsiteY31" fmla="*/ 39216 h 1309468"/>
              <a:gd name="connsiteX32" fmla="*/ 981601 w 1593372"/>
              <a:gd name="connsiteY32" fmla="*/ 12691 h 1309468"/>
              <a:gd name="connsiteX33" fmla="*/ 1134235 w 1593372"/>
              <a:gd name="connsiteY33" fmla="*/ 40968 h 1309468"/>
              <a:gd name="connsiteX34" fmla="*/ 1310832 w 1593372"/>
              <a:gd name="connsiteY34" fmla="*/ 142252 h 1309468"/>
              <a:gd name="connsiteX35" fmla="*/ 1469784 w 1593372"/>
              <a:gd name="connsiteY35" fmla="*/ 335355 h 1309468"/>
              <a:gd name="connsiteX36" fmla="*/ 1575716 w 1593372"/>
              <a:gd name="connsiteY36" fmla="*/ 639370 h 1309468"/>
              <a:gd name="connsiteX37" fmla="*/ 1580583 w 1593372"/>
              <a:gd name="connsiteY37" fmla="*/ 659117 h 1309468"/>
              <a:gd name="connsiteX38" fmla="*/ 1582466 w 1593372"/>
              <a:gd name="connsiteY38" fmla="*/ 726847 h 1309468"/>
              <a:gd name="connsiteX39" fmla="*/ 1532787 w 1593372"/>
              <a:gd name="connsiteY39" fmla="*/ 910576 h 1309468"/>
              <a:gd name="connsiteX40" fmla="*/ 1492037 w 1593372"/>
              <a:gd name="connsiteY40" fmla="*/ 967362 h 1309468"/>
              <a:gd name="connsiteX41" fmla="*/ 1491827 w 1593372"/>
              <a:gd name="connsiteY41" fmla="*/ 967127 h 1309468"/>
              <a:gd name="connsiteX42" fmla="*/ 1491149 w 1593372"/>
              <a:gd name="connsiteY42" fmla="*/ 968601 h 1309468"/>
              <a:gd name="connsiteX43" fmla="*/ 1481841 w 1593372"/>
              <a:gd name="connsiteY43" fmla="*/ 981572 h 1309468"/>
              <a:gd name="connsiteX44" fmla="*/ 1483913 w 1593372"/>
              <a:gd name="connsiteY44" fmla="*/ 984305 h 1309468"/>
              <a:gd name="connsiteX45" fmla="*/ 1455827 w 1593372"/>
              <a:gd name="connsiteY45" fmla="*/ 1045260 h 1309468"/>
              <a:gd name="connsiteX46" fmla="*/ 1288873 w 1593372"/>
              <a:gd name="connsiteY46" fmla="*/ 1221294 h 1309468"/>
              <a:gd name="connsiteX47" fmla="*/ 975199 w 1593372"/>
              <a:gd name="connsiteY47" fmla="*/ 1309468 h 1309468"/>
              <a:gd name="connsiteX48" fmla="*/ 593698 w 1593372"/>
              <a:gd name="connsiteY48" fmla="*/ 1188063 h 1309468"/>
              <a:gd name="connsiteX49" fmla="*/ 315093 w 1593372"/>
              <a:gd name="connsiteY49" fmla="*/ 882822 h 1309468"/>
              <a:gd name="connsiteX50" fmla="*/ 122743 w 1593372"/>
              <a:gd name="connsiteY50" fmla="*/ 476856 h 1309468"/>
              <a:gd name="connsiteX51" fmla="*/ 0 w 1593372"/>
              <a:gd name="connsiteY51" fmla="*/ 0 h 130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93372" h="1309468">
                <a:moveTo>
                  <a:pt x="1580583" y="659117"/>
                </a:moveTo>
                <a:lnTo>
                  <a:pt x="1592892" y="709071"/>
                </a:lnTo>
                <a:lnTo>
                  <a:pt x="1593372" y="730723"/>
                </a:lnTo>
                <a:cubicBezTo>
                  <a:pt x="1588468" y="800530"/>
                  <a:pt x="1570739" y="864426"/>
                  <a:pt x="1541365" y="918167"/>
                </a:cubicBezTo>
                <a:lnTo>
                  <a:pt x="1499535" y="975741"/>
                </a:lnTo>
                <a:lnTo>
                  <a:pt x="1492038" y="967362"/>
                </a:lnTo>
                <a:lnTo>
                  <a:pt x="1532788" y="910576"/>
                </a:lnTo>
                <a:cubicBezTo>
                  <a:pt x="1561138" y="857914"/>
                  <a:pt x="1578073" y="795280"/>
                  <a:pt x="1582466" y="726847"/>
                </a:cubicBezTo>
                <a:close/>
                <a:moveTo>
                  <a:pt x="0" y="0"/>
                </a:moveTo>
                <a:lnTo>
                  <a:pt x="183807" y="63514"/>
                </a:lnTo>
                <a:cubicBezTo>
                  <a:pt x="234982" y="239007"/>
                  <a:pt x="291390" y="384377"/>
                  <a:pt x="353030" y="499623"/>
                </a:cubicBezTo>
                <a:cubicBezTo>
                  <a:pt x="414668" y="614868"/>
                  <a:pt x="479111" y="707801"/>
                  <a:pt x="546355" y="778422"/>
                </a:cubicBezTo>
                <a:cubicBezTo>
                  <a:pt x="613598" y="849042"/>
                  <a:pt x="681055" y="899392"/>
                  <a:pt x="748726" y="929469"/>
                </a:cubicBezTo>
                <a:cubicBezTo>
                  <a:pt x="816396" y="959547"/>
                  <a:pt x="881422" y="974586"/>
                  <a:pt x="943804" y="974586"/>
                </a:cubicBezTo>
                <a:cubicBezTo>
                  <a:pt x="1008636" y="974586"/>
                  <a:pt x="1064950" y="963945"/>
                  <a:pt x="1112747" y="942662"/>
                </a:cubicBezTo>
                <a:cubicBezTo>
                  <a:pt x="1160546" y="921379"/>
                  <a:pt x="1200263" y="894382"/>
                  <a:pt x="1231900" y="861669"/>
                </a:cubicBezTo>
                <a:cubicBezTo>
                  <a:pt x="1263535" y="828957"/>
                  <a:pt x="1287352" y="790715"/>
                  <a:pt x="1303345" y="746943"/>
                </a:cubicBezTo>
                <a:cubicBezTo>
                  <a:pt x="1319341" y="703172"/>
                  <a:pt x="1327338" y="659207"/>
                  <a:pt x="1327338" y="615045"/>
                </a:cubicBezTo>
                <a:cubicBezTo>
                  <a:pt x="1327338" y="540156"/>
                  <a:pt x="1304135" y="475491"/>
                  <a:pt x="1257727" y="421051"/>
                </a:cubicBezTo>
                <a:cubicBezTo>
                  <a:pt x="1222924" y="380221"/>
                  <a:pt x="1182581" y="354702"/>
                  <a:pt x="1136703" y="344494"/>
                </a:cubicBezTo>
                <a:lnTo>
                  <a:pt x="1127669" y="343016"/>
                </a:lnTo>
                <a:lnTo>
                  <a:pt x="1132426" y="358038"/>
                </a:lnTo>
                <a:cubicBezTo>
                  <a:pt x="1136489" y="375536"/>
                  <a:pt x="1138520" y="395946"/>
                  <a:pt x="1138521" y="419269"/>
                </a:cubicBezTo>
                <a:cubicBezTo>
                  <a:pt x="1138521" y="488703"/>
                  <a:pt x="1114743" y="549331"/>
                  <a:pt x="1067185" y="601156"/>
                </a:cubicBezTo>
                <a:cubicBezTo>
                  <a:pt x="1019630" y="652979"/>
                  <a:pt x="953657" y="678892"/>
                  <a:pt x="869269" y="678892"/>
                </a:cubicBezTo>
                <a:cubicBezTo>
                  <a:pt x="833160" y="678892"/>
                  <a:pt x="797432" y="671016"/>
                  <a:pt x="762084" y="655263"/>
                </a:cubicBezTo>
                <a:cubicBezTo>
                  <a:pt x="726738" y="639509"/>
                  <a:pt x="695482" y="618635"/>
                  <a:pt x="668317" y="592638"/>
                </a:cubicBezTo>
                <a:cubicBezTo>
                  <a:pt x="641153" y="566643"/>
                  <a:pt x="618914" y="535601"/>
                  <a:pt x="601602" y="499511"/>
                </a:cubicBezTo>
                <a:cubicBezTo>
                  <a:pt x="584291" y="463422"/>
                  <a:pt x="575635" y="423853"/>
                  <a:pt x="575635" y="380805"/>
                </a:cubicBezTo>
                <a:cubicBezTo>
                  <a:pt x="575635" y="326068"/>
                  <a:pt x="587297" y="276015"/>
                  <a:pt x="610620" y="230648"/>
                </a:cubicBezTo>
                <a:cubicBezTo>
                  <a:pt x="633944" y="185281"/>
                  <a:pt x="664291" y="146455"/>
                  <a:pt x="701661" y="114169"/>
                </a:cubicBezTo>
                <a:cubicBezTo>
                  <a:pt x="739031" y="81883"/>
                  <a:pt x="781670" y="56899"/>
                  <a:pt x="829579" y="39216"/>
                </a:cubicBezTo>
                <a:cubicBezTo>
                  <a:pt x="877488" y="21533"/>
                  <a:pt x="928162" y="12690"/>
                  <a:pt x="981601" y="12691"/>
                </a:cubicBezTo>
                <a:cubicBezTo>
                  <a:pt x="1023053" y="12692"/>
                  <a:pt x="1073931" y="22117"/>
                  <a:pt x="1134235" y="40968"/>
                </a:cubicBezTo>
                <a:cubicBezTo>
                  <a:pt x="1194539" y="59820"/>
                  <a:pt x="1253405" y="93582"/>
                  <a:pt x="1310832" y="142252"/>
                </a:cubicBezTo>
                <a:cubicBezTo>
                  <a:pt x="1368260" y="190922"/>
                  <a:pt x="1421244" y="255290"/>
                  <a:pt x="1469784" y="335355"/>
                </a:cubicBezTo>
                <a:cubicBezTo>
                  <a:pt x="1518325" y="415420"/>
                  <a:pt x="1553635" y="516758"/>
                  <a:pt x="1575716" y="639370"/>
                </a:cubicBezTo>
                <a:lnTo>
                  <a:pt x="1580583" y="659117"/>
                </a:lnTo>
                <a:lnTo>
                  <a:pt x="1582466" y="726847"/>
                </a:lnTo>
                <a:cubicBezTo>
                  <a:pt x="1578073" y="795280"/>
                  <a:pt x="1561137" y="857913"/>
                  <a:pt x="1532787" y="910576"/>
                </a:cubicBezTo>
                <a:lnTo>
                  <a:pt x="1492037" y="967362"/>
                </a:lnTo>
                <a:lnTo>
                  <a:pt x="1491827" y="967127"/>
                </a:lnTo>
                <a:lnTo>
                  <a:pt x="1491149" y="968601"/>
                </a:lnTo>
                <a:lnTo>
                  <a:pt x="1481841" y="981572"/>
                </a:lnTo>
                <a:lnTo>
                  <a:pt x="1483913" y="984305"/>
                </a:lnTo>
                <a:lnTo>
                  <a:pt x="1455827" y="1045260"/>
                </a:lnTo>
                <a:cubicBezTo>
                  <a:pt x="1414913" y="1118529"/>
                  <a:pt x="1359262" y="1177207"/>
                  <a:pt x="1288873" y="1221294"/>
                </a:cubicBezTo>
                <a:cubicBezTo>
                  <a:pt x="1195021" y="1280078"/>
                  <a:pt x="1090464" y="1309469"/>
                  <a:pt x="975199" y="1309468"/>
                </a:cubicBezTo>
                <a:cubicBezTo>
                  <a:pt x="829320" y="1309468"/>
                  <a:pt x="702151" y="1268999"/>
                  <a:pt x="593698" y="1188063"/>
                </a:cubicBezTo>
                <a:cubicBezTo>
                  <a:pt x="485244" y="1107125"/>
                  <a:pt x="392375" y="1005378"/>
                  <a:pt x="315093" y="882822"/>
                </a:cubicBezTo>
                <a:cubicBezTo>
                  <a:pt x="237812" y="760266"/>
                  <a:pt x="173695" y="624944"/>
                  <a:pt x="122743" y="476856"/>
                </a:cubicBezTo>
                <a:cubicBezTo>
                  <a:pt x="71790" y="328768"/>
                  <a:pt x="30876" y="1698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359BF4A-5069-AB28-5198-9827779518B4}"/>
              </a:ext>
            </a:extLst>
          </p:cNvPr>
          <p:cNvSpPr/>
          <p:nvPr/>
        </p:nvSpPr>
        <p:spPr>
          <a:xfrm rot="3806523">
            <a:off x="4649355" y="3889915"/>
            <a:ext cx="1015" cy="1349"/>
          </a:xfrm>
          <a:custGeom>
            <a:avLst/>
            <a:gdLst>
              <a:gd name="connsiteX0" fmla="*/ 0 w 1015"/>
              <a:gd name="connsiteY0" fmla="*/ 83 h 1349"/>
              <a:gd name="connsiteX1" fmla="*/ 304 w 1015"/>
              <a:gd name="connsiteY1" fmla="*/ 0 h 1349"/>
              <a:gd name="connsiteX2" fmla="*/ 1015 w 1015"/>
              <a:gd name="connsiteY2" fmla="*/ 1349 h 1349"/>
              <a:gd name="connsiteX3" fmla="*/ 0 w 1015"/>
              <a:gd name="connsiteY3" fmla="*/ 83 h 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" h="1349">
                <a:moveTo>
                  <a:pt x="0" y="83"/>
                </a:moveTo>
                <a:lnTo>
                  <a:pt x="304" y="0"/>
                </a:lnTo>
                <a:lnTo>
                  <a:pt x="1015" y="1349"/>
                </a:lnTo>
                <a:lnTo>
                  <a:pt x="0" y="83"/>
                </a:lnTo>
                <a:close/>
              </a:path>
            </a:pathLst>
          </a:custGeom>
          <a:solidFill>
            <a:srgbClr val="EC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0324E48-EB68-F8AB-8CF5-07A9ED8D7A8C}"/>
              </a:ext>
            </a:extLst>
          </p:cNvPr>
          <p:cNvSpPr/>
          <p:nvPr/>
        </p:nvSpPr>
        <p:spPr>
          <a:xfrm>
            <a:off x="6640757" y="2587443"/>
            <a:ext cx="2345398" cy="243873"/>
          </a:xfrm>
          <a:custGeom>
            <a:avLst/>
            <a:gdLst>
              <a:gd name="connsiteX0" fmla="*/ 0 w 2345398"/>
              <a:gd name="connsiteY0" fmla="*/ 0 h 243873"/>
              <a:gd name="connsiteX1" fmla="*/ 2212024 w 2345398"/>
              <a:gd name="connsiteY1" fmla="*/ 0 h 243873"/>
              <a:gd name="connsiteX2" fmla="*/ 2345398 w 2345398"/>
              <a:gd name="connsiteY2" fmla="*/ 238692 h 243873"/>
              <a:gd name="connsiteX3" fmla="*/ 2083535 w 2345398"/>
              <a:gd name="connsiteY3" fmla="*/ 238692 h 243873"/>
              <a:gd name="connsiteX4" fmla="*/ 2062450 w 2345398"/>
              <a:gd name="connsiteY4" fmla="*/ 238692 h 243873"/>
              <a:gd name="connsiteX5" fmla="*/ 2062450 w 2345398"/>
              <a:gd name="connsiteY5" fmla="*/ 243873 h 243873"/>
              <a:gd name="connsiteX6" fmla="*/ 1802383 w 2345398"/>
              <a:gd name="connsiteY6" fmla="*/ 243873 h 243873"/>
              <a:gd name="connsiteX7" fmla="*/ 1802383 w 2345398"/>
              <a:gd name="connsiteY7" fmla="*/ 238692 h 243873"/>
              <a:gd name="connsiteX8" fmla="*/ 1778735 w 2345398"/>
              <a:gd name="connsiteY8" fmla="*/ 238692 h 243873"/>
              <a:gd name="connsiteX9" fmla="*/ 131704 w 2345398"/>
              <a:gd name="connsiteY9" fmla="*/ 238692 h 24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5398" h="243873">
                <a:moveTo>
                  <a:pt x="0" y="0"/>
                </a:moveTo>
                <a:lnTo>
                  <a:pt x="2212024" y="0"/>
                </a:lnTo>
                <a:lnTo>
                  <a:pt x="2345398" y="238692"/>
                </a:lnTo>
                <a:lnTo>
                  <a:pt x="2083535" y="238692"/>
                </a:lnTo>
                <a:lnTo>
                  <a:pt x="2062450" y="238692"/>
                </a:lnTo>
                <a:lnTo>
                  <a:pt x="2062450" y="243873"/>
                </a:lnTo>
                <a:lnTo>
                  <a:pt x="1802383" y="243873"/>
                </a:lnTo>
                <a:lnTo>
                  <a:pt x="1802383" y="238692"/>
                </a:lnTo>
                <a:lnTo>
                  <a:pt x="1778735" y="238692"/>
                </a:lnTo>
                <a:lnTo>
                  <a:pt x="131704" y="238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F6E49D5-3DC0-F64E-7AA5-3D55137B18F2}"/>
              </a:ext>
            </a:extLst>
          </p:cNvPr>
          <p:cNvSpPr/>
          <p:nvPr/>
        </p:nvSpPr>
        <p:spPr>
          <a:xfrm>
            <a:off x="8419492" y="2826136"/>
            <a:ext cx="23648" cy="5181"/>
          </a:xfrm>
          <a:custGeom>
            <a:avLst/>
            <a:gdLst>
              <a:gd name="connsiteX0" fmla="*/ 0 w 23648"/>
              <a:gd name="connsiteY0" fmla="*/ 0 h 5181"/>
              <a:gd name="connsiteX1" fmla="*/ 23648 w 23648"/>
              <a:gd name="connsiteY1" fmla="*/ 0 h 5181"/>
              <a:gd name="connsiteX2" fmla="*/ 23648 w 23648"/>
              <a:gd name="connsiteY2" fmla="*/ 5181 h 5181"/>
              <a:gd name="connsiteX3" fmla="*/ 0 w 23648"/>
              <a:gd name="connsiteY3" fmla="*/ 5181 h 5181"/>
              <a:gd name="connsiteX4" fmla="*/ 0 w 23648"/>
              <a:gd name="connsiteY4" fmla="*/ 0 h 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8" h="5181">
                <a:moveTo>
                  <a:pt x="0" y="0"/>
                </a:moveTo>
                <a:lnTo>
                  <a:pt x="23648" y="0"/>
                </a:lnTo>
                <a:lnTo>
                  <a:pt x="23648" y="5181"/>
                </a:lnTo>
                <a:lnTo>
                  <a:pt x="0" y="5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E3758B9-F698-D65A-7460-B8C64103B891}"/>
              </a:ext>
            </a:extLst>
          </p:cNvPr>
          <p:cNvSpPr/>
          <p:nvPr/>
        </p:nvSpPr>
        <p:spPr>
          <a:xfrm>
            <a:off x="8703208" y="2826136"/>
            <a:ext cx="21085" cy="5181"/>
          </a:xfrm>
          <a:custGeom>
            <a:avLst/>
            <a:gdLst>
              <a:gd name="connsiteX0" fmla="*/ 0 w 21085"/>
              <a:gd name="connsiteY0" fmla="*/ 0 h 5181"/>
              <a:gd name="connsiteX1" fmla="*/ 21085 w 21085"/>
              <a:gd name="connsiteY1" fmla="*/ 0 h 5181"/>
              <a:gd name="connsiteX2" fmla="*/ 21085 w 21085"/>
              <a:gd name="connsiteY2" fmla="*/ 5181 h 5181"/>
              <a:gd name="connsiteX3" fmla="*/ 0 w 21085"/>
              <a:gd name="connsiteY3" fmla="*/ 5181 h 5181"/>
              <a:gd name="connsiteX4" fmla="*/ 0 w 21085"/>
              <a:gd name="connsiteY4" fmla="*/ 0 h 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5" h="5181">
                <a:moveTo>
                  <a:pt x="0" y="0"/>
                </a:moveTo>
                <a:lnTo>
                  <a:pt x="21085" y="0"/>
                </a:lnTo>
                <a:lnTo>
                  <a:pt x="21085" y="5181"/>
                </a:lnTo>
                <a:lnTo>
                  <a:pt x="0" y="5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F104C95-59A3-4AD9-DFC3-C4FA3C76F097}"/>
              </a:ext>
            </a:extLst>
          </p:cNvPr>
          <p:cNvSpPr/>
          <p:nvPr/>
        </p:nvSpPr>
        <p:spPr>
          <a:xfrm>
            <a:off x="8280455" y="2831316"/>
            <a:ext cx="422753" cy="1808169"/>
          </a:xfrm>
          <a:custGeom>
            <a:avLst/>
            <a:gdLst>
              <a:gd name="connsiteX0" fmla="*/ 162685 w 422753"/>
              <a:gd name="connsiteY0" fmla="*/ 0 h 1808169"/>
              <a:gd name="connsiteX1" fmla="*/ 422752 w 422753"/>
              <a:gd name="connsiteY1" fmla="*/ 0 h 1808169"/>
              <a:gd name="connsiteX2" fmla="*/ 422753 w 422753"/>
              <a:gd name="connsiteY2" fmla="*/ 1808169 h 1808169"/>
              <a:gd name="connsiteX3" fmla="*/ 223249 w 422753"/>
              <a:gd name="connsiteY3" fmla="*/ 1693053 h 1808169"/>
              <a:gd name="connsiteX4" fmla="*/ 153138 w 422753"/>
              <a:gd name="connsiteY4" fmla="*/ 1269414 h 1808169"/>
              <a:gd name="connsiteX5" fmla="*/ 36371 w 422753"/>
              <a:gd name="connsiteY5" fmla="*/ 1066206 h 1808169"/>
              <a:gd name="connsiteX6" fmla="*/ 0 w 422753"/>
              <a:gd name="connsiteY6" fmla="*/ 1025558 h 1808169"/>
              <a:gd name="connsiteX7" fmla="*/ 41830 w 422753"/>
              <a:gd name="connsiteY7" fmla="*/ 967984 h 1808169"/>
              <a:gd name="connsiteX8" fmla="*/ 93837 w 422753"/>
              <a:gd name="connsiteY8" fmla="*/ 780539 h 1808169"/>
              <a:gd name="connsiteX9" fmla="*/ 93357 w 422753"/>
              <a:gd name="connsiteY9" fmla="*/ 758887 h 1808169"/>
              <a:gd name="connsiteX10" fmla="*/ 93465 w 422753"/>
              <a:gd name="connsiteY10" fmla="*/ 759325 h 1808169"/>
              <a:gd name="connsiteX11" fmla="*/ 136189 w 422753"/>
              <a:gd name="connsiteY11" fmla="*/ 837925 h 1808169"/>
              <a:gd name="connsiteX12" fmla="*/ 162685 w 422753"/>
              <a:gd name="connsiteY12" fmla="*/ 882337 h 1808169"/>
              <a:gd name="connsiteX13" fmla="*/ 162685 w 422753"/>
              <a:gd name="connsiteY13" fmla="*/ 0 h 180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753" h="1808169">
                <a:moveTo>
                  <a:pt x="162685" y="0"/>
                </a:moveTo>
                <a:lnTo>
                  <a:pt x="422752" y="0"/>
                </a:lnTo>
                <a:lnTo>
                  <a:pt x="422753" y="1808169"/>
                </a:lnTo>
                <a:lnTo>
                  <a:pt x="223249" y="1693053"/>
                </a:lnTo>
                <a:cubicBezTo>
                  <a:pt x="223249" y="1519415"/>
                  <a:pt x="199878" y="1378202"/>
                  <a:pt x="153138" y="1269414"/>
                </a:cubicBezTo>
                <a:cubicBezTo>
                  <a:pt x="118083" y="1187822"/>
                  <a:pt x="79162" y="1120087"/>
                  <a:pt x="36371" y="1066206"/>
                </a:cubicBezTo>
                <a:lnTo>
                  <a:pt x="0" y="1025558"/>
                </a:lnTo>
                <a:lnTo>
                  <a:pt x="41830" y="967984"/>
                </a:lnTo>
                <a:cubicBezTo>
                  <a:pt x="71204" y="914242"/>
                  <a:pt x="88933" y="850347"/>
                  <a:pt x="93837" y="780539"/>
                </a:cubicBezTo>
                <a:lnTo>
                  <a:pt x="93357" y="758887"/>
                </a:lnTo>
                <a:lnTo>
                  <a:pt x="93465" y="759325"/>
                </a:lnTo>
                <a:cubicBezTo>
                  <a:pt x="102946" y="781480"/>
                  <a:pt x="117187" y="807680"/>
                  <a:pt x="136189" y="837925"/>
                </a:cubicBezTo>
                <a:lnTo>
                  <a:pt x="162685" y="882337"/>
                </a:lnTo>
                <a:lnTo>
                  <a:pt x="1626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697B03-660C-ADF1-4011-82B6AF192165}"/>
              </a:ext>
            </a:extLst>
          </p:cNvPr>
          <p:cNvSpPr/>
          <p:nvPr/>
        </p:nvSpPr>
        <p:spPr>
          <a:xfrm>
            <a:off x="6780919" y="2881133"/>
            <a:ext cx="1593372" cy="1309468"/>
          </a:xfrm>
          <a:custGeom>
            <a:avLst/>
            <a:gdLst>
              <a:gd name="connsiteX0" fmla="*/ 1580583 w 1593372"/>
              <a:gd name="connsiteY0" fmla="*/ 659117 h 1309468"/>
              <a:gd name="connsiteX1" fmla="*/ 1592892 w 1593372"/>
              <a:gd name="connsiteY1" fmla="*/ 709071 h 1309468"/>
              <a:gd name="connsiteX2" fmla="*/ 1593372 w 1593372"/>
              <a:gd name="connsiteY2" fmla="*/ 730723 h 1309468"/>
              <a:gd name="connsiteX3" fmla="*/ 1541365 w 1593372"/>
              <a:gd name="connsiteY3" fmla="*/ 918167 h 1309468"/>
              <a:gd name="connsiteX4" fmla="*/ 1499535 w 1593372"/>
              <a:gd name="connsiteY4" fmla="*/ 975741 h 1309468"/>
              <a:gd name="connsiteX5" fmla="*/ 1492038 w 1593372"/>
              <a:gd name="connsiteY5" fmla="*/ 967362 h 1309468"/>
              <a:gd name="connsiteX6" fmla="*/ 1532788 w 1593372"/>
              <a:gd name="connsiteY6" fmla="*/ 910576 h 1309468"/>
              <a:gd name="connsiteX7" fmla="*/ 1582466 w 1593372"/>
              <a:gd name="connsiteY7" fmla="*/ 726847 h 1309468"/>
              <a:gd name="connsiteX8" fmla="*/ 0 w 1593372"/>
              <a:gd name="connsiteY8" fmla="*/ 0 h 1309468"/>
              <a:gd name="connsiteX9" fmla="*/ 183807 w 1593372"/>
              <a:gd name="connsiteY9" fmla="*/ 63514 h 1309468"/>
              <a:gd name="connsiteX10" fmla="*/ 353030 w 1593372"/>
              <a:gd name="connsiteY10" fmla="*/ 499623 h 1309468"/>
              <a:gd name="connsiteX11" fmla="*/ 546355 w 1593372"/>
              <a:gd name="connsiteY11" fmla="*/ 778422 h 1309468"/>
              <a:gd name="connsiteX12" fmla="*/ 748726 w 1593372"/>
              <a:gd name="connsiteY12" fmla="*/ 929469 h 1309468"/>
              <a:gd name="connsiteX13" fmla="*/ 943804 w 1593372"/>
              <a:gd name="connsiteY13" fmla="*/ 974586 h 1309468"/>
              <a:gd name="connsiteX14" fmla="*/ 1112747 w 1593372"/>
              <a:gd name="connsiteY14" fmla="*/ 942662 h 1309468"/>
              <a:gd name="connsiteX15" fmla="*/ 1231900 w 1593372"/>
              <a:gd name="connsiteY15" fmla="*/ 861669 h 1309468"/>
              <a:gd name="connsiteX16" fmla="*/ 1303345 w 1593372"/>
              <a:gd name="connsiteY16" fmla="*/ 746943 h 1309468"/>
              <a:gd name="connsiteX17" fmla="*/ 1327338 w 1593372"/>
              <a:gd name="connsiteY17" fmla="*/ 615045 h 1309468"/>
              <a:gd name="connsiteX18" fmla="*/ 1257727 w 1593372"/>
              <a:gd name="connsiteY18" fmla="*/ 421051 h 1309468"/>
              <a:gd name="connsiteX19" fmla="*/ 1136703 w 1593372"/>
              <a:gd name="connsiteY19" fmla="*/ 344494 h 1309468"/>
              <a:gd name="connsiteX20" fmla="*/ 1127669 w 1593372"/>
              <a:gd name="connsiteY20" fmla="*/ 343016 h 1309468"/>
              <a:gd name="connsiteX21" fmla="*/ 1132426 w 1593372"/>
              <a:gd name="connsiteY21" fmla="*/ 358038 h 1309468"/>
              <a:gd name="connsiteX22" fmla="*/ 1138521 w 1593372"/>
              <a:gd name="connsiteY22" fmla="*/ 419269 h 1309468"/>
              <a:gd name="connsiteX23" fmla="*/ 1067185 w 1593372"/>
              <a:gd name="connsiteY23" fmla="*/ 601156 h 1309468"/>
              <a:gd name="connsiteX24" fmla="*/ 869269 w 1593372"/>
              <a:gd name="connsiteY24" fmla="*/ 678892 h 1309468"/>
              <a:gd name="connsiteX25" fmla="*/ 762084 w 1593372"/>
              <a:gd name="connsiteY25" fmla="*/ 655263 h 1309468"/>
              <a:gd name="connsiteX26" fmla="*/ 668317 w 1593372"/>
              <a:gd name="connsiteY26" fmla="*/ 592638 h 1309468"/>
              <a:gd name="connsiteX27" fmla="*/ 601602 w 1593372"/>
              <a:gd name="connsiteY27" fmla="*/ 499511 h 1309468"/>
              <a:gd name="connsiteX28" fmla="*/ 575635 w 1593372"/>
              <a:gd name="connsiteY28" fmla="*/ 380805 h 1309468"/>
              <a:gd name="connsiteX29" fmla="*/ 610620 w 1593372"/>
              <a:gd name="connsiteY29" fmla="*/ 230648 h 1309468"/>
              <a:gd name="connsiteX30" fmla="*/ 701661 w 1593372"/>
              <a:gd name="connsiteY30" fmla="*/ 114169 h 1309468"/>
              <a:gd name="connsiteX31" fmla="*/ 829579 w 1593372"/>
              <a:gd name="connsiteY31" fmla="*/ 39216 h 1309468"/>
              <a:gd name="connsiteX32" fmla="*/ 981600 w 1593372"/>
              <a:gd name="connsiteY32" fmla="*/ 12691 h 1309468"/>
              <a:gd name="connsiteX33" fmla="*/ 1134235 w 1593372"/>
              <a:gd name="connsiteY33" fmla="*/ 40968 h 1309468"/>
              <a:gd name="connsiteX34" fmla="*/ 1310832 w 1593372"/>
              <a:gd name="connsiteY34" fmla="*/ 142252 h 1309468"/>
              <a:gd name="connsiteX35" fmla="*/ 1469784 w 1593372"/>
              <a:gd name="connsiteY35" fmla="*/ 335355 h 1309468"/>
              <a:gd name="connsiteX36" fmla="*/ 1575716 w 1593372"/>
              <a:gd name="connsiteY36" fmla="*/ 639370 h 1309468"/>
              <a:gd name="connsiteX37" fmla="*/ 1580583 w 1593372"/>
              <a:gd name="connsiteY37" fmla="*/ 659117 h 1309468"/>
              <a:gd name="connsiteX38" fmla="*/ 1582466 w 1593372"/>
              <a:gd name="connsiteY38" fmla="*/ 726847 h 1309468"/>
              <a:gd name="connsiteX39" fmla="*/ 1532787 w 1593372"/>
              <a:gd name="connsiteY39" fmla="*/ 910576 h 1309468"/>
              <a:gd name="connsiteX40" fmla="*/ 1492037 w 1593372"/>
              <a:gd name="connsiteY40" fmla="*/ 967362 h 1309468"/>
              <a:gd name="connsiteX41" fmla="*/ 1491827 w 1593372"/>
              <a:gd name="connsiteY41" fmla="*/ 967127 h 1309468"/>
              <a:gd name="connsiteX42" fmla="*/ 1491149 w 1593372"/>
              <a:gd name="connsiteY42" fmla="*/ 968601 h 1309468"/>
              <a:gd name="connsiteX43" fmla="*/ 1481841 w 1593372"/>
              <a:gd name="connsiteY43" fmla="*/ 981572 h 1309468"/>
              <a:gd name="connsiteX44" fmla="*/ 1483913 w 1593372"/>
              <a:gd name="connsiteY44" fmla="*/ 984305 h 1309468"/>
              <a:gd name="connsiteX45" fmla="*/ 1455827 w 1593372"/>
              <a:gd name="connsiteY45" fmla="*/ 1045260 h 1309468"/>
              <a:gd name="connsiteX46" fmla="*/ 1288873 w 1593372"/>
              <a:gd name="connsiteY46" fmla="*/ 1221294 h 1309468"/>
              <a:gd name="connsiteX47" fmla="*/ 975198 w 1593372"/>
              <a:gd name="connsiteY47" fmla="*/ 1309468 h 1309468"/>
              <a:gd name="connsiteX48" fmla="*/ 593698 w 1593372"/>
              <a:gd name="connsiteY48" fmla="*/ 1188063 h 1309468"/>
              <a:gd name="connsiteX49" fmla="*/ 315093 w 1593372"/>
              <a:gd name="connsiteY49" fmla="*/ 882822 h 1309468"/>
              <a:gd name="connsiteX50" fmla="*/ 122743 w 1593372"/>
              <a:gd name="connsiteY50" fmla="*/ 476856 h 1309468"/>
              <a:gd name="connsiteX51" fmla="*/ 0 w 1593372"/>
              <a:gd name="connsiteY51" fmla="*/ 0 h 130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93372" h="1309468">
                <a:moveTo>
                  <a:pt x="1580583" y="659117"/>
                </a:moveTo>
                <a:lnTo>
                  <a:pt x="1592892" y="709071"/>
                </a:lnTo>
                <a:lnTo>
                  <a:pt x="1593372" y="730723"/>
                </a:lnTo>
                <a:cubicBezTo>
                  <a:pt x="1588468" y="800530"/>
                  <a:pt x="1570739" y="864426"/>
                  <a:pt x="1541365" y="918167"/>
                </a:cubicBezTo>
                <a:lnTo>
                  <a:pt x="1499535" y="975741"/>
                </a:lnTo>
                <a:lnTo>
                  <a:pt x="1492038" y="967362"/>
                </a:lnTo>
                <a:lnTo>
                  <a:pt x="1532788" y="910576"/>
                </a:lnTo>
                <a:cubicBezTo>
                  <a:pt x="1561138" y="857914"/>
                  <a:pt x="1578073" y="795280"/>
                  <a:pt x="1582466" y="726847"/>
                </a:cubicBezTo>
                <a:close/>
                <a:moveTo>
                  <a:pt x="0" y="0"/>
                </a:moveTo>
                <a:lnTo>
                  <a:pt x="183807" y="63514"/>
                </a:lnTo>
                <a:cubicBezTo>
                  <a:pt x="234982" y="239007"/>
                  <a:pt x="291390" y="384377"/>
                  <a:pt x="353030" y="499623"/>
                </a:cubicBezTo>
                <a:cubicBezTo>
                  <a:pt x="414668" y="614868"/>
                  <a:pt x="479111" y="707801"/>
                  <a:pt x="546355" y="778422"/>
                </a:cubicBezTo>
                <a:cubicBezTo>
                  <a:pt x="613597" y="849042"/>
                  <a:pt x="681055" y="899392"/>
                  <a:pt x="748726" y="929469"/>
                </a:cubicBezTo>
                <a:cubicBezTo>
                  <a:pt x="816396" y="959547"/>
                  <a:pt x="881422" y="974586"/>
                  <a:pt x="943804" y="974586"/>
                </a:cubicBezTo>
                <a:cubicBezTo>
                  <a:pt x="1008636" y="974586"/>
                  <a:pt x="1064950" y="963945"/>
                  <a:pt x="1112747" y="942662"/>
                </a:cubicBezTo>
                <a:cubicBezTo>
                  <a:pt x="1160546" y="921379"/>
                  <a:pt x="1200263" y="894382"/>
                  <a:pt x="1231900" y="861669"/>
                </a:cubicBezTo>
                <a:cubicBezTo>
                  <a:pt x="1263535" y="828957"/>
                  <a:pt x="1287352" y="790715"/>
                  <a:pt x="1303345" y="746943"/>
                </a:cubicBezTo>
                <a:cubicBezTo>
                  <a:pt x="1319341" y="703172"/>
                  <a:pt x="1327338" y="659207"/>
                  <a:pt x="1327338" y="615045"/>
                </a:cubicBezTo>
                <a:cubicBezTo>
                  <a:pt x="1327338" y="540156"/>
                  <a:pt x="1304135" y="475491"/>
                  <a:pt x="1257727" y="421051"/>
                </a:cubicBezTo>
                <a:cubicBezTo>
                  <a:pt x="1222924" y="380221"/>
                  <a:pt x="1182581" y="354702"/>
                  <a:pt x="1136703" y="344494"/>
                </a:cubicBezTo>
                <a:lnTo>
                  <a:pt x="1127669" y="343016"/>
                </a:lnTo>
                <a:lnTo>
                  <a:pt x="1132426" y="358038"/>
                </a:lnTo>
                <a:cubicBezTo>
                  <a:pt x="1136489" y="375536"/>
                  <a:pt x="1138520" y="395946"/>
                  <a:pt x="1138521" y="419269"/>
                </a:cubicBezTo>
                <a:cubicBezTo>
                  <a:pt x="1138521" y="488703"/>
                  <a:pt x="1114743" y="549331"/>
                  <a:pt x="1067185" y="601156"/>
                </a:cubicBezTo>
                <a:cubicBezTo>
                  <a:pt x="1019630" y="652979"/>
                  <a:pt x="953657" y="678892"/>
                  <a:pt x="869269" y="678892"/>
                </a:cubicBezTo>
                <a:cubicBezTo>
                  <a:pt x="833160" y="678892"/>
                  <a:pt x="797432" y="671016"/>
                  <a:pt x="762084" y="655263"/>
                </a:cubicBezTo>
                <a:cubicBezTo>
                  <a:pt x="726738" y="639509"/>
                  <a:pt x="695482" y="618635"/>
                  <a:pt x="668317" y="592638"/>
                </a:cubicBezTo>
                <a:cubicBezTo>
                  <a:pt x="641153" y="566643"/>
                  <a:pt x="618914" y="535601"/>
                  <a:pt x="601602" y="499511"/>
                </a:cubicBezTo>
                <a:cubicBezTo>
                  <a:pt x="584291" y="463422"/>
                  <a:pt x="575635" y="423853"/>
                  <a:pt x="575635" y="380805"/>
                </a:cubicBezTo>
                <a:cubicBezTo>
                  <a:pt x="575635" y="326068"/>
                  <a:pt x="587297" y="276015"/>
                  <a:pt x="610620" y="230648"/>
                </a:cubicBezTo>
                <a:cubicBezTo>
                  <a:pt x="633944" y="185281"/>
                  <a:pt x="664291" y="146455"/>
                  <a:pt x="701661" y="114169"/>
                </a:cubicBezTo>
                <a:cubicBezTo>
                  <a:pt x="739031" y="81883"/>
                  <a:pt x="781670" y="56899"/>
                  <a:pt x="829579" y="39216"/>
                </a:cubicBezTo>
                <a:cubicBezTo>
                  <a:pt x="877488" y="21533"/>
                  <a:pt x="928162" y="12690"/>
                  <a:pt x="981600" y="12691"/>
                </a:cubicBezTo>
                <a:cubicBezTo>
                  <a:pt x="1023053" y="12692"/>
                  <a:pt x="1073931" y="22117"/>
                  <a:pt x="1134235" y="40968"/>
                </a:cubicBezTo>
                <a:cubicBezTo>
                  <a:pt x="1194539" y="59820"/>
                  <a:pt x="1253405" y="93582"/>
                  <a:pt x="1310832" y="142252"/>
                </a:cubicBezTo>
                <a:cubicBezTo>
                  <a:pt x="1368260" y="190922"/>
                  <a:pt x="1421244" y="255290"/>
                  <a:pt x="1469784" y="335355"/>
                </a:cubicBezTo>
                <a:cubicBezTo>
                  <a:pt x="1518325" y="415420"/>
                  <a:pt x="1553635" y="516758"/>
                  <a:pt x="1575716" y="639370"/>
                </a:cubicBezTo>
                <a:lnTo>
                  <a:pt x="1580583" y="659117"/>
                </a:lnTo>
                <a:lnTo>
                  <a:pt x="1582466" y="726847"/>
                </a:lnTo>
                <a:cubicBezTo>
                  <a:pt x="1578073" y="795280"/>
                  <a:pt x="1561137" y="857913"/>
                  <a:pt x="1532787" y="910576"/>
                </a:cubicBezTo>
                <a:lnTo>
                  <a:pt x="1492037" y="967362"/>
                </a:lnTo>
                <a:lnTo>
                  <a:pt x="1491827" y="967127"/>
                </a:lnTo>
                <a:lnTo>
                  <a:pt x="1491149" y="968601"/>
                </a:lnTo>
                <a:lnTo>
                  <a:pt x="1481841" y="981572"/>
                </a:lnTo>
                <a:lnTo>
                  <a:pt x="1483913" y="984305"/>
                </a:lnTo>
                <a:lnTo>
                  <a:pt x="1455827" y="1045260"/>
                </a:lnTo>
                <a:cubicBezTo>
                  <a:pt x="1414913" y="1118529"/>
                  <a:pt x="1359262" y="1177207"/>
                  <a:pt x="1288873" y="1221294"/>
                </a:cubicBezTo>
                <a:cubicBezTo>
                  <a:pt x="1195021" y="1280078"/>
                  <a:pt x="1090464" y="1309468"/>
                  <a:pt x="975198" y="1309468"/>
                </a:cubicBezTo>
                <a:cubicBezTo>
                  <a:pt x="829320" y="1309468"/>
                  <a:pt x="702151" y="1268999"/>
                  <a:pt x="593698" y="1188063"/>
                </a:cubicBezTo>
                <a:cubicBezTo>
                  <a:pt x="485244" y="1107125"/>
                  <a:pt x="392375" y="1005378"/>
                  <a:pt x="315093" y="882822"/>
                </a:cubicBezTo>
                <a:cubicBezTo>
                  <a:pt x="237812" y="760266"/>
                  <a:pt x="173694" y="624944"/>
                  <a:pt x="122743" y="476856"/>
                </a:cubicBezTo>
                <a:cubicBezTo>
                  <a:pt x="71790" y="328768"/>
                  <a:pt x="30876" y="1698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A024ACB-DDEA-8DC9-6853-C9704BF923AE}"/>
              </a:ext>
            </a:extLst>
          </p:cNvPr>
          <p:cNvSpPr/>
          <p:nvPr/>
        </p:nvSpPr>
        <p:spPr>
          <a:xfrm rot="3806523">
            <a:off x="8271936" y="3848304"/>
            <a:ext cx="1015" cy="1349"/>
          </a:xfrm>
          <a:custGeom>
            <a:avLst/>
            <a:gdLst>
              <a:gd name="connsiteX0" fmla="*/ 0 w 1015"/>
              <a:gd name="connsiteY0" fmla="*/ 83 h 1349"/>
              <a:gd name="connsiteX1" fmla="*/ 304 w 1015"/>
              <a:gd name="connsiteY1" fmla="*/ 0 h 1349"/>
              <a:gd name="connsiteX2" fmla="*/ 1015 w 1015"/>
              <a:gd name="connsiteY2" fmla="*/ 1349 h 1349"/>
              <a:gd name="connsiteX3" fmla="*/ 0 w 1015"/>
              <a:gd name="connsiteY3" fmla="*/ 83 h 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" h="1349">
                <a:moveTo>
                  <a:pt x="0" y="83"/>
                </a:moveTo>
                <a:lnTo>
                  <a:pt x="304" y="0"/>
                </a:lnTo>
                <a:lnTo>
                  <a:pt x="1015" y="1349"/>
                </a:lnTo>
                <a:lnTo>
                  <a:pt x="0" y="83"/>
                </a:lnTo>
                <a:close/>
              </a:path>
            </a:pathLst>
          </a:custGeom>
          <a:solidFill>
            <a:srgbClr val="EC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2A868AB-C1A7-07D8-9DF2-75536C379AF1}"/>
              </a:ext>
            </a:extLst>
          </p:cNvPr>
          <p:cNvSpPr/>
          <p:nvPr/>
        </p:nvSpPr>
        <p:spPr>
          <a:xfrm rot="3806523">
            <a:off x="8262760" y="3850666"/>
            <a:ext cx="10812" cy="14125"/>
          </a:xfrm>
          <a:custGeom>
            <a:avLst/>
            <a:gdLst>
              <a:gd name="connsiteX0" fmla="*/ 0 w 10812"/>
              <a:gd name="connsiteY0" fmla="*/ 0 h 14125"/>
              <a:gd name="connsiteX1" fmla="*/ 10812 w 10812"/>
              <a:gd name="connsiteY1" fmla="*/ 13493 h 14125"/>
              <a:gd name="connsiteX2" fmla="*/ 7441 w 10812"/>
              <a:gd name="connsiteY2" fmla="*/ 14125 h 14125"/>
              <a:gd name="connsiteX3" fmla="*/ 0 w 10812"/>
              <a:gd name="connsiteY3" fmla="*/ 0 h 1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2" h="14125">
                <a:moveTo>
                  <a:pt x="0" y="0"/>
                </a:moveTo>
                <a:lnTo>
                  <a:pt x="10812" y="13493"/>
                </a:lnTo>
                <a:lnTo>
                  <a:pt x="7441" y="14125"/>
                </a:lnTo>
                <a:lnTo>
                  <a:pt x="0" y="0"/>
                </a:lnTo>
                <a:close/>
              </a:path>
            </a:pathLst>
          </a:custGeom>
          <a:solidFill>
            <a:srgbClr val="EC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174FB4F-DBEE-A166-4BE1-62BC33C4FC96}"/>
              </a:ext>
            </a:extLst>
          </p:cNvPr>
          <p:cNvSpPr/>
          <p:nvPr/>
        </p:nvSpPr>
        <p:spPr>
          <a:xfrm rot="20423397">
            <a:off x="8743710" y="2257800"/>
            <a:ext cx="1081497" cy="2342400"/>
          </a:xfrm>
          <a:custGeom>
            <a:avLst/>
            <a:gdLst>
              <a:gd name="connsiteX0" fmla="*/ 740865 w 1081497"/>
              <a:gd name="connsiteY0" fmla="*/ 0 h 2342400"/>
              <a:gd name="connsiteX1" fmla="*/ 864464 w 1081497"/>
              <a:gd name="connsiteY1" fmla="*/ 194781 h 2342400"/>
              <a:gd name="connsiteX2" fmla="*/ 860987 w 1081497"/>
              <a:gd name="connsiteY2" fmla="*/ 368576 h 2342400"/>
              <a:gd name="connsiteX3" fmla="*/ 859676 w 1081497"/>
              <a:gd name="connsiteY3" fmla="*/ 401614 h 2342400"/>
              <a:gd name="connsiteX4" fmla="*/ 1018086 w 1081497"/>
              <a:gd name="connsiteY4" fmla="*/ 458053 h 2342400"/>
              <a:gd name="connsiteX5" fmla="*/ 1081497 w 1081497"/>
              <a:gd name="connsiteY5" fmla="*/ 734033 h 2342400"/>
              <a:gd name="connsiteX6" fmla="*/ 791942 w 1081497"/>
              <a:gd name="connsiteY6" fmla="*/ 630871 h 2342400"/>
              <a:gd name="connsiteX7" fmla="*/ 182156 w 1081497"/>
              <a:gd name="connsiteY7" fmla="*/ 2342400 h 2342400"/>
              <a:gd name="connsiteX8" fmla="*/ 0 w 1081497"/>
              <a:gd name="connsiteY8" fmla="*/ 2078773 h 2342400"/>
              <a:gd name="connsiteX9" fmla="*/ 467447 w 1081497"/>
              <a:gd name="connsiteY9" fmla="*/ 766757 h 2342400"/>
              <a:gd name="connsiteX10" fmla="*/ 470641 w 1081497"/>
              <a:gd name="connsiteY10" fmla="*/ 710191 h 2342400"/>
              <a:gd name="connsiteX11" fmla="*/ 458668 w 1081497"/>
              <a:gd name="connsiteY11" fmla="*/ 623550 h 2342400"/>
              <a:gd name="connsiteX12" fmla="*/ 433291 w 1081497"/>
              <a:gd name="connsiteY12" fmla="*/ 540525 h 2342400"/>
              <a:gd name="connsiteX13" fmla="*/ 419451 w 1081497"/>
              <a:gd name="connsiteY13" fmla="*/ 510000 h 2342400"/>
              <a:gd name="connsiteX14" fmla="*/ 413530 w 1081497"/>
              <a:gd name="connsiteY14" fmla="*/ 501182 h 2342400"/>
              <a:gd name="connsiteX15" fmla="*/ 413530 w 1081497"/>
              <a:gd name="connsiteY15" fmla="*/ 242660 h 2342400"/>
              <a:gd name="connsiteX16" fmla="*/ 534307 w 1081497"/>
              <a:gd name="connsiteY16" fmla="*/ 285691 h 2342400"/>
              <a:gd name="connsiteX17" fmla="*/ 599532 w 1081497"/>
              <a:gd name="connsiteY17" fmla="*/ 382959 h 2342400"/>
              <a:gd name="connsiteX18" fmla="*/ 602446 w 1081497"/>
              <a:gd name="connsiteY18" fmla="*/ 388227 h 2342400"/>
              <a:gd name="connsiteX19" fmla="*/ 740865 w 1081497"/>
              <a:gd name="connsiteY19" fmla="*/ 0 h 23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1497" h="2342400">
                <a:moveTo>
                  <a:pt x="740865" y="0"/>
                </a:moveTo>
                <a:cubicBezTo>
                  <a:pt x="820240" y="63263"/>
                  <a:pt x="861440" y="128190"/>
                  <a:pt x="864464" y="194781"/>
                </a:cubicBezTo>
                <a:cubicBezTo>
                  <a:pt x="867488" y="261374"/>
                  <a:pt x="866329" y="319305"/>
                  <a:pt x="860987" y="368576"/>
                </a:cubicBezTo>
                <a:lnTo>
                  <a:pt x="859676" y="401614"/>
                </a:lnTo>
                <a:lnTo>
                  <a:pt x="1018086" y="458053"/>
                </a:lnTo>
                <a:lnTo>
                  <a:pt x="1081497" y="734033"/>
                </a:lnTo>
                <a:lnTo>
                  <a:pt x="791942" y="630871"/>
                </a:lnTo>
                <a:lnTo>
                  <a:pt x="182156" y="2342400"/>
                </a:lnTo>
                <a:lnTo>
                  <a:pt x="0" y="2078773"/>
                </a:lnTo>
                <a:lnTo>
                  <a:pt x="467447" y="766757"/>
                </a:lnTo>
                <a:cubicBezTo>
                  <a:pt x="470997" y="756795"/>
                  <a:pt x="472061" y="737939"/>
                  <a:pt x="470641" y="710191"/>
                </a:cubicBezTo>
                <a:cubicBezTo>
                  <a:pt x="469220" y="682444"/>
                  <a:pt x="465229" y="653563"/>
                  <a:pt x="458668" y="623550"/>
                </a:cubicBezTo>
                <a:cubicBezTo>
                  <a:pt x="452105" y="593537"/>
                  <a:pt x="443646" y="565862"/>
                  <a:pt x="433291" y="540525"/>
                </a:cubicBezTo>
                <a:cubicBezTo>
                  <a:pt x="428114" y="527857"/>
                  <a:pt x="423500" y="517681"/>
                  <a:pt x="419451" y="510000"/>
                </a:cubicBezTo>
                <a:lnTo>
                  <a:pt x="413530" y="501182"/>
                </a:lnTo>
                <a:lnTo>
                  <a:pt x="413530" y="242660"/>
                </a:lnTo>
                <a:lnTo>
                  <a:pt x="534307" y="285691"/>
                </a:lnTo>
                <a:cubicBezTo>
                  <a:pt x="562345" y="324341"/>
                  <a:pt x="584086" y="356763"/>
                  <a:pt x="599532" y="382959"/>
                </a:cubicBezTo>
                <a:lnTo>
                  <a:pt x="602446" y="388227"/>
                </a:lnTo>
                <a:lnTo>
                  <a:pt x="7408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828800" y="203349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49" grpId="0" animBg="1"/>
          <p:bldP spid="44" grpId="0" animBg="1"/>
          <p:bldP spid="4" grpId="0" animBg="1"/>
          <p:bldP spid="50" grpId="0" animBg="1"/>
          <p:bldP spid="53" grpId="0" animBg="1"/>
          <p:bldP spid="5" grpId="0" animBg="1"/>
          <p:bldP spid="66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49" grpId="0" animBg="1"/>
          <p:bldP spid="44" grpId="0" animBg="1"/>
          <p:bldP spid="4" grpId="0" animBg="1"/>
          <p:bldP spid="50" grpId="0" animBg="1"/>
          <p:bldP spid="53" grpId="0" animBg="1"/>
          <p:bldP spid="5" grpId="0" animBg="1"/>
          <p:bldP spid="66" grpId="0" animBg="1"/>
          <p:bldP spid="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44EFF-AF30-BAE2-C730-E4CE07C41206}"/>
              </a:ext>
            </a:extLst>
          </p:cNvPr>
          <p:cNvSpPr txBox="1"/>
          <p:nvPr/>
        </p:nvSpPr>
        <p:spPr>
          <a:xfrm>
            <a:off x="6248400" y="207500"/>
            <a:ext cx="3924300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1300" dirty="0">
                <a:solidFill>
                  <a:srgbClr val="0070C0"/>
                </a:solidFill>
              </a:rPr>
              <a:t>আ</a:t>
            </a:r>
            <a:r>
              <a:rPr lang="en-US" sz="41300" b="1" dirty="0">
                <a:solidFill>
                  <a:srgbClr val="0070C0"/>
                </a:solidFill>
              </a:rPr>
              <a:t>  </a:t>
            </a:r>
            <a:endParaRPr lang="en-US" sz="413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809D6-DE71-97EF-060A-0121353F195D}"/>
              </a:ext>
            </a:extLst>
          </p:cNvPr>
          <p:cNvSpPr txBox="1"/>
          <p:nvPr/>
        </p:nvSpPr>
        <p:spPr>
          <a:xfrm>
            <a:off x="1981200" y="207501"/>
            <a:ext cx="3276600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sz="41300" dirty="0">
                <a:solidFill>
                  <a:srgbClr val="0070C0"/>
                </a:solidFill>
              </a:rPr>
              <a:t>অ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87665-5C00-34A9-7E90-DE6CBA819192}"/>
              </a:ext>
            </a:extLst>
          </p:cNvPr>
          <p:cNvCxnSpPr/>
          <p:nvPr/>
        </p:nvCxnSpPr>
        <p:spPr>
          <a:xfrm>
            <a:off x="2133600" y="1676400"/>
            <a:ext cx="3124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B21E82EC-9EFE-C470-8023-C55FE38DBE8F}"/>
              </a:ext>
            </a:extLst>
          </p:cNvPr>
          <p:cNvSpPr/>
          <p:nvPr/>
        </p:nvSpPr>
        <p:spPr>
          <a:xfrm rot="12809530">
            <a:off x="2933307" y="2415028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704D6F8-5E31-D516-151B-553FFD9FB4DA}"/>
              </a:ext>
            </a:extLst>
          </p:cNvPr>
          <p:cNvSpPr/>
          <p:nvPr/>
        </p:nvSpPr>
        <p:spPr>
          <a:xfrm rot="20526189">
            <a:off x="2933307" y="2212702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A75EF27-4FA5-2396-3881-8A37FD5D9D91}"/>
              </a:ext>
            </a:extLst>
          </p:cNvPr>
          <p:cNvSpPr/>
          <p:nvPr/>
        </p:nvSpPr>
        <p:spPr>
          <a:xfrm rot="3053540">
            <a:off x="3079194" y="2140858"/>
            <a:ext cx="1488957" cy="1552028"/>
          </a:xfrm>
          <a:prstGeom prst="arc">
            <a:avLst>
              <a:gd name="adj1" fmla="val 13398262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17F8CA2-B902-48A1-020B-E5ED018895ED}"/>
              </a:ext>
            </a:extLst>
          </p:cNvPr>
          <p:cNvSpPr/>
          <p:nvPr/>
        </p:nvSpPr>
        <p:spPr>
          <a:xfrm rot="8040787">
            <a:off x="2193269" y="1308536"/>
            <a:ext cx="2835867" cy="3216671"/>
          </a:xfrm>
          <a:prstGeom prst="arc">
            <a:avLst>
              <a:gd name="adj1" fmla="val 18619739"/>
              <a:gd name="adj2" fmla="val 360806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AAB9E4-834F-1FB9-2E04-309D0E38D2EC}"/>
              </a:ext>
            </a:extLst>
          </p:cNvPr>
          <p:cNvSpPr/>
          <p:nvPr/>
        </p:nvSpPr>
        <p:spPr>
          <a:xfrm rot="4689718">
            <a:off x="3585133" y="3937548"/>
            <a:ext cx="1045818" cy="1003689"/>
          </a:xfrm>
          <a:prstGeom prst="arc">
            <a:avLst>
              <a:gd name="adj1" fmla="val 13117174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CBF92E-76D6-0DFB-F3FD-D790CE31C7F1}"/>
              </a:ext>
            </a:extLst>
          </p:cNvPr>
          <p:cNvCxnSpPr>
            <a:cxnSpLocks/>
          </p:cNvCxnSpPr>
          <p:nvPr/>
        </p:nvCxnSpPr>
        <p:spPr>
          <a:xfrm flipV="1">
            <a:off x="5257800" y="2388416"/>
            <a:ext cx="0" cy="248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AD6E4-F581-2895-4C7F-85314FBA4121}"/>
              </a:ext>
            </a:extLst>
          </p:cNvPr>
          <p:cNvCxnSpPr/>
          <p:nvPr/>
        </p:nvCxnSpPr>
        <p:spPr>
          <a:xfrm>
            <a:off x="6238043" y="1692729"/>
            <a:ext cx="3124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E60066A-2558-59D9-3C70-CC061B1DE35C}"/>
              </a:ext>
            </a:extLst>
          </p:cNvPr>
          <p:cNvSpPr/>
          <p:nvPr/>
        </p:nvSpPr>
        <p:spPr>
          <a:xfrm rot="12809530">
            <a:off x="7037750" y="2431357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9D10F66-6A4E-1C96-453F-25FCB2BED4C3}"/>
              </a:ext>
            </a:extLst>
          </p:cNvPr>
          <p:cNvSpPr/>
          <p:nvPr/>
        </p:nvSpPr>
        <p:spPr>
          <a:xfrm rot="20526189">
            <a:off x="7037750" y="2229031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7715B81-F64F-B218-7D11-C6BCD3B88A18}"/>
              </a:ext>
            </a:extLst>
          </p:cNvPr>
          <p:cNvSpPr/>
          <p:nvPr/>
        </p:nvSpPr>
        <p:spPr>
          <a:xfrm rot="3053540">
            <a:off x="7183637" y="2157187"/>
            <a:ext cx="1488957" cy="1552028"/>
          </a:xfrm>
          <a:prstGeom prst="arc">
            <a:avLst>
              <a:gd name="adj1" fmla="val 13398262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7EBA50E-8509-DB87-486E-A65801390C63}"/>
              </a:ext>
            </a:extLst>
          </p:cNvPr>
          <p:cNvSpPr/>
          <p:nvPr/>
        </p:nvSpPr>
        <p:spPr>
          <a:xfrm rot="8040787">
            <a:off x="6297712" y="1324865"/>
            <a:ext cx="2835867" cy="3216671"/>
          </a:xfrm>
          <a:prstGeom prst="arc">
            <a:avLst>
              <a:gd name="adj1" fmla="val 18619739"/>
              <a:gd name="adj2" fmla="val 360806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904403F-1797-F841-A445-9E03DB5FAD27}"/>
              </a:ext>
            </a:extLst>
          </p:cNvPr>
          <p:cNvSpPr/>
          <p:nvPr/>
        </p:nvSpPr>
        <p:spPr>
          <a:xfrm rot="4689718">
            <a:off x="7689576" y="3953877"/>
            <a:ext cx="1045818" cy="1003689"/>
          </a:xfrm>
          <a:prstGeom prst="arc">
            <a:avLst>
              <a:gd name="adj1" fmla="val 13117174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A559D8-9E47-B3EA-5C79-819E89D84653}"/>
              </a:ext>
            </a:extLst>
          </p:cNvPr>
          <p:cNvCxnSpPr>
            <a:cxnSpLocks/>
          </p:cNvCxnSpPr>
          <p:nvPr/>
        </p:nvCxnSpPr>
        <p:spPr>
          <a:xfrm flipV="1">
            <a:off x="9362243" y="2404745"/>
            <a:ext cx="0" cy="248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3F466F-58A1-11B0-F61A-085D060444E4}"/>
              </a:ext>
            </a:extLst>
          </p:cNvPr>
          <p:cNvCxnSpPr>
            <a:cxnSpLocks/>
          </p:cNvCxnSpPr>
          <p:nvPr/>
        </p:nvCxnSpPr>
        <p:spPr>
          <a:xfrm>
            <a:off x="10288378" y="2379753"/>
            <a:ext cx="0" cy="248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77205C00-8756-C6A1-7C2A-8DE3AE5798FD}"/>
              </a:ext>
            </a:extLst>
          </p:cNvPr>
          <p:cNvSpPr/>
          <p:nvPr/>
        </p:nvSpPr>
        <p:spPr>
          <a:xfrm rot="2607788">
            <a:off x="9029834" y="1728178"/>
            <a:ext cx="1045818" cy="1003689"/>
          </a:xfrm>
          <a:prstGeom prst="arc">
            <a:avLst>
              <a:gd name="adj1" fmla="val 13117174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31" grpId="0" animBg="1"/>
          <p:bldP spid="3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87665-5C00-34A9-7E90-DE6CBA819192}"/>
              </a:ext>
            </a:extLst>
          </p:cNvPr>
          <p:cNvCxnSpPr/>
          <p:nvPr/>
        </p:nvCxnSpPr>
        <p:spPr>
          <a:xfrm>
            <a:off x="2133600" y="1676400"/>
            <a:ext cx="3124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B21E82EC-9EFE-C470-8023-C55FE38DBE8F}"/>
              </a:ext>
            </a:extLst>
          </p:cNvPr>
          <p:cNvSpPr/>
          <p:nvPr/>
        </p:nvSpPr>
        <p:spPr>
          <a:xfrm rot="12809530">
            <a:off x="2933307" y="2415028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704D6F8-5E31-D516-151B-553FFD9FB4DA}"/>
              </a:ext>
            </a:extLst>
          </p:cNvPr>
          <p:cNvSpPr/>
          <p:nvPr/>
        </p:nvSpPr>
        <p:spPr>
          <a:xfrm rot="20526189">
            <a:off x="2933307" y="2212702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A75EF27-4FA5-2396-3881-8A37FD5D9D91}"/>
              </a:ext>
            </a:extLst>
          </p:cNvPr>
          <p:cNvSpPr/>
          <p:nvPr/>
        </p:nvSpPr>
        <p:spPr>
          <a:xfrm rot="3053540">
            <a:off x="3079194" y="2140858"/>
            <a:ext cx="1488957" cy="1552028"/>
          </a:xfrm>
          <a:prstGeom prst="arc">
            <a:avLst>
              <a:gd name="adj1" fmla="val 13398262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17F8CA2-B902-48A1-020B-E5ED018895ED}"/>
              </a:ext>
            </a:extLst>
          </p:cNvPr>
          <p:cNvSpPr/>
          <p:nvPr/>
        </p:nvSpPr>
        <p:spPr>
          <a:xfrm rot="8040787">
            <a:off x="2112161" y="1533045"/>
            <a:ext cx="2387896" cy="2801023"/>
          </a:xfrm>
          <a:prstGeom prst="arc">
            <a:avLst>
              <a:gd name="adj1" fmla="val 14424906"/>
              <a:gd name="adj2" fmla="val 360806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AAB9E4-834F-1FB9-2E04-309D0E38D2EC}"/>
              </a:ext>
            </a:extLst>
          </p:cNvPr>
          <p:cNvSpPr/>
          <p:nvPr/>
        </p:nvSpPr>
        <p:spPr>
          <a:xfrm rot="4689718">
            <a:off x="3585133" y="3937548"/>
            <a:ext cx="1045818" cy="1003689"/>
          </a:xfrm>
          <a:prstGeom prst="arc">
            <a:avLst>
              <a:gd name="adj1" fmla="val 13117174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CBF92E-76D6-0DFB-F3FD-D790CE31C7F1}"/>
              </a:ext>
            </a:extLst>
          </p:cNvPr>
          <p:cNvCxnSpPr>
            <a:cxnSpLocks/>
          </p:cNvCxnSpPr>
          <p:nvPr/>
        </p:nvCxnSpPr>
        <p:spPr>
          <a:xfrm flipV="1">
            <a:off x="5257800" y="2388416"/>
            <a:ext cx="0" cy="248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AD6E4-F581-2895-4C7F-85314FBA4121}"/>
              </a:ext>
            </a:extLst>
          </p:cNvPr>
          <p:cNvCxnSpPr/>
          <p:nvPr/>
        </p:nvCxnSpPr>
        <p:spPr>
          <a:xfrm>
            <a:off x="6238043" y="1692729"/>
            <a:ext cx="3124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E60066A-2558-59D9-3C70-CC061B1DE35C}"/>
              </a:ext>
            </a:extLst>
          </p:cNvPr>
          <p:cNvSpPr/>
          <p:nvPr/>
        </p:nvSpPr>
        <p:spPr>
          <a:xfrm rot="12809530">
            <a:off x="7037750" y="2431357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9D10F66-6A4E-1C96-453F-25FCB2BED4C3}"/>
              </a:ext>
            </a:extLst>
          </p:cNvPr>
          <p:cNvSpPr/>
          <p:nvPr/>
        </p:nvSpPr>
        <p:spPr>
          <a:xfrm rot="20526189">
            <a:off x="7037750" y="2229031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7715B81-F64F-B218-7D11-C6BCD3B88A18}"/>
              </a:ext>
            </a:extLst>
          </p:cNvPr>
          <p:cNvSpPr/>
          <p:nvPr/>
        </p:nvSpPr>
        <p:spPr>
          <a:xfrm rot="3053540">
            <a:off x="7183637" y="2157187"/>
            <a:ext cx="1488957" cy="1552028"/>
          </a:xfrm>
          <a:prstGeom prst="arc">
            <a:avLst>
              <a:gd name="adj1" fmla="val 13398262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7EBA50E-8509-DB87-486E-A65801390C63}"/>
              </a:ext>
            </a:extLst>
          </p:cNvPr>
          <p:cNvSpPr/>
          <p:nvPr/>
        </p:nvSpPr>
        <p:spPr>
          <a:xfrm rot="8040787">
            <a:off x="6199592" y="1542155"/>
            <a:ext cx="2421922" cy="2768151"/>
          </a:xfrm>
          <a:prstGeom prst="arc">
            <a:avLst>
              <a:gd name="adj1" fmla="val 14847444"/>
              <a:gd name="adj2" fmla="val 360806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904403F-1797-F841-A445-9E03DB5FAD27}"/>
              </a:ext>
            </a:extLst>
          </p:cNvPr>
          <p:cNvSpPr/>
          <p:nvPr/>
        </p:nvSpPr>
        <p:spPr>
          <a:xfrm rot="4689718">
            <a:off x="7689576" y="3953877"/>
            <a:ext cx="1045818" cy="1003689"/>
          </a:xfrm>
          <a:prstGeom prst="arc">
            <a:avLst>
              <a:gd name="adj1" fmla="val 13117174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A559D8-9E47-B3EA-5C79-819E89D84653}"/>
              </a:ext>
            </a:extLst>
          </p:cNvPr>
          <p:cNvCxnSpPr>
            <a:cxnSpLocks/>
          </p:cNvCxnSpPr>
          <p:nvPr/>
        </p:nvCxnSpPr>
        <p:spPr>
          <a:xfrm flipV="1">
            <a:off x="9362243" y="2404745"/>
            <a:ext cx="0" cy="248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3F466F-58A1-11B0-F61A-085D060444E4}"/>
              </a:ext>
            </a:extLst>
          </p:cNvPr>
          <p:cNvCxnSpPr>
            <a:cxnSpLocks/>
          </p:cNvCxnSpPr>
          <p:nvPr/>
        </p:nvCxnSpPr>
        <p:spPr>
          <a:xfrm>
            <a:off x="10288378" y="2379753"/>
            <a:ext cx="0" cy="248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77205C00-8756-C6A1-7C2A-8DE3AE5798FD}"/>
              </a:ext>
            </a:extLst>
          </p:cNvPr>
          <p:cNvSpPr/>
          <p:nvPr/>
        </p:nvSpPr>
        <p:spPr>
          <a:xfrm rot="2607788">
            <a:off x="9029834" y="1728178"/>
            <a:ext cx="1045818" cy="1003689"/>
          </a:xfrm>
          <a:prstGeom prst="arc">
            <a:avLst>
              <a:gd name="adj1" fmla="val 13117174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31" grpId="0" animBg="1"/>
          <p:bldP spid="3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১৫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 আ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C60E-B79E-1509-6653-9B0226B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10" y="1942397"/>
            <a:ext cx="8987180" cy="33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অ আ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A71C2-5EED-FEE9-9157-4B616643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42" y="1503443"/>
            <a:ext cx="5715481" cy="4986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004429" y="577994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অ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নিচে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আ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নির্দেশক-১৪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77" y="2297995"/>
            <a:ext cx="9241755" cy="30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391400" cy="1560122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779893" y="2848062"/>
              <a:ext cx="5410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অ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আ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2306233" y="2282438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10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পিরিয়ড-২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অ,আ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2009370" y="927865"/>
            <a:ext cx="872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গত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ক্লাসের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4729B-F95D-5B51-EFDE-AE2E06739741}"/>
              </a:ext>
            </a:extLst>
          </p:cNvPr>
          <p:cNvSpPr txBox="1"/>
          <p:nvPr/>
        </p:nvSpPr>
        <p:spPr>
          <a:xfrm>
            <a:off x="2439546" y="268909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অ</a:t>
            </a:r>
            <a:r>
              <a:rPr lang="en-US" sz="6600" b="1" dirty="0" err="1"/>
              <a:t>রুণ</a:t>
            </a:r>
            <a:r>
              <a:rPr lang="en-US" sz="6600" b="1" dirty="0"/>
              <a:t> </a:t>
            </a:r>
            <a:r>
              <a:rPr lang="en-US" sz="6600" b="1" dirty="0" err="1"/>
              <a:t>ওই</a:t>
            </a:r>
            <a:r>
              <a:rPr lang="en-US" sz="6600" b="1" dirty="0"/>
              <a:t> </a:t>
            </a:r>
            <a:r>
              <a:rPr lang="en-US" sz="6600" b="1" dirty="0" err="1"/>
              <a:t>উঠেছে</a:t>
            </a:r>
            <a:r>
              <a:rPr lang="en-US" sz="6600" b="1" dirty="0"/>
              <a:t>  </a:t>
            </a:r>
            <a:r>
              <a:rPr lang="en-US" sz="6600" b="1" dirty="0" err="1"/>
              <a:t>ভাই</a:t>
            </a:r>
            <a:r>
              <a:rPr lang="en-US" sz="6600" b="1" dirty="0"/>
              <a:t>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আ</a:t>
            </a:r>
            <a:r>
              <a:rPr lang="en-US" sz="6600" b="1" dirty="0" err="1"/>
              <a:t>ম</a:t>
            </a:r>
            <a:r>
              <a:rPr lang="en-US" sz="6600" b="1" dirty="0"/>
              <a:t> </a:t>
            </a:r>
            <a:r>
              <a:rPr lang="en-US" sz="6600" b="1" dirty="0" err="1"/>
              <a:t>খেয়েছি</a:t>
            </a:r>
            <a:r>
              <a:rPr lang="en-US" sz="6600" b="1" dirty="0"/>
              <a:t>। </a:t>
            </a:r>
            <a:r>
              <a:rPr lang="en-US" sz="6600" b="1" dirty="0" err="1"/>
              <a:t>আতা</a:t>
            </a:r>
            <a:r>
              <a:rPr lang="en-US" sz="6600" b="1" dirty="0"/>
              <a:t> </a:t>
            </a:r>
            <a:r>
              <a:rPr lang="en-US" sz="6600" b="1" dirty="0" err="1"/>
              <a:t>চাই</a:t>
            </a:r>
            <a:r>
              <a:rPr lang="en-US" sz="6600" b="1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E1ECEB-EB47-9E7C-A9D8-E8AA726D105F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74031" y="533400"/>
            <a:chExt cx="4800600" cy="4771313"/>
          </a:xfrm>
        </p:grpSpPr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4ACA2936-A932-9650-3376-06DCBE8230BC}"/>
                </a:ext>
              </a:extLst>
            </p:cNvPr>
            <p:cNvSpPr/>
            <p:nvPr/>
          </p:nvSpPr>
          <p:spPr>
            <a:xfrm rot="5643373">
              <a:off x="2870216" y="2900318"/>
              <a:ext cx="1008230" cy="3800559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DC26AB-35D5-D19D-75C8-E2F3175FD010}"/>
                </a:ext>
              </a:extLst>
            </p:cNvPr>
            <p:cNvSpPr/>
            <p:nvPr/>
          </p:nvSpPr>
          <p:spPr>
            <a:xfrm>
              <a:off x="974031" y="533400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rgbClr val="FFFF8F"/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perspectiveLeft">
                <a:rot lat="0" lon="1200000" rev="0"/>
              </a:camera>
              <a:lightRig rig="threePt" dir="t"/>
            </a:scene3d>
            <a:sp3d extrusionH="831850" contourW="12700">
              <a:extrusionClr>
                <a:schemeClr val="bg2">
                  <a:lumMod val="50000"/>
                </a:schemeClr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7816DF-3B27-246F-713F-EF26526068FF}"/>
                </a:ext>
              </a:extLst>
            </p:cNvPr>
            <p:cNvSpPr/>
            <p:nvPr/>
          </p:nvSpPr>
          <p:spPr>
            <a:xfrm>
              <a:off x="1775710" y="1268329"/>
              <a:ext cx="3197242" cy="2797340"/>
            </a:xfrm>
            <a:custGeom>
              <a:avLst/>
              <a:gdLst/>
              <a:ahLst/>
              <a:cxnLst/>
              <a:rect l="l" t="t" r="r" b="b"/>
              <a:pathLst>
                <a:path w="4047801" h="3541514">
                  <a:moveTo>
                    <a:pt x="0" y="0"/>
                  </a:moveTo>
                  <a:lnTo>
                    <a:pt x="3817618" y="0"/>
                  </a:lnTo>
                  <a:lnTo>
                    <a:pt x="4047801" y="411947"/>
                  </a:lnTo>
                  <a:lnTo>
                    <a:pt x="3559479" y="411947"/>
                  </a:lnTo>
                  <a:lnTo>
                    <a:pt x="3559479" y="3541514"/>
                  </a:lnTo>
                  <a:lnTo>
                    <a:pt x="3215165" y="3342842"/>
                  </a:lnTo>
                  <a:cubicBezTo>
                    <a:pt x="3215165" y="3043168"/>
                    <a:pt x="3174832" y="2799455"/>
                    <a:pt x="3094165" y="2611703"/>
                  </a:cubicBezTo>
                  <a:cubicBezTo>
                    <a:pt x="3013499" y="2423951"/>
                    <a:pt x="2920968" y="2278710"/>
                    <a:pt x="2816572" y="2175979"/>
                  </a:cubicBezTo>
                  <a:cubicBezTo>
                    <a:pt x="2745032" y="2366966"/>
                    <a:pt x="2628275" y="2513184"/>
                    <a:pt x="2466301" y="2614633"/>
                  </a:cubicBezTo>
                  <a:cubicBezTo>
                    <a:pt x="2304328" y="2716083"/>
                    <a:pt x="2123877" y="2766808"/>
                    <a:pt x="1924949" y="2766808"/>
                  </a:cubicBezTo>
                  <a:cubicBezTo>
                    <a:pt x="1673182" y="2766808"/>
                    <a:pt x="1453711" y="2696965"/>
                    <a:pt x="1266535" y="2557280"/>
                  </a:cubicBezTo>
                  <a:cubicBezTo>
                    <a:pt x="1079359" y="2417594"/>
                    <a:pt x="919083" y="2241995"/>
                    <a:pt x="785706" y="2030481"/>
                  </a:cubicBezTo>
                  <a:cubicBezTo>
                    <a:pt x="652329" y="1818968"/>
                    <a:pt x="541673" y="1585422"/>
                    <a:pt x="453737" y="1329845"/>
                  </a:cubicBezTo>
                  <a:cubicBezTo>
                    <a:pt x="365801" y="1074267"/>
                    <a:pt x="295190" y="799940"/>
                    <a:pt x="241903" y="506864"/>
                  </a:cubicBezTo>
                  <a:lnTo>
                    <a:pt x="559126" y="616479"/>
                  </a:lnTo>
                  <a:cubicBezTo>
                    <a:pt x="647446" y="919355"/>
                    <a:pt x="744796" y="1170241"/>
                    <a:pt x="851178" y="1369137"/>
                  </a:cubicBezTo>
                  <a:cubicBezTo>
                    <a:pt x="957559" y="1568034"/>
                    <a:pt x="1068775" y="1728422"/>
                    <a:pt x="1184828" y="1850302"/>
                  </a:cubicBezTo>
                  <a:cubicBezTo>
                    <a:pt x="1300880" y="1972183"/>
                    <a:pt x="1417301" y="2059078"/>
                    <a:pt x="1534089" y="2110988"/>
                  </a:cubicBezTo>
                  <a:cubicBezTo>
                    <a:pt x="1650878" y="2162897"/>
                    <a:pt x="1763104" y="2188852"/>
                    <a:pt x="1870766" y="2188852"/>
                  </a:cubicBezTo>
                  <a:cubicBezTo>
                    <a:pt x="1982655" y="2188852"/>
                    <a:pt x="2079845" y="2170487"/>
                    <a:pt x="2162337" y="2133756"/>
                  </a:cubicBezTo>
                  <a:cubicBezTo>
                    <a:pt x="2244829" y="2097025"/>
                    <a:pt x="2313375" y="2050432"/>
                    <a:pt x="2367975" y="1993975"/>
                  </a:cubicBezTo>
                  <a:cubicBezTo>
                    <a:pt x="2422574" y="1937518"/>
                    <a:pt x="2463676" y="1871518"/>
                    <a:pt x="2491280" y="1795975"/>
                  </a:cubicBezTo>
                  <a:cubicBezTo>
                    <a:pt x="2518884" y="1720432"/>
                    <a:pt x="2532686" y="1644553"/>
                    <a:pt x="2532686" y="1568338"/>
                  </a:cubicBezTo>
                  <a:cubicBezTo>
                    <a:pt x="2532686" y="1439092"/>
                    <a:pt x="2492640" y="1327491"/>
                    <a:pt x="2412551" y="1233535"/>
                  </a:cubicBezTo>
                  <a:cubicBezTo>
                    <a:pt x="2352483" y="1163068"/>
                    <a:pt x="2282860" y="1119026"/>
                    <a:pt x="2203680" y="1101409"/>
                  </a:cubicBezTo>
                  <a:lnTo>
                    <a:pt x="2188888" y="1098989"/>
                  </a:lnTo>
                  <a:lnTo>
                    <a:pt x="2190380" y="1103078"/>
                  </a:lnTo>
                  <a:cubicBezTo>
                    <a:pt x="2201338" y="1137683"/>
                    <a:pt x="2206817" y="1180144"/>
                    <a:pt x="2206817" y="1230461"/>
                  </a:cubicBezTo>
                  <a:cubicBezTo>
                    <a:pt x="2206817" y="1350292"/>
                    <a:pt x="2165780" y="1454927"/>
                    <a:pt x="2083704" y="1544369"/>
                  </a:cubicBezTo>
                  <a:cubicBezTo>
                    <a:pt x="2001629" y="1633809"/>
                    <a:pt x="1887770" y="1678530"/>
                    <a:pt x="1742128" y="1678530"/>
                  </a:cubicBezTo>
                  <a:cubicBezTo>
                    <a:pt x="1679811" y="1678530"/>
                    <a:pt x="1618150" y="1664936"/>
                    <a:pt x="1557146" y="1637748"/>
                  </a:cubicBezTo>
                  <a:cubicBezTo>
                    <a:pt x="1496142" y="1610560"/>
                    <a:pt x="1442199" y="1574534"/>
                    <a:pt x="1395317" y="1529670"/>
                  </a:cubicBezTo>
                  <a:cubicBezTo>
                    <a:pt x="1348435" y="1484805"/>
                    <a:pt x="1310055" y="1431230"/>
                    <a:pt x="1280177" y="1368945"/>
                  </a:cubicBezTo>
                  <a:cubicBezTo>
                    <a:pt x="1250299" y="1306660"/>
                    <a:pt x="1235360" y="1238371"/>
                    <a:pt x="1235360" y="1164077"/>
                  </a:cubicBezTo>
                  <a:cubicBezTo>
                    <a:pt x="1235360" y="1069608"/>
                    <a:pt x="1255487" y="983225"/>
                    <a:pt x="1295740" y="904928"/>
                  </a:cubicBezTo>
                  <a:cubicBezTo>
                    <a:pt x="1335994" y="826632"/>
                    <a:pt x="1388367" y="759623"/>
                    <a:pt x="1452862" y="703903"/>
                  </a:cubicBezTo>
                  <a:cubicBezTo>
                    <a:pt x="1517357" y="648182"/>
                    <a:pt x="1590946" y="605063"/>
                    <a:pt x="1673630" y="574545"/>
                  </a:cubicBezTo>
                  <a:cubicBezTo>
                    <a:pt x="1756314" y="544027"/>
                    <a:pt x="1843770" y="528767"/>
                    <a:pt x="1935997" y="528767"/>
                  </a:cubicBezTo>
                  <a:cubicBezTo>
                    <a:pt x="2007537" y="528767"/>
                    <a:pt x="2095344" y="545035"/>
                    <a:pt x="2199420" y="577571"/>
                  </a:cubicBezTo>
                  <a:cubicBezTo>
                    <a:pt x="2303496" y="610106"/>
                    <a:pt x="2405089" y="668373"/>
                    <a:pt x="2504201" y="752370"/>
                  </a:cubicBezTo>
                  <a:cubicBezTo>
                    <a:pt x="2603313" y="836367"/>
                    <a:pt x="2694755" y="947455"/>
                    <a:pt x="2778528" y="1085635"/>
                  </a:cubicBezTo>
                  <a:cubicBezTo>
                    <a:pt x="2862301" y="1223816"/>
                    <a:pt x="2923241" y="1398711"/>
                    <a:pt x="2961349" y="1610320"/>
                  </a:cubicBezTo>
                  <a:cubicBezTo>
                    <a:pt x="2964871" y="1652783"/>
                    <a:pt x="2974815" y="1693132"/>
                    <a:pt x="2991178" y="1731368"/>
                  </a:cubicBezTo>
                  <a:cubicBezTo>
                    <a:pt x="3007542" y="1769604"/>
                    <a:pt x="3032120" y="1814821"/>
                    <a:pt x="3064912" y="1867019"/>
                  </a:cubicBezTo>
                  <a:lnTo>
                    <a:pt x="3110641" y="1943667"/>
                  </a:lnTo>
                  <a:lnTo>
                    <a:pt x="3110641" y="411947"/>
                  </a:lnTo>
                  <a:lnTo>
                    <a:pt x="227301" y="411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F83D2-7EEC-DCA9-2392-B0E80898EC06}"/>
              </a:ext>
            </a:extLst>
          </p:cNvPr>
          <p:cNvGrpSpPr/>
          <p:nvPr/>
        </p:nvGrpSpPr>
        <p:grpSpPr>
          <a:xfrm>
            <a:off x="6433940" y="1828800"/>
            <a:ext cx="4800600" cy="4771314"/>
            <a:chOff x="6417371" y="533400"/>
            <a:chExt cx="4800600" cy="4771314"/>
          </a:xfrm>
        </p:grpSpPr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153E6533-7CE4-CD71-1AC8-14C5D1D0F60F}"/>
                </a:ext>
              </a:extLst>
            </p:cNvPr>
            <p:cNvSpPr/>
            <p:nvPr/>
          </p:nvSpPr>
          <p:spPr>
            <a:xfrm rot="5643373">
              <a:off x="8437129" y="2900319"/>
              <a:ext cx="1008230" cy="3800559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B22B66E-97C5-4688-EFCE-EF717435A86A}"/>
                </a:ext>
              </a:extLst>
            </p:cNvPr>
            <p:cNvSpPr/>
            <p:nvPr/>
          </p:nvSpPr>
          <p:spPr>
            <a:xfrm>
              <a:off x="6417371" y="533400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 extrusionH="895350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6F7114-AD4E-BC17-1843-49574013DF91}"/>
                </a:ext>
              </a:extLst>
            </p:cNvPr>
            <p:cNvSpPr/>
            <p:nvPr/>
          </p:nvSpPr>
          <p:spPr>
            <a:xfrm>
              <a:off x="6762919" y="1035218"/>
              <a:ext cx="4109503" cy="3263563"/>
            </a:xfrm>
            <a:custGeom>
              <a:avLst/>
              <a:gdLst/>
              <a:ahLst/>
              <a:cxnLst/>
              <a:rect l="l" t="t" r="r" b="b"/>
              <a:pathLst>
                <a:path w="5202751" h="4131766">
                  <a:moveTo>
                    <a:pt x="4223801" y="0"/>
                  </a:moveTo>
                  <a:cubicBezTo>
                    <a:pt x="4389489" y="56873"/>
                    <a:pt x="4494077" y="138564"/>
                    <a:pt x="4537565" y="245074"/>
                  </a:cubicBezTo>
                  <a:cubicBezTo>
                    <a:pt x="4581053" y="351583"/>
                    <a:pt x="4612723" y="446436"/>
                    <a:pt x="4632578" y="529632"/>
                  </a:cubicBezTo>
                  <a:lnTo>
                    <a:pt x="4649583" y="584104"/>
                  </a:lnTo>
                  <a:lnTo>
                    <a:pt x="4939809" y="584104"/>
                  </a:lnTo>
                  <a:lnTo>
                    <a:pt x="5202751" y="996051"/>
                  </a:lnTo>
                  <a:lnTo>
                    <a:pt x="4672255" y="996051"/>
                  </a:lnTo>
                  <a:lnTo>
                    <a:pt x="4672255" y="4131766"/>
                  </a:lnTo>
                  <a:lnTo>
                    <a:pt x="4223417" y="3808684"/>
                  </a:lnTo>
                  <a:lnTo>
                    <a:pt x="4223417" y="1404923"/>
                  </a:lnTo>
                  <a:cubicBezTo>
                    <a:pt x="4223417" y="1386670"/>
                    <a:pt x="4214226" y="1355399"/>
                    <a:pt x="4195845" y="1311111"/>
                  </a:cubicBezTo>
                  <a:cubicBezTo>
                    <a:pt x="4177464" y="1266823"/>
                    <a:pt x="4154247" y="1222183"/>
                    <a:pt x="4126194" y="1177190"/>
                  </a:cubicBezTo>
                  <a:cubicBezTo>
                    <a:pt x="4098142" y="1132197"/>
                    <a:pt x="4068361" y="1092104"/>
                    <a:pt x="4036850" y="1056911"/>
                  </a:cubicBezTo>
                  <a:cubicBezTo>
                    <a:pt x="4005339" y="1021717"/>
                    <a:pt x="3983274" y="1001431"/>
                    <a:pt x="3970657" y="996051"/>
                  </a:cubicBezTo>
                  <a:lnTo>
                    <a:pt x="3559383" y="996051"/>
                  </a:lnTo>
                  <a:lnTo>
                    <a:pt x="3559383" y="4125618"/>
                  </a:lnTo>
                  <a:lnTo>
                    <a:pt x="3215069" y="3926273"/>
                  </a:lnTo>
                  <a:cubicBezTo>
                    <a:pt x="3215069" y="3379893"/>
                    <a:pt x="3082429" y="2990234"/>
                    <a:pt x="2817149" y="2757297"/>
                  </a:cubicBezTo>
                  <a:cubicBezTo>
                    <a:pt x="2750155" y="2948092"/>
                    <a:pt x="2637466" y="3094726"/>
                    <a:pt x="2479079" y="3197200"/>
                  </a:cubicBezTo>
                  <a:cubicBezTo>
                    <a:pt x="2320692" y="3299675"/>
                    <a:pt x="2135982" y="3350912"/>
                    <a:pt x="1924949" y="3350912"/>
                  </a:cubicBezTo>
                  <a:cubicBezTo>
                    <a:pt x="1673119" y="3350912"/>
                    <a:pt x="1454624" y="3281389"/>
                    <a:pt x="1269466" y="3142344"/>
                  </a:cubicBezTo>
                  <a:cubicBezTo>
                    <a:pt x="1084307" y="3003299"/>
                    <a:pt x="924943" y="2827828"/>
                    <a:pt x="791375" y="2615930"/>
                  </a:cubicBezTo>
                  <a:cubicBezTo>
                    <a:pt x="657806" y="2404032"/>
                    <a:pt x="546253" y="2170727"/>
                    <a:pt x="456716" y="1916014"/>
                  </a:cubicBezTo>
                  <a:cubicBezTo>
                    <a:pt x="367179" y="1661301"/>
                    <a:pt x="295543" y="1386350"/>
                    <a:pt x="241808" y="1091160"/>
                  </a:cubicBezTo>
                  <a:lnTo>
                    <a:pt x="559319" y="1200775"/>
                  </a:lnTo>
                  <a:cubicBezTo>
                    <a:pt x="648343" y="1501730"/>
                    <a:pt x="744877" y="1750342"/>
                    <a:pt x="848921" y="1946613"/>
                  </a:cubicBezTo>
                  <a:cubicBezTo>
                    <a:pt x="952964" y="2142883"/>
                    <a:pt x="1062644" y="2302519"/>
                    <a:pt x="1177959" y="2425520"/>
                  </a:cubicBezTo>
                  <a:cubicBezTo>
                    <a:pt x="1293275" y="2548521"/>
                    <a:pt x="1409920" y="2637178"/>
                    <a:pt x="1527893" y="2691489"/>
                  </a:cubicBezTo>
                  <a:cubicBezTo>
                    <a:pt x="1645867" y="2745801"/>
                    <a:pt x="1760126" y="2772956"/>
                    <a:pt x="1870669" y="2772956"/>
                  </a:cubicBezTo>
                  <a:cubicBezTo>
                    <a:pt x="1984353" y="2772956"/>
                    <a:pt x="2082103" y="2755696"/>
                    <a:pt x="2163923" y="2721175"/>
                  </a:cubicBezTo>
                  <a:cubicBezTo>
                    <a:pt x="2245741" y="2686654"/>
                    <a:pt x="2313759" y="2641373"/>
                    <a:pt x="2367975" y="2585332"/>
                  </a:cubicBezTo>
                  <a:cubicBezTo>
                    <a:pt x="2422190" y="2529291"/>
                    <a:pt x="2463179" y="2463340"/>
                    <a:pt x="2490943" y="2387476"/>
                  </a:cubicBezTo>
                  <a:cubicBezTo>
                    <a:pt x="2518708" y="2311613"/>
                    <a:pt x="2532590" y="2233589"/>
                    <a:pt x="2532590" y="2153403"/>
                  </a:cubicBezTo>
                  <a:cubicBezTo>
                    <a:pt x="2532590" y="2093007"/>
                    <a:pt x="2522599" y="2033908"/>
                    <a:pt x="2502616" y="1976106"/>
                  </a:cubicBezTo>
                  <a:cubicBezTo>
                    <a:pt x="2482633" y="1918304"/>
                    <a:pt x="2454053" y="1867387"/>
                    <a:pt x="2416874" y="1823355"/>
                  </a:cubicBezTo>
                  <a:cubicBezTo>
                    <a:pt x="2379695" y="1779323"/>
                    <a:pt x="2336464" y="1744178"/>
                    <a:pt x="2287181" y="1717919"/>
                  </a:cubicBezTo>
                  <a:cubicBezTo>
                    <a:pt x="2262538" y="1704789"/>
                    <a:pt x="2236899" y="1694942"/>
                    <a:pt x="2210264" y="1688377"/>
                  </a:cubicBezTo>
                  <a:lnTo>
                    <a:pt x="2186317" y="1684032"/>
                  </a:lnTo>
                  <a:lnTo>
                    <a:pt x="2194689" y="1708191"/>
                  </a:lnTo>
                  <a:cubicBezTo>
                    <a:pt x="2202711" y="1739430"/>
                    <a:pt x="2206721" y="1775272"/>
                    <a:pt x="2206721" y="1815718"/>
                  </a:cubicBezTo>
                  <a:cubicBezTo>
                    <a:pt x="2206721" y="1934268"/>
                    <a:pt x="2166629" y="2038391"/>
                    <a:pt x="2086443" y="2128088"/>
                  </a:cubicBezTo>
                  <a:cubicBezTo>
                    <a:pt x="2006256" y="2217785"/>
                    <a:pt x="1891453" y="2262634"/>
                    <a:pt x="1742032" y="2262634"/>
                  </a:cubicBezTo>
                  <a:cubicBezTo>
                    <a:pt x="1608176" y="2262634"/>
                    <a:pt x="1490250" y="2213718"/>
                    <a:pt x="1388256" y="2115887"/>
                  </a:cubicBezTo>
                  <a:cubicBezTo>
                    <a:pt x="1286262" y="2018057"/>
                    <a:pt x="1235265" y="1895488"/>
                    <a:pt x="1235265" y="1748181"/>
                  </a:cubicBezTo>
                  <a:cubicBezTo>
                    <a:pt x="1235265" y="1662038"/>
                    <a:pt x="1252974" y="1580171"/>
                    <a:pt x="1288392" y="1502578"/>
                  </a:cubicBezTo>
                  <a:cubicBezTo>
                    <a:pt x="1323809" y="1424986"/>
                    <a:pt x="1373861" y="1357145"/>
                    <a:pt x="1438548" y="1299055"/>
                  </a:cubicBezTo>
                  <a:cubicBezTo>
                    <a:pt x="1503235" y="1240964"/>
                    <a:pt x="1578458" y="1195411"/>
                    <a:pt x="1664216" y="1162395"/>
                  </a:cubicBezTo>
                  <a:cubicBezTo>
                    <a:pt x="1749974" y="1129379"/>
                    <a:pt x="1842553" y="1112871"/>
                    <a:pt x="1941953" y="1112871"/>
                  </a:cubicBezTo>
                  <a:cubicBezTo>
                    <a:pt x="2030529" y="1112871"/>
                    <a:pt x="2127224" y="1133638"/>
                    <a:pt x="2232036" y="1175173"/>
                  </a:cubicBezTo>
                  <a:cubicBezTo>
                    <a:pt x="2336848" y="1216707"/>
                    <a:pt x="2437369" y="1280305"/>
                    <a:pt x="2533599" y="1365967"/>
                  </a:cubicBezTo>
                  <a:cubicBezTo>
                    <a:pt x="2629829" y="1451629"/>
                    <a:pt x="2716932" y="1564031"/>
                    <a:pt x="2794908" y="1703172"/>
                  </a:cubicBezTo>
                  <a:cubicBezTo>
                    <a:pt x="2872885" y="1842313"/>
                    <a:pt x="2927885" y="2004206"/>
                    <a:pt x="2959908" y="2188852"/>
                  </a:cubicBezTo>
                  <a:cubicBezTo>
                    <a:pt x="2968234" y="2243164"/>
                    <a:pt x="2984325" y="2295153"/>
                    <a:pt x="3008183" y="2344822"/>
                  </a:cubicBezTo>
                  <a:cubicBezTo>
                    <a:pt x="3032041" y="2394489"/>
                    <a:pt x="3058731" y="2443245"/>
                    <a:pt x="3088257" y="2491088"/>
                  </a:cubicBezTo>
                  <a:cubicBezTo>
                    <a:pt x="3094342" y="2500246"/>
                    <a:pt x="3100494" y="2509710"/>
                    <a:pt x="3106715" y="2519479"/>
                  </a:cubicBezTo>
                  <a:lnTo>
                    <a:pt x="3116694" y="2535466"/>
                  </a:lnTo>
                  <a:lnTo>
                    <a:pt x="3116694" y="996051"/>
                  </a:lnTo>
                  <a:lnTo>
                    <a:pt x="227398" y="996051"/>
                  </a:lnTo>
                  <a:lnTo>
                    <a:pt x="0" y="584104"/>
                  </a:lnTo>
                  <a:lnTo>
                    <a:pt x="4053470" y="584104"/>
                  </a:lnTo>
                  <a:cubicBezTo>
                    <a:pt x="4121439" y="630698"/>
                    <a:pt x="4175565" y="670816"/>
                    <a:pt x="4215849" y="704458"/>
                  </a:cubicBezTo>
                  <a:lnTo>
                    <a:pt x="4223638" y="711138"/>
                  </a:lnTo>
                  <a:lnTo>
                    <a:pt x="42238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বলতো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দুটির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69468" y="2001142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অ,আ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134762" y="295790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৯.১.১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311384" y="302409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057400" y="3931892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243961" y="407622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অজগর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কলম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অতল,অমল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ভাত,ছাতা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অজ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52400" y="292629"/>
            <a:ext cx="9617766" cy="1137608"/>
            <a:chOff x="-16566" y="303529"/>
            <a:chExt cx="8931965" cy="1137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8297595" cy="1137608"/>
              <a:chOff x="389206" y="151129"/>
              <a:chExt cx="7809930" cy="132022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31738">
                <a:off x="905588" y="685516"/>
                <a:ext cx="70294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7809930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6" y="421072"/>
              <a:ext cx="89319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আমাদের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গত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পাঠের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বর্ণ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মনে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508</Words>
  <Application>Microsoft Office PowerPoint</Application>
  <PresentationFormat>Widescreen</PresentationFormat>
  <Paragraphs>63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495</cp:revision>
  <dcterms:created xsi:type="dcterms:W3CDTF">2006-08-16T00:00:00Z</dcterms:created>
  <dcterms:modified xsi:type="dcterms:W3CDTF">2023-10-10T10:32:40Z</dcterms:modified>
</cp:coreProperties>
</file>