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6.jpg" ContentType="image/jpeg"/>
  <Override PartName="/ppt/media/image8.jpg" ContentType="image/jpeg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432" r:id="rId3"/>
    <p:sldId id="433" r:id="rId4"/>
    <p:sldId id="438" r:id="rId5"/>
    <p:sldId id="389" r:id="rId6"/>
    <p:sldId id="463" r:id="rId7"/>
    <p:sldId id="274" r:id="rId8"/>
    <p:sldId id="273" r:id="rId9"/>
    <p:sldId id="465" r:id="rId10"/>
    <p:sldId id="449" r:id="rId11"/>
    <p:sldId id="467" r:id="rId12"/>
    <p:sldId id="466" r:id="rId13"/>
    <p:sldId id="462" r:id="rId14"/>
    <p:sldId id="28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17A"/>
    <a:srgbClr val="ACDDDA"/>
    <a:srgbClr val="496C7F"/>
    <a:srgbClr val="C5E6F4"/>
    <a:srgbClr val="F39783"/>
    <a:srgbClr val="3A457E"/>
    <a:srgbClr val="F26085"/>
    <a:srgbClr val="008E40"/>
    <a:srgbClr val="FEFDFC"/>
    <a:srgbClr val="FC1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B93AE-F2F5-4753-B735-C2B788ED6A4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84EE-7A91-4D4B-ACB4-F753EF4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5AE0-1301-4A86-9E6D-DF79D5B94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67AE-2E55-4E00-82ED-BB3EAE81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4E45-07B4-429D-9670-8BF702B3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3D83-A9A9-421F-BFF7-64001C2C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C777-F696-4230-9270-506CAA59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5306-74FC-452F-941A-C6CF1FD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ADD1-D658-461C-B107-8283EFA2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E1D4-AB46-4A85-B19C-0CA48F7A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453A-C2FA-4797-B015-17C90C1B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B733-F417-4FAB-8689-F0542CAB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5629D-0B25-46DA-91ED-9CD8129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3317-69A6-4FCC-B6C3-CCCA4762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5D91-CC5B-4A88-8019-1A16B24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F62F-5726-4FD3-969F-3407A250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CEB7-5BBD-44F8-8E70-72EE8B7A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EF28-FAE2-4D46-B2C2-6BC49F2F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210C-1413-4682-B941-1ACE19FF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5E4E-CFC5-4AAD-9B10-559009A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8C1-658F-41E3-98C8-684EF930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1476-BAF0-47C8-8C4B-E8C3688E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CD6-9F18-4C63-A7CA-2153B742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C621-CF74-498D-B6B2-E2BB3D74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14AB-66AB-486E-A87E-B3A883AD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389C-597B-4FB6-A1C2-3253888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FA90-0024-49B8-BF0E-BD98E1C9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6EE-A385-4A1B-B517-723006F4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6728-B6C2-4D7C-8596-A042DD5B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3A6E2-4E89-413F-81A6-CAF178B0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3F37B-3D94-4141-A741-895F827A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B288-C2E8-4FBA-986B-A29B89F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4F25-E40D-4BD1-9555-CA5E0A7A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848-E9EE-4397-A756-B7C3C798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C479-3A7F-4DE4-A1CF-AE4394F9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5C332-71E2-40D2-9E28-24BE5BFC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C5A94-06E9-4DB0-A26C-F3C7D766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C14A-3B7F-4F80-AE42-BEFD47151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EF106-797D-42C1-89C7-FAF5EB8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6AB9C-3257-43DD-8774-4B8918F9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61DA-2182-445B-B213-B31675CE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5D98-3EEA-49D0-B824-41EF46B7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06D5D-33C0-467A-8BF7-F5FA87C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F79C1-6161-4037-BBE6-53B4B790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11B0-2F30-44B0-A3A4-1393681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A445F-1DDB-4B2E-A276-50CC8B51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0D18-28B2-44F5-968C-87E4FE13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5425-5E69-4728-938D-EBBAD2F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3A27-D06E-453D-BB7A-6211DA20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3744-F3A3-4666-B373-56DE1551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9067-9187-476C-86C0-EE518C55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FA31-4931-44C7-80B3-6B71CCD6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494E-64D4-41BC-8565-C147E3C7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E8A6-6A84-4F07-8B30-3DC8ED15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50B8-5AAE-4535-A90C-BD141D5A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497E2-40E8-4E74-8C3D-1C1DE15CD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653D-C694-4B31-B784-73F6C810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D559-722D-49CB-9C1B-2213AA7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9690-5BE0-4E3E-BC15-E8BC2CEA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C9EE-05B5-4821-BF7B-9281EDB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C20AF-6772-4340-B20A-B4D916E2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CF2BF-E123-4187-B01B-8868246A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9975-A6AA-4527-9A8D-59BE4360C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CEE5-71E2-4E29-8CD0-18ECB3E70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CC33-7584-49D0-95D2-4C4316B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DB51D35-557B-4225-9BAA-D628CCEB486B}"/>
              </a:ext>
            </a:extLst>
          </p:cNvPr>
          <p:cNvGrpSpPr/>
          <p:nvPr/>
        </p:nvGrpSpPr>
        <p:grpSpPr>
          <a:xfrm>
            <a:off x="2720339" y="2026128"/>
            <a:ext cx="6751322" cy="2805744"/>
            <a:chOff x="2679639" y="1987907"/>
            <a:chExt cx="6751322" cy="280574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713DC3-8543-EDFD-E748-674B639CB32A}"/>
                </a:ext>
              </a:extLst>
            </p:cNvPr>
            <p:cNvSpPr/>
            <p:nvPr/>
          </p:nvSpPr>
          <p:spPr>
            <a:xfrm>
              <a:off x="7024017" y="1987907"/>
              <a:ext cx="2406944" cy="957793"/>
            </a:xfrm>
            <a:custGeom>
              <a:avLst/>
              <a:gdLst/>
              <a:ahLst/>
              <a:cxnLst/>
              <a:rect l="l" t="t" r="r" b="b"/>
              <a:pathLst>
                <a:path w="2406944" h="957793">
                  <a:moveTo>
                    <a:pt x="988330" y="0"/>
                  </a:moveTo>
                  <a:cubicBezTo>
                    <a:pt x="1024798" y="14529"/>
                    <a:pt x="1048388" y="34512"/>
                    <a:pt x="1059099" y="59951"/>
                  </a:cubicBezTo>
                  <a:cubicBezTo>
                    <a:pt x="1069810" y="85390"/>
                    <a:pt x="1077374" y="106968"/>
                    <a:pt x="1081792" y="124683"/>
                  </a:cubicBezTo>
                  <a:lnTo>
                    <a:pt x="1085528" y="136625"/>
                  </a:lnTo>
                  <a:lnTo>
                    <a:pt x="1168062" y="136625"/>
                  </a:lnTo>
                  <a:lnTo>
                    <a:pt x="1186239" y="136625"/>
                  </a:lnTo>
                  <a:lnTo>
                    <a:pt x="1608747" y="136625"/>
                  </a:lnTo>
                  <a:lnTo>
                    <a:pt x="1659677" y="136625"/>
                  </a:lnTo>
                  <a:lnTo>
                    <a:pt x="2347593" y="136625"/>
                  </a:lnTo>
                  <a:lnTo>
                    <a:pt x="2406944" y="231977"/>
                  </a:lnTo>
                  <a:lnTo>
                    <a:pt x="2291133" y="231977"/>
                  </a:lnTo>
                  <a:lnTo>
                    <a:pt x="2291133" y="957793"/>
                  </a:lnTo>
                  <a:lnTo>
                    <a:pt x="2187243" y="883121"/>
                  </a:lnTo>
                  <a:lnTo>
                    <a:pt x="2187243" y="589593"/>
                  </a:lnTo>
                  <a:cubicBezTo>
                    <a:pt x="2187243" y="584196"/>
                    <a:pt x="2184941" y="575643"/>
                    <a:pt x="2180338" y="563931"/>
                  </a:cubicBezTo>
                  <a:cubicBezTo>
                    <a:pt x="2175735" y="552220"/>
                    <a:pt x="2169557" y="540542"/>
                    <a:pt x="2161803" y="528897"/>
                  </a:cubicBezTo>
                  <a:cubicBezTo>
                    <a:pt x="2154050" y="517252"/>
                    <a:pt x="2145911" y="507549"/>
                    <a:pt x="2137387" y="499788"/>
                  </a:cubicBezTo>
                  <a:cubicBezTo>
                    <a:pt x="2128863" y="492028"/>
                    <a:pt x="2121451" y="488147"/>
                    <a:pt x="2115150" y="488147"/>
                  </a:cubicBezTo>
                  <a:cubicBezTo>
                    <a:pt x="2110021" y="488147"/>
                    <a:pt x="2103198" y="490860"/>
                    <a:pt x="2094681" y="496286"/>
                  </a:cubicBezTo>
                  <a:cubicBezTo>
                    <a:pt x="2086164" y="501712"/>
                    <a:pt x="2076354" y="509324"/>
                    <a:pt x="2065251" y="519124"/>
                  </a:cubicBezTo>
                  <a:cubicBezTo>
                    <a:pt x="2054147" y="528923"/>
                    <a:pt x="2042509" y="540597"/>
                    <a:pt x="2030338" y="554147"/>
                  </a:cubicBezTo>
                  <a:cubicBezTo>
                    <a:pt x="2018167" y="567697"/>
                    <a:pt x="2005173" y="581884"/>
                    <a:pt x="1991357" y="596709"/>
                  </a:cubicBezTo>
                  <a:cubicBezTo>
                    <a:pt x="1977437" y="611593"/>
                    <a:pt x="1963727" y="626258"/>
                    <a:pt x="1950229" y="640704"/>
                  </a:cubicBezTo>
                  <a:cubicBezTo>
                    <a:pt x="1936731" y="655151"/>
                    <a:pt x="1923437" y="668193"/>
                    <a:pt x="1910347" y="679831"/>
                  </a:cubicBezTo>
                  <a:cubicBezTo>
                    <a:pt x="1897257" y="691468"/>
                    <a:pt x="1884345" y="701267"/>
                    <a:pt x="1871611" y="709228"/>
                  </a:cubicBezTo>
                  <a:cubicBezTo>
                    <a:pt x="1858876" y="717189"/>
                    <a:pt x="1846231" y="721169"/>
                    <a:pt x="1833674" y="721169"/>
                  </a:cubicBezTo>
                  <a:cubicBezTo>
                    <a:pt x="1816240" y="721169"/>
                    <a:pt x="1798966" y="714424"/>
                    <a:pt x="1781851" y="700933"/>
                  </a:cubicBezTo>
                  <a:cubicBezTo>
                    <a:pt x="1764735" y="687443"/>
                    <a:pt x="1749377" y="671714"/>
                    <a:pt x="1735775" y="653746"/>
                  </a:cubicBezTo>
                  <a:cubicBezTo>
                    <a:pt x="1722174" y="635779"/>
                    <a:pt x="1710444" y="616696"/>
                    <a:pt x="1700585" y="596497"/>
                  </a:cubicBezTo>
                  <a:cubicBezTo>
                    <a:pt x="1690727" y="576299"/>
                    <a:pt x="1684768" y="553354"/>
                    <a:pt x="1682707" y="527663"/>
                  </a:cubicBezTo>
                  <a:lnTo>
                    <a:pt x="1764784" y="523860"/>
                  </a:lnTo>
                  <a:cubicBezTo>
                    <a:pt x="1771544" y="549477"/>
                    <a:pt x="1778585" y="564950"/>
                    <a:pt x="1785909" y="570280"/>
                  </a:cubicBezTo>
                  <a:cubicBezTo>
                    <a:pt x="1793232" y="575609"/>
                    <a:pt x="1796131" y="578274"/>
                    <a:pt x="1794603" y="578274"/>
                  </a:cubicBezTo>
                  <a:cubicBezTo>
                    <a:pt x="1797702" y="578274"/>
                    <a:pt x="1806883" y="571914"/>
                    <a:pt x="1822145" y="559195"/>
                  </a:cubicBezTo>
                  <a:cubicBezTo>
                    <a:pt x="1837406" y="546475"/>
                    <a:pt x="1853221" y="531269"/>
                    <a:pt x="1869587" y="513575"/>
                  </a:cubicBezTo>
                  <a:cubicBezTo>
                    <a:pt x="1885953" y="495882"/>
                    <a:pt x="1900293" y="478448"/>
                    <a:pt x="1912605" y="461274"/>
                  </a:cubicBezTo>
                  <a:cubicBezTo>
                    <a:pt x="1924917" y="444100"/>
                    <a:pt x="1931072" y="432451"/>
                    <a:pt x="1931072" y="426329"/>
                  </a:cubicBezTo>
                  <a:cubicBezTo>
                    <a:pt x="1931072" y="403558"/>
                    <a:pt x="1927647" y="385505"/>
                    <a:pt x="1920799" y="372170"/>
                  </a:cubicBezTo>
                  <a:cubicBezTo>
                    <a:pt x="1913949" y="358835"/>
                    <a:pt x="1904591" y="348062"/>
                    <a:pt x="1892725" y="339849"/>
                  </a:cubicBezTo>
                  <a:cubicBezTo>
                    <a:pt x="1880857" y="331636"/>
                    <a:pt x="1866077" y="324891"/>
                    <a:pt x="1848384" y="319613"/>
                  </a:cubicBezTo>
                  <a:cubicBezTo>
                    <a:pt x="1830691" y="314335"/>
                    <a:pt x="1814483" y="309755"/>
                    <a:pt x="1799763" y="305871"/>
                  </a:cubicBezTo>
                  <a:cubicBezTo>
                    <a:pt x="1780194" y="301957"/>
                    <a:pt x="1761619" y="297376"/>
                    <a:pt x="1744037" y="292128"/>
                  </a:cubicBezTo>
                  <a:cubicBezTo>
                    <a:pt x="1726455" y="286880"/>
                    <a:pt x="1707093" y="277785"/>
                    <a:pt x="1685954" y="264843"/>
                  </a:cubicBezTo>
                  <a:lnTo>
                    <a:pt x="1677881" y="233611"/>
                  </a:lnTo>
                  <a:lnTo>
                    <a:pt x="1654999" y="238941"/>
                  </a:lnTo>
                  <a:cubicBezTo>
                    <a:pt x="1625429" y="247622"/>
                    <a:pt x="1596836" y="261452"/>
                    <a:pt x="1569217" y="280431"/>
                  </a:cubicBezTo>
                  <a:cubicBezTo>
                    <a:pt x="1532393" y="305737"/>
                    <a:pt x="1497103" y="342324"/>
                    <a:pt x="1463347" y="390193"/>
                  </a:cubicBezTo>
                  <a:cubicBezTo>
                    <a:pt x="1453622" y="406619"/>
                    <a:pt x="1444712" y="422426"/>
                    <a:pt x="1436618" y="437614"/>
                  </a:cubicBezTo>
                  <a:cubicBezTo>
                    <a:pt x="1428523" y="452802"/>
                    <a:pt x="1421256" y="469539"/>
                    <a:pt x="1414815" y="487825"/>
                  </a:cubicBezTo>
                  <a:cubicBezTo>
                    <a:pt x="1408373" y="506111"/>
                    <a:pt x="1403177" y="525917"/>
                    <a:pt x="1399227" y="547242"/>
                  </a:cubicBezTo>
                  <a:cubicBezTo>
                    <a:pt x="1395275" y="568568"/>
                    <a:pt x="1393300" y="593188"/>
                    <a:pt x="1393300" y="621103"/>
                  </a:cubicBezTo>
                  <a:cubicBezTo>
                    <a:pt x="1393300" y="640641"/>
                    <a:pt x="1396258" y="662156"/>
                    <a:pt x="1402173" y="685645"/>
                  </a:cubicBezTo>
                  <a:cubicBezTo>
                    <a:pt x="1408088" y="709135"/>
                    <a:pt x="1416337" y="732032"/>
                    <a:pt x="1426923" y="754336"/>
                  </a:cubicBezTo>
                  <a:cubicBezTo>
                    <a:pt x="1437507" y="776639"/>
                    <a:pt x="1450617" y="797101"/>
                    <a:pt x="1466249" y="815721"/>
                  </a:cubicBezTo>
                  <a:cubicBezTo>
                    <a:pt x="1474065" y="825031"/>
                    <a:pt x="1480539" y="833101"/>
                    <a:pt x="1485670" y="839931"/>
                  </a:cubicBezTo>
                  <a:lnTo>
                    <a:pt x="1489847" y="845748"/>
                  </a:lnTo>
                  <a:lnTo>
                    <a:pt x="1488653" y="826439"/>
                  </a:lnTo>
                  <a:cubicBezTo>
                    <a:pt x="1488653" y="802097"/>
                    <a:pt x="1495116" y="780987"/>
                    <a:pt x="1508043" y="763108"/>
                  </a:cubicBezTo>
                  <a:cubicBezTo>
                    <a:pt x="1520970" y="745230"/>
                    <a:pt x="1541688" y="735645"/>
                    <a:pt x="1570195" y="734356"/>
                  </a:cubicBezTo>
                  <a:cubicBezTo>
                    <a:pt x="1583138" y="734356"/>
                    <a:pt x="1596525" y="737106"/>
                    <a:pt x="1610356" y="742606"/>
                  </a:cubicBezTo>
                  <a:cubicBezTo>
                    <a:pt x="1624187" y="748106"/>
                    <a:pt x="1635947" y="755674"/>
                    <a:pt x="1645635" y="765310"/>
                  </a:cubicBezTo>
                  <a:cubicBezTo>
                    <a:pt x="1655323" y="774946"/>
                    <a:pt x="1663128" y="786183"/>
                    <a:pt x="1669051" y="799021"/>
                  </a:cubicBezTo>
                  <a:cubicBezTo>
                    <a:pt x="1674973" y="811859"/>
                    <a:pt x="1677934" y="824705"/>
                    <a:pt x="1677934" y="837558"/>
                  </a:cubicBezTo>
                  <a:cubicBezTo>
                    <a:pt x="1677934" y="849254"/>
                    <a:pt x="1675477" y="861329"/>
                    <a:pt x="1670563" y="873782"/>
                  </a:cubicBezTo>
                  <a:cubicBezTo>
                    <a:pt x="1665648" y="886234"/>
                    <a:pt x="1658103" y="897779"/>
                    <a:pt x="1647925" y="908416"/>
                  </a:cubicBezTo>
                  <a:cubicBezTo>
                    <a:pt x="1637748" y="919053"/>
                    <a:pt x="1624332" y="927569"/>
                    <a:pt x="1607677" y="933966"/>
                  </a:cubicBezTo>
                  <a:cubicBezTo>
                    <a:pt x="1591021" y="940363"/>
                    <a:pt x="1571397" y="943562"/>
                    <a:pt x="1548804" y="943562"/>
                  </a:cubicBezTo>
                  <a:cubicBezTo>
                    <a:pt x="1518517" y="943562"/>
                    <a:pt x="1488185" y="936368"/>
                    <a:pt x="1457810" y="921980"/>
                  </a:cubicBezTo>
                  <a:cubicBezTo>
                    <a:pt x="1427434" y="907593"/>
                    <a:pt x="1400179" y="885927"/>
                    <a:pt x="1376044" y="856982"/>
                  </a:cubicBezTo>
                  <a:cubicBezTo>
                    <a:pt x="1351910" y="828037"/>
                    <a:pt x="1331915" y="792035"/>
                    <a:pt x="1316060" y="748977"/>
                  </a:cubicBezTo>
                  <a:cubicBezTo>
                    <a:pt x="1300205" y="705918"/>
                    <a:pt x="1291796" y="654562"/>
                    <a:pt x="1290832" y="594907"/>
                  </a:cubicBezTo>
                  <a:cubicBezTo>
                    <a:pt x="1288979" y="506997"/>
                    <a:pt x="1303437" y="430932"/>
                    <a:pt x="1334206" y="366711"/>
                  </a:cubicBezTo>
                  <a:cubicBezTo>
                    <a:pt x="1364974" y="302491"/>
                    <a:pt x="1403285" y="257579"/>
                    <a:pt x="1449137" y="231977"/>
                  </a:cubicBezTo>
                  <a:lnTo>
                    <a:pt x="1247080" y="231977"/>
                  </a:lnTo>
                  <a:lnTo>
                    <a:pt x="1222053" y="231977"/>
                  </a:lnTo>
                  <a:lnTo>
                    <a:pt x="1090798" y="231977"/>
                  </a:lnTo>
                  <a:lnTo>
                    <a:pt x="1090798" y="957793"/>
                  </a:lnTo>
                  <a:lnTo>
                    <a:pt x="988330" y="883121"/>
                  </a:lnTo>
                  <a:lnTo>
                    <a:pt x="988330" y="326618"/>
                  </a:lnTo>
                  <a:cubicBezTo>
                    <a:pt x="988330" y="322496"/>
                    <a:pt x="986036" y="315429"/>
                    <a:pt x="981448" y="305415"/>
                  </a:cubicBezTo>
                  <a:cubicBezTo>
                    <a:pt x="976859" y="295401"/>
                    <a:pt x="970967" y="284990"/>
                    <a:pt x="963769" y="274183"/>
                  </a:cubicBezTo>
                  <a:cubicBezTo>
                    <a:pt x="956572" y="263376"/>
                    <a:pt x="949541" y="253936"/>
                    <a:pt x="942677" y="245864"/>
                  </a:cubicBezTo>
                  <a:cubicBezTo>
                    <a:pt x="935814" y="237792"/>
                    <a:pt x="931003" y="233163"/>
                    <a:pt x="928246" y="231977"/>
                  </a:cubicBezTo>
                  <a:lnTo>
                    <a:pt x="906225" y="231977"/>
                  </a:lnTo>
                  <a:lnTo>
                    <a:pt x="862891" y="231977"/>
                  </a:lnTo>
                  <a:lnTo>
                    <a:pt x="546208" y="231977"/>
                  </a:lnTo>
                  <a:lnTo>
                    <a:pt x="546208" y="236669"/>
                  </a:lnTo>
                  <a:cubicBezTo>
                    <a:pt x="583625" y="242925"/>
                    <a:pt x="620135" y="255341"/>
                    <a:pt x="655737" y="273916"/>
                  </a:cubicBezTo>
                  <a:cubicBezTo>
                    <a:pt x="691338" y="292491"/>
                    <a:pt x="720936" y="314350"/>
                    <a:pt x="744529" y="339493"/>
                  </a:cubicBezTo>
                  <a:cubicBezTo>
                    <a:pt x="768122" y="364636"/>
                    <a:pt x="785797" y="391694"/>
                    <a:pt x="797553" y="420669"/>
                  </a:cubicBezTo>
                  <a:cubicBezTo>
                    <a:pt x="809309" y="449644"/>
                    <a:pt x="815187" y="478408"/>
                    <a:pt x="815187" y="506960"/>
                  </a:cubicBezTo>
                  <a:cubicBezTo>
                    <a:pt x="815187" y="523489"/>
                    <a:pt x="812422" y="542076"/>
                    <a:pt x="806893" y="562719"/>
                  </a:cubicBezTo>
                  <a:cubicBezTo>
                    <a:pt x="801363" y="583363"/>
                    <a:pt x="793184" y="603057"/>
                    <a:pt x="782354" y="621803"/>
                  </a:cubicBezTo>
                  <a:cubicBezTo>
                    <a:pt x="771525" y="640549"/>
                    <a:pt x="757252" y="656641"/>
                    <a:pt x="739537" y="670080"/>
                  </a:cubicBezTo>
                  <a:cubicBezTo>
                    <a:pt x="721821" y="683518"/>
                    <a:pt x="700911" y="690237"/>
                    <a:pt x="676806" y="690237"/>
                  </a:cubicBezTo>
                  <a:cubicBezTo>
                    <a:pt x="653828" y="690237"/>
                    <a:pt x="631535" y="681828"/>
                    <a:pt x="609928" y="665010"/>
                  </a:cubicBezTo>
                  <a:cubicBezTo>
                    <a:pt x="588322" y="648191"/>
                    <a:pt x="577518" y="624319"/>
                    <a:pt x="577518" y="593395"/>
                  </a:cubicBezTo>
                  <a:cubicBezTo>
                    <a:pt x="577518" y="583122"/>
                    <a:pt x="579334" y="572259"/>
                    <a:pt x="582966" y="560807"/>
                  </a:cubicBezTo>
                  <a:cubicBezTo>
                    <a:pt x="586598" y="549355"/>
                    <a:pt x="592431" y="538251"/>
                    <a:pt x="600466" y="527496"/>
                  </a:cubicBezTo>
                  <a:cubicBezTo>
                    <a:pt x="608501" y="516741"/>
                    <a:pt x="618927" y="507731"/>
                    <a:pt x="631743" y="500467"/>
                  </a:cubicBezTo>
                  <a:cubicBezTo>
                    <a:pt x="644559" y="493203"/>
                    <a:pt x="659135" y="489571"/>
                    <a:pt x="675472" y="489571"/>
                  </a:cubicBezTo>
                  <a:cubicBezTo>
                    <a:pt x="684397" y="489571"/>
                    <a:pt x="694314" y="491387"/>
                    <a:pt x="705225" y="495019"/>
                  </a:cubicBezTo>
                  <a:cubicBezTo>
                    <a:pt x="716136" y="498651"/>
                    <a:pt x="720702" y="501490"/>
                    <a:pt x="718923" y="503535"/>
                  </a:cubicBezTo>
                  <a:cubicBezTo>
                    <a:pt x="720480" y="497620"/>
                    <a:pt x="721258" y="488392"/>
                    <a:pt x="721258" y="475850"/>
                  </a:cubicBezTo>
                  <a:cubicBezTo>
                    <a:pt x="721258" y="461396"/>
                    <a:pt x="715973" y="447239"/>
                    <a:pt x="705403" y="433378"/>
                  </a:cubicBezTo>
                  <a:cubicBezTo>
                    <a:pt x="694833" y="419517"/>
                    <a:pt x="680490" y="407179"/>
                    <a:pt x="662374" y="396364"/>
                  </a:cubicBezTo>
                  <a:cubicBezTo>
                    <a:pt x="644258" y="385550"/>
                    <a:pt x="623678" y="377033"/>
                    <a:pt x="600633" y="370814"/>
                  </a:cubicBezTo>
                  <a:cubicBezTo>
                    <a:pt x="589110" y="367704"/>
                    <a:pt x="577741" y="365372"/>
                    <a:pt x="566525" y="363818"/>
                  </a:cubicBezTo>
                  <a:lnTo>
                    <a:pt x="546208" y="362390"/>
                  </a:lnTo>
                  <a:lnTo>
                    <a:pt x="546208" y="956370"/>
                  </a:lnTo>
                  <a:lnTo>
                    <a:pt x="475138" y="919123"/>
                  </a:lnTo>
                  <a:cubicBezTo>
                    <a:pt x="470306" y="904654"/>
                    <a:pt x="466296" y="891972"/>
                    <a:pt x="463108" y="881076"/>
                  </a:cubicBezTo>
                  <a:lnTo>
                    <a:pt x="450509" y="847069"/>
                  </a:lnTo>
                  <a:lnTo>
                    <a:pt x="446764" y="845496"/>
                  </a:lnTo>
                  <a:cubicBezTo>
                    <a:pt x="443851" y="844040"/>
                    <a:pt x="442031" y="838510"/>
                    <a:pt x="441302" y="828906"/>
                  </a:cubicBezTo>
                  <a:lnTo>
                    <a:pt x="441211" y="826168"/>
                  </a:lnTo>
                  <a:lnTo>
                    <a:pt x="439462" y="831312"/>
                  </a:lnTo>
                  <a:cubicBezTo>
                    <a:pt x="438026" y="833878"/>
                    <a:pt x="436105" y="834556"/>
                    <a:pt x="433700" y="833344"/>
                  </a:cubicBezTo>
                  <a:cubicBezTo>
                    <a:pt x="428889" y="830920"/>
                    <a:pt x="424068" y="829708"/>
                    <a:pt x="419235" y="829708"/>
                  </a:cubicBezTo>
                  <a:cubicBezTo>
                    <a:pt x="411822" y="829708"/>
                    <a:pt x="402905" y="836824"/>
                    <a:pt x="392484" y="851056"/>
                  </a:cubicBezTo>
                  <a:cubicBezTo>
                    <a:pt x="382062" y="865287"/>
                    <a:pt x="376851" y="896145"/>
                    <a:pt x="376851" y="943628"/>
                  </a:cubicBezTo>
                  <a:lnTo>
                    <a:pt x="290505" y="895774"/>
                  </a:lnTo>
                  <a:cubicBezTo>
                    <a:pt x="283745" y="855525"/>
                    <a:pt x="271889" y="824727"/>
                    <a:pt x="254937" y="803379"/>
                  </a:cubicBezTo>
                  <a:cubicBezTo>
                    <a:pt x="237985" y="782032"/>
                    <a:pt x="219280" y="771358"/>
                    <a:pt x="198822" y="771358"/>
                  </a:cubicBezTo>
                  <a:cubicBezTo>
                    <a:pt x="178008" y="771358"/>
                    <a:pt x="159781" y="775038"/>
                    <a:pt x="144141" y="782399"/>
                  </a:cubicBezTo>
                  <a:cubicBezTo>
                    <a:pt x="128501" y="789759"/>
                    <a:pt x="120681" y="800733"/>
                    <a:pt x="120681" y="815321"/>
                  </a:cubicBezTo>
                  <a:cubicBezTo>
                    <a:pt x="120681" y="828010"/>
                    <a:pt x="121111" y="835831"/>
                    <a:pt x="121970" y="838781"/>
                  </a:cubicBezTo>
                  <a:cubicBezTo>
                    <a:pt x="123142" y="825557"/>
                    <a:pt x="131414" y="814809"/>
                    <a:pt x="146787" y="806537"/>
                  </a:cubicBezTo>
                  <a:cubicBezTo>
                    <a:pt x="162160" y="798265"/>
                    <a:pt x="176636" y="794129"/>
                    <a:pt x="190216" y="794129"/>
                  </a:cubicBezTo>
                  <a:cubicBezTo>
                    <a:pt x="220443" y="794129"/>
                    <a:pt x="241316" y="803313"/>
                    <a:pt x="252835" y="821680"/>
                  </a:cubicBezTo>
                  <a:cubicBezTo>
                    <a:pt x="264354" y="840048"/>
                    <a:pt x="270113" y="857400"/>
                    <a:pt x="270113" y="873737"/>
                  </a:cubicBezTo>
                  <a:cubicBezTo>
                    <a:pt x="270113" y="897145"/>
                    <a:pt x="260425" y="915109"/>
                    <a:pt x="241049" y="927629"/>
                  </a:cubicBezTo>
                  <a:cubicBezTo>
                    <a:pt x="221674" y="940148"/>
                    <a:pt x="201994" y="946408"/>
                    <a:pt x="182010" y="946408"/>
                  </a:cubicBezTo>
                  <a:cubicBezTo>
                    <a:pt x="136795" y="946408"/>
                    <a:pt x="102224" y="932903"/>
                    <a:pt x="78297" y="905892"/>
                  </a:cubicBezTo>
                  <a:cubicBezTo>
                    <a:pt x="54370" y="878881"/>
                    <a:pt x="42406" y="844977"/>
                    <a:pt x="42406" y="804180"/>
                  </a:cubicBezTo>
                  <a:cubicBezTo>
                    <a:pt x="42406" y="764909"/>
                    <a:pt x="55189" y="732543"/>
                    <a:pt x="80754" y="707082"/>
                  </a:cubicBezTo>
                  <a:cubicBezTo>
                    <a:pt x="106319" y="681621"/>
                    <a:pt x="139723" y="668890"/>
                    <a:pt x="180965" y="668890"/>
                  </a:cubicBezTo>
                  <a:cubicBezTo>
                    <a:pt x="185472" y="668890"/>
                    <a:pt x="190164" y="669164"/>
                    <a:pt x="195041" y="669713"/>
                  </a:cubicBezTo>
                  <a:cubicBezTo>
                    <a:pt x="199919" y="670261"/>
                    <a:pt x="205804" y="670973"/>
                    <a:pt x="212697" y="671847"/>
                  </a:cubicBezTo>
                  <a:cubicBezTo>
                    <a:pt x="214803" y="671773"/>
                    <a:pt x="220781" y="673649"/>
                    <a:pt x="230632" y="677473"/>
                  </a:cubicBezTo>
                  <a:cubicBezTo>
                    <a:pt x="240483" y="681298"/>
                    <a:pt x="251857" y="687324"/>
                    <a:pt x="264754" y="695552"/>
                  </a:cubicBezTo>
                  <a:cubicBezTo>
                    <a:pt x="277652" y="703780"/>
                    <a:pt x="290961" y="714998"/>
                    <a:pt x="304681" y="729208"/>
                  </a:cubicBezTo>
                  <a:cubicBezTo>
                    <a:pt x="318401" y="743417"/>
                    <a:pt x="325194" y="758668"/>
                    <a:pt x="325061" y="774960"/>
                  </a:cubicBezTo>
                  <a:cubicBezTo>
                    <a:pt x="324097" y="761900"/>
                    <a:pt x="331247" y="750133"/>
                    <a:pt x="346509" y="739659"/>
                  </a:cubicBezTo>
                  <a:cubicBezTo>
                    <a:pt x="361771" y="729186"/>
                    <a:pt x="375161" y="723801"/>
                    <a:pt x="386680" y="723504"/>
                  </a:cubicBezTo>
                  <a:cubicBezTo>
                    <a:pt x="354377" y="693647"/>
                    <a:pt x="316752" y="666622"/>
                    <a:pt x="273805" y="642428"/>
                  </a:cubicBezTo>
                  <a:cubicBezTo>
                    <a:pt x="230858" y="618234"/>
                    <a:pt x="182299" y="602260"/>
                    <a:pt x="128130" y="594507"/>
                  </a:cubicBezTo>
                  <a:lnTo>
                    <a:pt x="47610" y="480520"/>
                  </a:lnTo>
                  <a:lnTo>
                    <a:pt x="442317" y="248766"/>
                  </a:lnTo>
                  <a:lnTo>
                    <a:pt x="442317" y="231977"/>
                  </a:lnTo>
                  <a:lnTo>
                    <a:pt x="52613" y="231977"/>
                  </a:lnTo>
                  <a:lnTo>
                    <a:pt x="0" y="136625"/>
                  </a:lnTo>
                  <a:lnTo>
                    <a:pt x="802762" y="136625"/>
                  </a:lnTo>
                  <a:lnTo>
                    <a:pt x="846875" y="136625"/>
                  </a:lnTo>
                  <a:lnTo>
                    <a:pt x="947680" y="136625"/>
                  </a:lnTo>
                  <a:cubicBezTo>
                    <a:pt x="958295" y="144430"/>
                    <a:pt x="967475" y="151308"/>
                    <a:pt x="975218" y="157258"/>
                  </a:cubicBezTo>
                  <a:lnTo>
                    <a:pt x="988330" y="167697"/>
                  </a:lnTo>
                  <a:lnTo>
                    <a:pt x="988330" y="0"/>
                  </a:lnTo>
                  <a:close/>
                  <a:moveTo>
                    <a:pt x="442317" y="375050"/>
                  </a:moveTo>
                  <a:cubicBezTo>
                    <a:pt x="415291" y="398043"/>
                    <a:pt x="384178" y="419913"/>
                    <a:pt x="348977" y="440660"/>
                  </a:cubicBezTo>
                  <a:cubicBezTo>
                    <a:pt x="313776" y="461407"/>
                    <a:pt x="275569" y="480290"/>
                    <a:pt x="234356" y="497309"/>
                  </a:cubicBezTo>
                  <a:cubicBezTo>
                    <a:pt x="273360" y="509169"/>
                    <a:pt x="313420" y="532836"/>
                    <a:pt x="354536" y="568312"/>
                  </a:cubicBezTo>
                  <a:cubicBezTo>
                    <a:pt x="395653" y="603787"/>
                    <a:pt x="424950" y="648484"/>
                    <a:pt x="442428" y="702401"/>
                  </a:cubicBezTo>
                  <a:lnTo>
                    <a:pt x="442317" y="375050"/>
                  </a:lnTo>
                  <a:close/>
                  <a:moveTo>
                    <a:pt x="1869765" y="231977"/>
                  </a:moveTo>
                  <a:cubicBezTo>
                    <a:pt x="1905166" y="233889"/>
                    <a:pt x="1936249" y="250311"/>
                    <a:pt x="1963016" y="281243"/>
                  </a:cubicBezTo>
                  <a:cubicBezTo>
                    <a:pt x="1983091" y="304442"/>
                    <a:pt x="1996129" y="328572"/>
                    <a:pt x="2002131" y="353635"/>
                  </a:cubicBezTo>
                  <a:lnTo>
                    <a:pt x="2003867" y="365672"/>
                  </a:lnTo>
                  <a:lnTo>
                    <a:pt x="2022777" y="349500"/>
                  </a:lnTo>
                  <a:cubicBezTo>
                    <a:pt x="2033674" y="341361"/>
                    <a:pt x="2046771" y="337292"/>
                    <a:pt x="2062071" y="337292"/>
                  </a:cubicBezTo>
                  <a:cubicBezTo>
                    <a:pt x="2077162" y="337292"/>
                    <a:pt x="2092265" y="342132"/>
                    <a:pt x="2107379" y="351812"/>
                  </a:cubicBezTo>
                  <a:cubicBezTo>
                    <a:pt x="2122492" y="361493"/>
                    <a:pt x="2136431" y="372218"/>
                    <a:pt x="2149195" y="383989"/>
                  </a:cubicBezTo>
                  <a:cubicBezTo>
                    <a:pt x="2161959" y="395760"/>
                    <a:pt x="2174267" y="409028"/>
                    <a:pt x="2186119" y="423793"/>
                  </a:cubicBezTo>
                  <a:lnTo>
                    <a:pt x="2187397" y="425740"/>
                  </a:lnTo>
                  <a:lnTo>
                    <a:pt x="2187243" y="231977"/>
                  </a:lnTo>
                  <a:lnTo>
                    <a:pt x="1869765" y="231977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55AECCD-2E66-45F5-E647-14DB0A3AB643}"/>
                </a:ext>
              </a:extLst>
            </p:cNvPr>
            <p:cNvSpPr/>
            <p:nvPr/>
          </p:nvSpPr>
          <p:spPr>
            <a:xfrm>
              <a:off x="2681885" y="1989330"/>
              <a:ext cx="4077482" cy="959216"/>
            </a:xfrm>
            <a:custGeom>
              <a:avLst/>
              <a:gdLst/>
              <a:ahLst/>
              <a:cxnLst/>
              <a:rect l="l" t="t" r="r" b="b"/>
              <a:pathLst>
                <a:path w="4077482" h="959216">
                  <a:moveTo>
                    <a:pt x="977672" y="0"/>
                  </a:moveTo>
                  <a:cubicBezTo>
                    <a:pt x="1016024" y="13164"/>
                    <a:pt x="1040233" y="32073"/>
                    <a:pt x="1050299" y="56726"/>
                  </a:cubicBezTo>
                  <a:cubicBezTo>
                    <a:pt x="1060364" y="81380"/>
                    <a:pt x="1067695" y="103335"/>
                    <a:pt x="1072291" y="122592"/>
                  </a:cubicBezTo>
                  <a:lnTo>
                    <a:pt x="1076227" y="135201"/>
                  </a:lnTo>
                  <a:lnTo>
                    <a:pt x="1140242" y="135201"/>
                  </a:lnTo>
                  <a:lnTo>
                    <a:pt x="1143405" y="135201"/>
                  </a:lnTo>
                  <a:lnTo>
                    <a:pt x="2024044" y="135201"/>
                  </a:lnTo>
                  <a:lnTo>
                    <a:pt x="2036061" y="135201"/>
                  </a:lnTo>
                  <a:lnTo>
                    <a:pt x="2466263" y="135201"/>
                  </a:lnTo>
                  <a:lnTo>
                    <a:pt x="2515660" y="135201"/>
                  </a:lnTo>
                  <a:lnTo>
                    <a:pt x="3349865" y="135201"/>
                  </a:lnTo>
                  <a:lnTo>
                    <a:pt x="3354988" y="135201"/>
                  </a:lnTo>
                  <a:lnTo>
                    <a:pt x="4015063" y="135201"/>
                  </a:lnTo>
                  <a:lnTo>
                    <a:pt x="4077482" y="230553"/>
                  </a:lnTo>
                  <a:lnTo>
                    <a:pt x="3956090" y="230553"/>
                  </a:lnTo>
                  <a:lnTo>
                    <a:pt x="3956090" y="959216"/>
                  </a:lnTo>
                  <a:lnTo>
                    <a:pt x="3887178" y="914942"/>
                  </a:lnTo>
                  <a:cubicBezTo>
                    <a:pt x="3854801" y="812266"/>
                    <a:pt x="3807158" y="736653"/>
                    <a:pt x="3744249" y="688102"/>
                  </a:cubicBezTo>
                  <a:cubicBezTo>
                    <a:pt x="3681341" y="639551"/>
                    <a:pt x="3606954" y="608664"/>
                    <a:pt x="3521090" y="595440"/>
                  </a:cubicBezTo>
                  <a:lnTo>
                    <a:pt x="3434988" y="480141"/>
                  </a:lnTo>
                  <a:lnTo>
                    <a:pt x="3852199" y="246986"/>
                  </a:lnTo>
                  <a:lnTo>
                    <a:pt x="3852199" y="230553"/>
                  </a:lnTo>
                  <a:lnTo>
                    <a:pt x="3414338" y="230553"/>
                  </a:lnTo>
                  <a:lnTo>
                    <a:pt x="3402500" y="230553"/>
                  </a:lnTo>
                  <a:lnTo>
                    <a:pt x="3040378" y="230553"/>
                  </a:lnTo>
                  <a:lnTo>
                    <a:pt x="3040378" y="235245"/>
                  </a:lnTo>
                  <a:cubicBezTo>
                    <a:pt x="3077826" y="241516"/>
                    <a:pt x="3114176" y="253972"/>
                    <a:pt x="3149429" y="272614"/>
                  </a:cubicBezTo>
                  <a:cubicBezTo>
                    <a:pt x="3184682" y="291256"/>
                    <a:pt x="3214239" y="313026"/>
                    <a:pt x="3238099" y="337924"/>
                  </a:cubicBezTo>
                  <a:cubicBezTo>
                    <a:pt x="3261959" y="362822"/>
                    <a:pt x="3279801" y="389844"/>
                    <a:pt x="3291624" y="418989"/>
                  </a:cubicBezTo>
                  <a:cubicBezTo>
                    <a:pt x="3303446" y="448135"/>
                    <a:pt x="3309357" y="476984"/>
                    <a:pt x="3309357" y="505536"/>
                  </a:cubicBezTo>
                  <a:cubicBezTo>
                    <a:pt x="3309357" y="522065"/>
                    <a:pt x="3306592" y="540652"/>
                    <a:pt x="3301063" y="561295"/>
                  </a:cubicBezTo>
                  <a:cubicBezTo>
                    <a:pt x="3295533" y="581939"/>
                    <a:pt x="3287354" y="601633"/>
                    <a:pt x="3276524" y="620379"/>
                  </a:cubicBezTo>
                  <a:cubicBezTo>
                    <a:pt x="3265695" y="639125"/>
                    <a:pt x="3251423" y="655217"/>
                    <a:pt x="3233707" y="668656"/>
                  </a:cubicBezTo>
                  <a:cubicBezTo>
                    <a:pt x="3215992" y="682094"/>
                    <a:pt x="3195081" y="688813"/>
                    <a:pt x="3170977" y="688813"/>
                  </a:cubicBezTo>
                  <a:cubicBezTo>
                    <a:pt x="3147998" y="688813"/>
                    <a:pt x="3125705" y="680404"/>
                    <a:pt x="3104099" y="663586"/>
                  </a:cubicBezTo>
                  <a:cubicBezTo>
                    <a:pt x="3082492" y="646767"/>
                    <a:pt x="3071688" y="622895"/>
                    <a:pt x="3071688" y="591971"/>
                  </a:cubicBezTo>
                  <a:cubicBezTo>
                    <a:pt x="3071688" y="581698"/>
                    <a:pt x="3073504" y="570835"/>
                    <a:pt x="3077136" y="559383"/>
                  </a:cubicBezTo>
                  <a:cubicBezTo>
                    <a:pt x="3080768" y="547931"/>
                    <a:pt x="3086602" y="536827"/>
                    <a:pt x="3094637" y="526072"/>
                  </a:cubicBezTo>
                  <a:cubicBezTo>
                    <a:pt x="3102672" y="515317"/>
                    <a:pt x="3113097" y="506307"/>
                    <a:pt x="3125913" y="499043"/>
                  </a:cubicBezTo>
                  <a:cubicBezTo>
                    <a:pt x="3138729" y="491779"/>
                    <a:pt x="3153305" y="488147"/>
                    <a:pt x="3169642" y="488147"/>
                  </a:cubicBezTo>
                  <a:cubicBezTo>
                    <a:pt x="3178819" y="488147"/>
                    <a:pt x="3188503" y="489940"/>
                    <a:pt x="3198695" y="493528"/>
                  </a:cubicBezTo>
                  <a:cubicBezTo>
                    <a:pt x="3208887" y="497116"/>
                    <a:pt x="3213583" y="499977"/>
                    <a:pt x="3212782" y="502111"/>
                  </a:cubicBezTo>
                  <a:cubicBezTo>
                    <a:pt x="3214546" y="496196"/>
                    <a:pt x="3215428" y="486968"/>
                    <a:pt x="3215428" y="474426"/>
                  </a:cubicBezTo>
                  <a:cubicBezTo>
                    <a:pt x="3215428" y="459972"/>
                    <a:pt x="3210143" y="445815"/>
                    <a:pt x="3199573" y="431954"/>
                  </a:cubicBezTo>
                  <a:cubicBezTo>
                    <a:pt x="3189003" y="418093"/>
                    <a:pt x="3174660" y="405755"/>
                    <a:pt x="3156545" y="394940"/>
                  </a:cubicBezTo>
                  <a:cubicBezTo>
                    <a:pt x="3138429" y="384126"/>
                    <a:pt x="3117848" y="375609"/>
                    <a:pt x="3094804" y="369390"/>
                  </a:cubicBezTo>
                  <a:cubicBezTo>
                    <a:pt x="3083281" y="366280"/>
                    <a:pt x="3071911" y="363948"/>
                    <a:pt x="3060695" y="362394"/>
                  </a:cubicBezTo>
                  <a:lnTo>
                    <a:pt x="3040378" y="360966"/>
                  </a:lnTo>
                  <a:lnTo>
                    <a:pt x="3040267" y="954946"/>
                  </a:lnTo>
                  <a:lnTo>
                    <a:pt x="2967530" y="917277"/>
                  </a:lnTo>
                  <a:cubicBezTo>
                    <a:pt x="2934871" y="812659"/>
                    <a:pt x="2888941" y="735003"/>
                    <a:pt x="2829738" y="684310"/>
                  </a:cubicBezTo>
                  <a:cubicBezTo>
                    <a:pt x="2770536" y="633617"/>
                    <a:pt x="2701346" y="603082"/>
                    <a:pt x="2622167" y="592705"/>
                  </a:cubicBezTo>
                  <a:lnTo>
                    <a:pt x="2541602" y="478763"/>
                  </a:lnTo>
                  <a:lnTo>
                    <a:pt x="2936487" y="247253"/>
                  </a:lnTo>
                  <a:lnTo>
                    <a:pt x="2936487" y="230553"/>
                  </a:lnTo>
                  <a:lnTo>
                    <a:pt x="2575010" y="230553"/>
                  </a:lnTo>
                  <a:lnTo>
                    <a:pt x="2540876" y="230553"/>
                  </a:lnTo>
                  <a:cubicBezTo>
                    <a:pt x="2500583" y="237550"/>
                    <a:pt x="2462024" y="253702"/>
                    <a:pt x="2425199" y="279007"/>
                  </a:cubicBezTo>
                  <a:cubicBezTo>
                    <a:pt x="2388375" y="304313"/>
                    <a:pt x="2353085" y="340900"/>
                    <a:pt x="2319329" y="388769"/>
                  </a:cubicBezTo>
                  <a:cubicBezTo>
                    <a:pt x="2309604" y="405195"/>
                    <a:pt x="2300695" y="421002"/>
                    <a:pt x="2292600" y="436190"/>
                  </a:cubicBezTo>
                  <a:cubicBezTo>
                    <a:pt x="2284506" y="451378"/>
                    <a:pt x="2277238" y="468115"/>
                    <a:pt x="2270797" y="486401"/>
                  </a:cubicBezTo>
                  <a:cubicBezTo>
                    <a:pt x="2264356" y="504687"/>
                    <a:pt x="2259160" y="524493"/>
                    <a:pt x="2255209" y="545818"/>
                  </a:cubicBezTo>
                  <a:cubicBezTo>
                    <a:pt x="2251258" y="567144"/>
                    <a:pt x="2249283" y="591764"/>
                    <a:pt x="2249283" y="619679"/>
                  </a:cubicBezTo>
                  <a:cubicBezTo>
                    <a:pt x="2249283" y="639217"/>
                    <a:pt x="2252240" y="660732"/>
                    <a:pt x="2258155" y="684221"/>
                  </a:cubicBezTo>
                  <a:cubicBezTo>
                    <a:pt x="2264070" y="707711"/>
                    <a:pt x="2272320" y="730608"/>
                    <a:pt x="2282905" y="752912"/>
                  </a:cubicBezTo>
                  <a:cubicBezTo>
                    <a:pt x="2293490" y="775215"/>
                    <a:pt x="2306598" y="795677"/>
                    <a:pt x="2322231" y="814297"/>
                  </a:cubicBezTo>
                  <a:cubicBezTo>
                    <a:pt x="2330047" y="823607"/>
                    <a:pt x="2336521" y="831677"/>
                    <a:pt x="2341652" y="838507"/>
                  </a:cubicBezTo>
                  <a:lnTo>
                    <a:pt x="2345829" y="844324"/>
                  </a:lnTo>
                  <a:lnTo>
                    <a:pt x="2344635" y="825015"/>
                  </a:lnTo>
                  <a:cubicBezTo>
                    <a:pt x="2344635" y="800673"/>
                    <a:pt x="2351099" y="779563"/>
                    <a:pt x="2364026" y="761684"/>
                  </a:cubicBezTo>
                  <a:cubicBezTo>
                    <a:pt x="2376953" y="743806"/>
                    <a:pt x="2397670" y="734221"/>
                    <a:pt x="2426178" y="732932"/>
                  </a:cubicBezTo>
                  <a:cubicBezTo>
                    <a:pt x="2439120" y="732932"/>
                    <a:pt x="2452506" y="735682"/>
                    <a:pt x="2466338" y="741182"/>
                  </a:cubicBezTo>
                  <a:cubicBezTo>
                    <a:pt x="2480169" y="746682"/>
                    <a:pt x="2491929" y="754250"/>
                    <a:pt x="2501617" y="763886"/>
                  </a:cubicBezTo>
                  <a:cubicBezTo>
                    <a:pt x="2511305" y="773522"/>
                    <a:pt x="2519110" y="784759"/>
                    <a:pt x="2525033" y="797597"/>
                  </a:cubicBezTo>
                  <a:cubicBezTo>
                    <a:pt x="2530955" y="810435"/>
                    <a:pt x="2533916" y="823281"/>
                    <a:pt x="2533916" y="836134"/>
                  </a:cubicBezTo>
                  <a:cubicBezTo>
                    <a:pt x="2533916" y="847830"/>
                    <a:pt x="2531459" y="859905"/>
                    <a:pt x="2526545" y="872358"/>
                  </a:cubicBezTo>
                  <a:cubicBezTo>
                    <a:pt x="2521630" y="884810"/>
                    <a:pt x="2514085" y="896355"/>
                    <a:pt x="2503907" y="906992"/>
                  </a:cubicBezTo>
                  <a:cubicBezTo>
                    <a:pt x="2493730" y="917629"/>
                    <a:pt x="2480314" y="926145"/>
                    <a:pt x="2463658" y="932542"/>
                  </a:cubicBezTo>
                  <a:cubicBezTo>
                    <a:pt x="2447003" y="938939"/>
                    <a:pt x="2427379" y="942138"/>
                    <a:pt x="2404786" y="942138"/>
                  </a:cubicBezTo>
                  <a:cubicBezTo>
                    <a:pt x="2374499" y="942138"/>
                    <a:pt x="2344168" y="934944"/>
                    <a:pt x="2313792" y="920556"/>
                  </a:cubicBezTo>
                  <a:cubicBezTo>
                    <a:pt x="2283416" y="906169"/>
                    <a:pt x="2256161" y="884503"/>
                    <a:pt x="2232027" y="855558"/>
                  </a:cubicBezTo>
                  <a:cubicBezTo>
                    <a:pt x="2207892" y="826613"/>
                    <a:pt x="2187897" y="790611"/>
                    <a:pt x="2172042" y="747553"/>
                  </a:cubicBezTo>
                  <a:cubicBezTo>
                    <a:pt x="2156187" y="704494"/>
                    <a:pt x="2147778" y="653138"/>
                    <a:pt x="2146814" y="593483"/>
                  </a:cubicBezTo>
                  <a:cubicBezTo>
                    <a:pt x="2144961" y="505573"/>
                    <a:pt x="2159419" y="429508"/>
                    <a:pt x="2190188" y="365287"/>
                  </a:cubicBezTo>
                  <a:cubicBezTo>
                    <a:pt x="2220956" y="301067"/>
                    <a:pt x="2259267" y="256155"/>
                    <a:pt x="2305120" y="230553"/>
                  </a:cubicBezTo>
                  <a:lnTo>
                    <a:pt x="2092476" y="230553"/>
                  </a:lnTo>
                  <a:lnTo>
                    <a:pt x="2078035" y="230553"/>
                  </a:lnTo>
                  <a:lnTo>
                    <a:pt x="1637232" y="230553"/>
                  </a:lnTo>
                  <a:lnTo>
                    <a:pt x="1659505" y="257771"/>
                  </a:lnTo>
                  <a:cubicBezTo>
                    <a:pt x="1670086" y="268126"/>
                    <a:pt x="1682544" y="278200"/>
                    <a:pt x="1696879" y="287991"/>
                  </a:cubicBezTo>
                  <a:cubicBezTo>
                    <a:pt x="1725550" y="307575"/>
                    <a:pt x="1759180" y="317366"/>
                    <a:pt x="1797769" y="317366"/>
                  </a:cubicBezTo>
                  <a:cubicBezTo>
                    <a:pt x="1816166" y="317366"/>
                    <a:pt x="1856993" y="310384"/>
                    <a:pt x="1920250" y="296419"/>
                  </a:cubicBezTo>
                  <a:lnTo>
                    <a:pt x="2018582" y="435912"/>
                  </a:lnTo>
                  <a:cubicBezTo>
                    <a:pt x="1974938" y="475345"/>
                    <a:pt x="1944025" y="516599"/>
                    <a:pt x="1925843" y="559672"/>
                  </a:cubicBezTo>
                  <a:cubicBezTo>
                    <a:pt x="1907660" y="602745"/>
                    <a:pt x="1898569" y="650581"/>
                    <a:pt x="1898569" y="703179"/>
                  </a:cubicBezTo>
                  <a:cubicBezTo>
                    <a:pt x="1898569" y="748453"/>
                    <a:pt x="1902023" y="787668"/>
                    <a:pt x="1908932" y="820823"/>
                  </a:cubicBezTo>
                  <a:cubicBezTo>
                    <a:pt x="1915840" y="853979"/>
                    <a:pt x="1922993" y="884462"/>
                    <a:pt x="1930390" y="912273"/>
                  </a:cubicBezTo>
                  <a:lnTo>
                    <a:pt x="1933459" y="952100"/>
                  </a:lnTo>
                  <a:lnTo>
                    <a:pt x="1855429" y="918210"/>
                  </a:lnTo>
                  <a:cubicBezTo>
                    <a:pt x="1838663" y="864916"/>
                    <a:pt x="1825057" y="813804"/>
                    <a:pt x="1814613" y="764875"/>
                  </a:cubicBezTo>
                  <a:cubicBezTo>
                    <a:pt x="1804169" y="715946"/>
                    <a:pt x="1798947" y="665213"/>
                    <a:pt x="1798947" y="612674"/>
                  </a:cubicBezTo>
                  <a:cubicBezTo>
                    <a:pt x="1800934" y="593683"/>
                    <a:pt x="1803076" y="576854"/>
                    <a:pt x="1805374" y="562185"/>
                  </a:cubicBezTo>
                  <a:cubicBezTo>
                    <a:pt x="1807672" y="547516"/>
                    <a:pt x="1811040" y="532517"/>
                    <a:pt x="1815480" y="517188"/>
                  </a:cubicBezTo>
                  <a:cubicBezTo>
                    <a:pt x="1819921" y="501859"/>
                    <a:pt x="1825124" y="486853"/>
                    <a:pt x="1831091" y="472169"/>
                  </a:cubicBezTo>
                  <a:cubicBezTo>
                    <a:pt x="1837058" y="457485"/>
                    <a:pt x="1844007" y="447156"/>
                    <a:pt x="1851938" y="441182"/>
                  </a:cubicBezTo>
                  <a:lnTo>
                    <a:pt x="1841064" y="441182"/>
                  </a:lnTo>
                  <a:cubicBezTo>
                    <a:pt x="1779112" y="441182"/>
                    <a:pt x="1724590" y="424434"/>
                    <a:pt x="1677500" y="390937"/>
                  </a:cubicBezTo>
                  <a:cubicBezTo>
                    <a:pt x="1630409" y="357441"/>
                    <a:pt x="1595820" y="316973"/>
                    <a:pt x="1573731" y="269534"/>
                  </a:cubicBezTo>
                  <a:cubicBezTo>
                    <a:pt x="1565933" y="279808"/>
                    <a:pt x="1554815" y="292839"/>
                    <a:pt x="1540375" y="308627"/>
                  </a:cubicBezTo>
                  <a:cubicBezTo>
                    <a:pt x="1525936" y="324415"/>
                    <a:pt x="1513354" y="340359"/>
                    <a:pt x="1502628" y="356459"/>
                  </a:cubicBezTo>
                  <a:cubicBezTo>
                    <a:pt x="1491902" y="372559"/>
                    <a:pt x="1483815" y="387932"/>
                    <a:pt x="1478368" y="402579"/>
                  </a:cubicBezTo>
                  <a:cubicBezTo>
                    <a:pt x="1472919" y="417225"/>
                    <a:pt x="1470195" y="430004"/>
                    <a:pt x="1470195" y="440915"/>
                  </a:cubicBezTo>
                  <a:cubicBezTo>
                    <a:pt x="1470195" y="457697"/>
                    <a:pt x="1474038" y="469764"/>
                    <a:pt x="1481725" y="477117"/>
                  </a:cubicBezTo>
                  <a:cubicBezTo>
                    <a:pt x="1489412" y="484470"/>
                    <a:pt x="1499452" y="488147"/>
                    <a:pt x="1511845" y="488147"/>
                  </a:cubicBezTo>
                  <a:cubicBezTo>
                    <a:pt x="1530687" y="488147"/>
                    <a:pt x="1552517" y="480975"/>
                    <a:pt x="1577333" y="466632"/>
                  </a:cubicBezTo>
                  <a:cubicBezTo>
                    <a:pt x="1602150" y="452289"/>
                    <a:pt x="1628997" y="430160"/>
                    <a:pt x="1657876" y="400244"/>
                  </a:cubicBezTo>
                  <a:cubicBezTo>
                    <a:pt x="1705685" y="430649"/>
                    <a:pt x="1738066" y="462033"/>
                    <a:pt x="1755018" y="494395"/>
                  </a:cubicBezTo>
                  <a:cubicBezTo>
                    <a:pt x="1771970" y="526757"/>
                    <a:pt x="1780446" y="561062"/>
                    <a:pt x="1780446" y="597308"/>
                  </a:cubicBezTo>
                  <a:cubicBezTo>
                    <a:pt x="1780446" y="624526"/>
                    <a:pt x="1776206" y="650847"/>
                    <a:pt x="1767727" y="676272"/>
                  </a:cubicBezTo>
                  <a:cubicBezTo>
                    <a:pt x="1759247" y="701696"/>
                    <a:pt x="1746175" y="724241"/>
                    <a:pt x="1728511" y="743906"/>
                  </a:cubicBezTo>
                  <a:cubicBezTo>
                    <a:pt x="1710848" y="763571"/>
                    <a:pt x="1689126" y="779466"/>
                    <a:pt x="1663346" y="791593"/>
                  </a:cubicBezTo>
                  <a:cubicBezTo>
                    <a:pt x="1637566" y="803720"/>
                    <a:pt x="1608050" y="809783"/>
                    <a:pt x="1574798" y="809783"/>
                  </a:cubicBezTo>
                  <a:cubicBezTo>
                    <a:pt x="1513913" y="809783"/>
                    <a:pt x="1461252" y="794332"/>
                    <a:pt x="1416815" y="763430"/>
                  </a:cubicBezTo>
                  <a:cubicBezTo>
                    <a:pt x="1372379" y="732528"/>
                    <a:pt x="1335532" y="692394"/>
                    <a:pt x="1306275" y="643027"/>
                  </a:cubicBezTo>
                  <a:cubicBezTo>
                    <a:pt x="1277019" y="593661"/>
                    <a:pt x="1255278" y="538213"/>
                    <a:pt x="1241054" y="476683"/>
                  </a:cubicBezTo>
                  <a:cubicBezTo>
                    <a:pt x="1226830" y="415154"/>
                    <a:pt x="1219718" y="351960"/>
                    <a:pt x="1219718" y="287102"/>
                  </a:cubicBezTo>
                  <a:cubicBezTo>
                    <a:pt x="1219718" y="280579"/>
                    <a:pt x="1219718" y="273393"/>
                    <a:pt x="1219718" y="265543"/>
                  </a:cubicBezTo>
                  <a:cubicBezTo>
                    <a:pt x="1219718" y="259656"/>
                    <a:pt x="1220956" y="250660"/>
                    <a:pt x="1223433" y="238556"/>
                  </a:cubicBezTo>
                  <a:lnTo>
                    <a:pt x="1225192" y="230553"/>
                  </a:lnTo>
                  <a:lnTo>
                    <a:pt x="1204268" y="230553"/>
                  </a:lnTo>
                  <a:lnTo>
                    <a:pt x="1192877" y="230553"/>
                  </a:lnTo>
                  <a:lnTo>
                    <a:pt x="1081475" y="230553"/>
                  </a:lnTo>
                  <a:lnTo>
                    <a:pt x="1081475" y="956369"/>
                  </a:lnTo>
                  <a:lnTo>
                    <a:pt x="977583" y="881586"/>
                  </a:lnTo>
                  <a:lnTo>
                    <a:pt x="977583" y="325194"/>
                  </a:lnTo>
                  <a:cubicBezTo>
                    <a:pt x="977583" y="320969"/>
                    <a:pt x="975456" y="313731"/>
                    <a:pt x="971201" y="303479"/>
                  </a:cubicBezTo>
                  <a:cubicBezTo>
                    <a:pt x="966947" y="293228"/>
                    <a:pt x="961573" y="282895"/>
                    <a:pt x="955080" y="272481"/>
                  </a:cubicBezTo>
                  <a:cubicBezTo>
                    <a:pt x="948586" y="262067"/>
                    <a:pt x="941693" y="252786"/>
                    <a:pt x="934399" y="244640"/>
                  </a:cubicBezTo>
                  <a:cubicBezTo>
                    <a:pt x="927105" y="236494"/>
                    <a:pt x="921998" y="231798"/>
                    <a:pt x="919078" y="230553"/>
                  </a:cubicBezTo>
                  <a:lnTo>
                    <a:pt x="823881" y="230553"/>
                  </a:lnTo>
                  <a:lnTo>
                    <a:pt x="823881" y="954946"/>
                  </a:lnTo>
                  <a:lnTo>
                    <a:pt x="744184" y="908804"/>
                  </a:lnTo>
                  <a:cubicBezTo>
                    <a:pt x="744184" y="782335"/>
                    <a:pt x="713482" y="692142"/>
                    <a:pt x="652078" y="638224"/>
                  </a:cubicBezTo>
                  <a:cubicBezTo>
                    <a:pt x="636571" y="682387"/>
                    <a:pt x="610488" y="716328"/>
                    <a:pt x="573826" y="740048"/>
                  </a:cubicBezTo>
                  <a:cubicBezTo>
                    <a:pt x="537165" y="763767"/>
                    <a:pt x="494410" y="775627"/>
                    <a:pt x="445563" y="775627"/>
                  </a:cubicBezTo>
                  <a:cubicBezTo>
                    <a:pt x="387273" y="775627"/>
                    <a:pt x="336698" y="759535"/>
                    <a:pt x="293840" y="727350"/>
                  </a:cubicBezTo>
                  <a:cubicBezTo>
                    <a:pt x="250982" y="695166"/>
                    <a:pt x="214094" y="654550"/>
                    <a:pt x="183178" y="605502"/>
                  </a:cubicBezTo>
                  <a:cubicBezTo>
                    <a:pt x="152260" y="556455"/>
                    <a:pt x="126440" y="502452"/>
                    <a:pt x="105715" y="443495"/>
                  </a:cubicBezTo>
                  <a:cubicBezTo>
                    <a:pt x="84990" y="384537"/>
                    <a:pt x="68408" y="320895"/>
                    <a:pt x="55971" y="252568"/>
                  </a:cubicBezTo>
                  <a:lnTo>
                    <a:pt x="129464" y="277940"/>
                  </a:lnTo>
                  <a:cubicBezTo>
                    <a:pt x="150070" y="347601"/>
                    <a:pt x="172414" y="405147"/>
                    <a:pt x="196497" y="450577"/>
                  </a:cubicBezTo>
                  <a:cubicBezTo>
                    <a:pt x="220580" y="496007"/>
                    <a:pt x="245967" y="532958"/>
                    <a:pt x="272659" y="561429"/>
                  </a:cubicBezTo>
                  <a:cubicBezTo>
                    <a:pt x="299351" y="589899"/>
                    <a:pt x="326350" y="610421"/>
                    <a:pt x="353657" y="622992"/>
                  </a:cubicBezTo>
                  <a:cubicBezTo>
                    <a:pt x="380965" y="635563"/>
                    <a:pt x="407412" y="641849"/>
                    <a:pt x="432999" y="641849"/>
                  </a:cubicBezTo>
                  <a:cubicBezTo>
                    <a:pt x="459313" y="641849"/>
                    <a:pt x="481939" y="637854"/>
                    <a:pt x="500878" y="629863"/>
                  </a:cubicBezTo>
                  <a:cubicBezTo>
                    <a:pt x="519816" y="621873"/>
                    <a:pt x="535560" y="611392"/>
                    <a:pt x="548109" y="598420"/>
                  </a:cubicBezTo>
                  <a:cubicBezTo>
                    <a:pt x="560658" y="585448"/>
                    <a:pt x="570146" y="570183"/>
                    <a:pt x="576572" y="552623"/>
                  </a:cubicBezTo>
                  <a:cubicBezTo>
                    <a:pt x="582999" y="535063"/>
                    <a:pt x="586212" y="517003"/>
                    <a:pt x="586212" y="498442"/>
                  </a:cubicBezTo>
                  <a:cubicBezTo>
                    <a:pt x="586212" y="484463"/>
                    <a:pt x="583899" y="470783"/>
                    <a:pt x="579274" y="457404"/>
                  </a:cubicBezTo>
                  <a:cubicBezTo>
                    <a:pt x="574649" y="444025"/>
                    <a:pt x="568033" y="432239"/>
                    <a:pt x="559428" y="422047"/>
                  </a:cubicBezTo>
                  <a:cubicBezTo>
                    <a:pt x="550822" y="411855"/>
                    <a:pt x="540815" y="403720"/>
                    <a:pt x="529408" y="397642"/>
                  </a:cubicBezTo>
                  <a:cubicBezTo>
                    <a:pt x="523704" y="394603"/>
                    <a:pt x="517769" y="392324"/>
                    <a:pt x="511604" y="390804"/>
                  </a:cubicBezTo>
                  <a:lnTo>
                    <a:pt x="505605" y="390091"/>
                  </a:lnTo>
                  <a:lnTo>
                    <a:pt x="507999" y="395390"/>
                  </a:lnTo>
                  <a:cubicBezTo>
                    <a:pt x="509856" y="402621"/>
                    <a:pt x="510784" y="410917"/>
                    <a:pt x="510784" y="420279"/>
                  </a:cubicBezTo>
                  <a:cubicBezTo>
                    <a:pt x="510784" y="447720"/>
                    <a:pt x="501504" y="471821"/>
                    <a:pt x="482943" y="492583"/>
                  </a:cubicBezTo>
                  <a:cubicBezTo>
                    <a:pt x="464383" y="513345"/>
                    <a:pt x="437810" y="523726"/>
                    <a:pt x="403224" y="523726"/>
                  </a:cubicBezTo>
                  <a:cubicBezTo>
                    <a:pt x="372240" y="523726"/>
                    <a:pt x="344944" y="512403"/>
                    <a:pt x="321336" y="489759"/>
                  </a:cubicBezTo>
                  <a:cubicBezTo>
                    <a:pt x="297727" y="467114"/>
                    <a:pt x="285923" y="438743"/>
                    <a:pt x="285923" y="404647"/>
                  </a:cubicBezTo>
                  <a:cubicBezTo>
                    <a:pt x="285923" y="384707"/>
                    <a:pt x="290022" y="365758"/>
                    <a:pt x="298220" y="347798"/>
                  </a:cubicBezTo>
                  <a:cubicBezTo>
                    <a:pt x="306418" y="329838"/>
                    <a:pt x="318004" y="314135"/>
                    <a:pt x="332977" y="300689"/>
                  </a:cubicBezTo>
                  <a:cubicBezTo>
                    <a:pt x="347950" y="287243"/>
                    <a:pt x="365361" y="276699"/>
                    <a:pt x="385212" y="269056"/>
                  </a:cubicBezTo>
                  <a:cubicBezTo>
                    <a:pt x="405062" y="261414"/>
                    <a:pt x="426491" y="257593"/>
                    <a:pt x="449499" y="257593"/>
                  </a:cubicBezTo>
                  <a:cubicBezTo>
                    <a:pt x="470001" y="257593"/>
                    <a:pt x="492383" y="262400"/>
                    <a:pt x="516644" y="272014"/>
                  </a:cubicBezTo>
                  <a:cubicBezTo>
                    <a:pt x="540904" y="281628"/>
                    <a:pt x="564172" y="296349"/>
                    <a:pt x="586446" y="316177"/>
                  </a:cubicBezTo>
                  <a:cubicBezTo>
                    <a:pt x="608720" y="336005"/>
                    <a:pt x="628881" y="362022"/>
                    <a:pt x="646930" y="394229"/>
                  </a:cubicBezTo>
                  <a:cubicBezTo>
                    <a:pt x="664979" y="426435"/>
                    <a:pt x="677710" y="463908"/>
                    <a:pt x="685123" y="506648"/>
                  </a:cubicBezTo>
                  <a:cubicBezTo>
                    <a:pt x="687049" y="519219"/>
                    <a:pt x="690774" y="531253"/>
                    <a:pt x="696296" y="542750"/>
                  </a:cubicBezTo>
                  <a:cubicBezTo>
                    <a:pt x="701819" y="554246"/>
                    <a:pt x="707997" y="565531"/>
                    <a:pt x="714831" y="576605"/>
                  </a:cubicBezTo>
                  <a:lnTo>
                    <a:pt x="721413" y="587353"/>
                  </a:lnTo>
                  <a:lnTo>
                    <a:pt x="721413" y="230553"/>
                  </a:lnTo>
                  <a:lnTo>
                    <a:pt x="52635" y="230553"/>
                  </a:lnTo>
                  <a:lnTo>
                    <a:pt x="0" y="135201"/>
                  </a:lnTo>
                  <a:lnTo>
                    <a:pt x="938246" y="135201"/>
                  </a:lnTo>
                  <a:cubicBezTo>
                    <a:pt x="948735" y="142391"/>
                    <a:pt x="957799" y="148914"/>
                    <a:pt x="965439" y="154772"/>
                  </a:cubicBezTo>
                  <a:lnTo>
                    <a:pt x="977634" y="164957"/>
                  </a:lnTo>
                  <a:lnTo>
                    <a:pt x="977672" y="0"/>
                  </a:lnTo>
                  <a:close/>
                  <a:moveTo>
                    <a:pt x="1237654" y="230553"/>
                  </a:moveTo>
                  <a:lnTo>
                    <a:pt x="1302261" y="259839"/>
                  </a:lnTo>
                  <a:cubicBezTo>
                    <a:pt x="1302261" y="324905"/>
                    <a:pt x="1309066" y="382762"/>
                    <a:pt x="1322675" y="433410"/>
                  </a:cubicBezTo>
                  <a:cubicBezTo>
                    <a:pt x="1336284" y="484059"/>
                    <a:pt x="1354967" y="527940"/>
                    <a:pt x="1378723" y="565053"/>
                  </a:cubicBezTo>
                  <a:cubicBezTo>
                    <a:pt x="1402480" y="602167"/>
                    <a:pt x="1429965" y="630886"/>
                    <a:pt x="1461178" y="651211"/>
                  </a:cubicBezTo>
                  <a:cubicBezTo>
                    <a:pt x="1492392" y="671535"/>
                    <a:pt x="1526077" y="681698"/>
                    <a:pt x="1562234" y="681698"/>
                  </a:cubicBezTo>
                  <a:cubicBezTo>
                    <a:pt x="1585049" y="681698"/>
                    <a:pt x="1604099" y="678829"/>
                    <a:pt x="1619383" y="673092"/>
                  </a:cubicBezTo>
                  <a:cubicBezTo>
                    <a:pt x="1634668" y="667355"/>
                    <a:pt x="1647287" y="659965"/>
                    <a:pt x="1657242" y="650922"/>
                  </a:cubicBezTo>
                  <a:cubicBezTo>
                    <a:pt x="1667197" y="641878"/>
                    <a:pt x="1674564" y="631820"/>
                    <a:pt x="1679346" y="620746"/>
                  </a:cubicBezTo>
                  <a:cubicBezTo>
                    <a:pt x="1684127" y="609672"/>
                    <a:pt x="1686517" y="598657"/>
                    <a:pt x="1686517" y="587702"/>
                  </a:cubicBezTo>
                  <a:cubicBezTo>
                    <a:pt x="1686517" y="580230"/>
                    <a:pt x="1685268" y="573170"/>
                    <a:pt x="1682770" y="566521"/>
                  </a:cubicBezTo>
                  <a:cubicBezTo>
                    <a:pt x="1682146" y="564859"/>
                    <a:pt x="1681493" y="562769"/>
                    <a:pt x="1680812" y="560251"/>
                  </a:cubicBezTo>
                  <a:lnTo>
                    <a:pt x="1680223" y="557801"/>
                  </a:lnTo>
                  <a:lnTo>
                    <a:pt x="1668905" y="563552"/>
                  </a:lnTo>
                  <a:cubicBezTo>
                    <a:pt x="1654896" y="569957"/>
                    <a:pt x="1641672" y="575686"/>
                    <a:pt x="1629234" y="580742"/>
                  </a:cubicBezTo>
                  <a:cubicBezTo>
                    <a:pt x="1616797" y="585797"/>
                    <a:pt x="1603606" y="590129"/>
                    <a:pt x="1589664" y="593739"/>
                  </a:cubicBezTo>
                  <a:cubicBezTo>
                    <a:pt x="1575721" y="597349"/>
                    <a:pt x="1562405" y="599154"/>
                    <a:pt x="1549715" y="599154"/>
                  </a:cubicBezTo>
                  <a:cubicBezTo>
                    <a:pt x="1530191" y="599154"/>
                    <a:pt x="1509566" y="595118"/>
                    <a:pt x="1487840" y="587046"/>
                  </a:cubicBezTo>
                  <a:cubicBezTo>
                    <a:pt x="1466115" y="578974"/>
                    <a:pt x="1446187" y="566391"/>
                    <a:pt x="1428056" y="549298"/>
                  </a:cubicBezTo>
                  <a:cubicBezTo>
                    <a:pt x="1409926" y="532206"/>
                    <a:pt x="1394864" y="510932"/>
                    <a:pt x="1382871" y="485478"/>
                  </a:cubicBezTo>
                  <a:cubicBezTo>
                    <a:pt x="1370877" y="460024"/>
                    <a:pt x="1364881" y="429411"/>
                    <a:pt x="1364881" y="393639"/>
                  </a:cubicBezTo>
                  <a:cubicBezTo>
                    <a:pt x="1364881" y="374515"/>
                    <a:pt x="1367894" y="355658"/>
                    <a:pt x="1373920" y="337068"/>
                  </a:cubicBezTo>
                  <a:cubicBezTo>
                    <a:pt x="1379947" y="318478"/>
                    <a:pt x="1387274" y="301270"/>
                    <a:pt x="1395902" y="285445"/>
                  </a:cubicBezTo>
                  <a:cubicBezTo>
                    <a:pt x="1404529" y="269620"/>
                    <a:pt x="1414603" y="254947"/>
                    <a:pt x="1426122" y="241427"/>
                  </a:cubicBezTo>
                  <a:cubicBezTo>
                    <a:pt x="1429001" y="238047"/>
                    <a:pt x="1431775" y="235285"/>
                    <a:pt x="1434442" y="233142"/>
                  </a:cubicBezTo>
                  <a:lnTo>
                    <a:pt x="1438792" y="230553"/>
                  </a:lnTo>
                  <a:lnTo>
                    <a:pt x="1237654" y="230553"/>
                  </a:lnTo>
                  <a:close/>
                  <a:moveTo>
                    <a:pt x="2936487" y="373270"/>
                  </a:moveTo>
                  <a:cubicBezTo>
                    <a:pt x="2909343" y="396263"/>
                    <a:pt x="2878096" y="418144"/>
                    <a:pt x="2842747" y="438914"/>
                  </a:cubicBezTo>
                  <a:cubicBezTo>
                    <a:pt x="2807398" y="459683"/>
                    <a:pt x="2769072" y="478555"/>
                    <a:pt x="2727770" y="495529"/>
                  </a:cubicBezTo>
                  <a:cubicBezTo>
                    <a:pt x="2766893" y="507389"/>
                    <a:pt x="2807068" y="531057"/>
                    <a:pt x="2848295" y="566532"/>
                  </a:cubicBezTo>
                  <a:cubicBezTo>
                    <a:pt x="2889523" y="602008"/>
                    <a:pt x="2918920" y="646704"/>
                    <a:pt x="2936487" y="700621"/>
                  </a:cubicBezTo>
                  <a:lnTo>
                    <a:pt x="2936487" y="373270"/>
                  </a:lnTo>
                  <a:close/>
                  <a:moveTo>
                    <a:pt x="3852199" y="370468"/>
                  </a:moveTo>
                  <a:cubicBezTo>
                    <a:pt x="3819881" y="394662"/>
                    <a:pt x="3784405" y="417748"/>
                    <a:pt x="3745773" y="439725"/>
                  </a:cubicBezTo>
                  <a:cubicBezTo>
                    <a:pt x="3707139" y="461703"/>
                    <a:pt x="3667268" y="480668"/>
                    <a:pt x="3626160" y="496619"/>
                  </a:cubicBezTo>
                  <a:cubicBezTo>
                    <a:pt x="3680507" y="517240"/>
                    <a:pt x="3728009" y="545689"/>
                    <a:pt x="3768665" y="581965"/>
                  </a:cubicBezTo>
                  <a:cubicBezTo>
                    <a:pt x="3809322" y="618241"/>
                    <a:pt x="3837144" y="657793"/>
                    <a:pt x="3852132" y="700621"/>
                  </a:cubicBezTo>
                  <a:lnTo>
                    <a:pt x="3852199" y="37046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5F5CEC-BAF1-32CF-0CD2-B97704D7DA4F}"/>
                </a:ext>
              </a:extLst>
            </p:cNvPr>
            <p:cNvSpPr/>
            <p:nvPr/>
          </p:nvSpPr>
          <p:spPr>
            <a:xfrm>
              <a:off x="6212448" y="2710876"/>
              <a:ext cx="189281" cy="179320"/>
            </a:xfrm>
            <a:custGeom>
              <a:avLst/>
              <a:gdLst/>
              <a:ahLst/>
              <a:cxnLst/>
              <a:rect l="l" t="t" r="r" b="b"/>
              <a:pathLst>
                <a:path w="189281" h="179320">
                  <a:moveTo>
                    <a:pt x="93929" y="0"/>
                  </a:moveTo>
                  <a:cubicBezTo>
                    <a:pt x="119605" y="0"/>
                    <a:pt x="141916" y="8625"/>
                    <a:pt x="160862" y="25873"/>
                  </a:cubicBezTo>
                  <a:cubicBezTo>
                    <a:pt x="179808" y="43122"/>
                    <a:pt x="189281" y="64384"/>
                    <a:pt x="189281" y="89660"/>
                  </a:cubicBezTo>
                  <a:cubicBezTo>
                    <a:pt x="189281" y="115084"/>
                    <a:pt x="179853" y="136384"/>
                    <a:pt x="160996" y="153558"/>
                  </a:cubicBezTo>
                  <a:cubicBezTo>
                    <a:pt x="142139" y="170732"/>
                    <a:pt x="119783" y="179320"/>
                    <a:pt x="93929" y="179320"/>
                  </a:cubicBezTo>
                  <a:cubicBezTo>
                    <a:pt x="66711" y="179320"/>
                    <a:pt x="44251" y="170755"/>
                    <a:pt x="26551" y="153625"/>
                  </a:cubicBezTo>
                  <a:cubicBezTo>
                    <a:pt x="8850" y="136495"/>
                    <a:pt x="0" y="115173"/>
                    <a:pt x="0" y="89660"/>
                  </a:cubicBezTo>
                  <a:cubicBezTo>
                    <a:pt x="0" y="64295"/>
                    <a:pt x="8890" y="43010"/>
                    <a:pt x="26673" y="25806"/>
                  </a:cubicBezTo>
                  <a:cubicBezTo>
                    <a:pt x="44455" y="8602"/>
                    <a:pt x="66874" y="0"/>
                    <a:pt x="93929" y="0"/>
                  </a:cubicBez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5D7E9F-3E14-F076-72E6-6E2C39D6BD75}"/>
                </a:ext>
              </a:extLst>
            </p:cNvPr>
            <p:cNvSpPr/>
            <p:nvPr/>
          </p:nvSpPr>
          <p:spPr>
            <a:xfrm>
              <a:off x="2679639" y="3576843"/>
              <a:ext cx="3769009" cy="1121457"/>
            </a:xfrm>
            <a:custGeom>
              <a:avLst/>
              <a:gdLst/>
              <a:ahLst/>
              <a:cxnLst/>
              <a:rect l="l" t="t" r="r" b="b"/>
              <a:pathLst>
                <a:path w="3769009" h="1121457">
                  <a:moveTo>
                    <a:pt x="1767446" y="0"/>
                  </a:moveTo>
                  <a:lnTo>
                    <a:pt x="1844497" y="37136"/>
                  </a:lnTo>
                  <a:cubicBezTo>
                    <a:pt x="1841533" y="53043"/>
                    <a:pt x="1839164" y="65206"/>
                    <a:pt x="1837393" y="73627"/>
                  </a:cubicBezTo>
                  <a:cubicBezTo>
                    <a:pt x="1835621" y="82047"/>
                    <a:pt x="1834735" y="89741"/>
                    <a:pt x="1834735" y="96709"/>
                  </a:cubicBezTo>
                  <a:cubicBezTo>
                    <a:pt x="1834735" y="117938"/>
                    <a:pt x="1842633" y="133455"/>
                    <a:pt x="1858429" y="143262"/>
                  </a:cubicBezTo>
                  <a:cubicBezTo>
                    <a:pt x="1874225" y="153068"/>
                    <a:pt x="1898763" y="157972"/>
                    <a:pt x="1932045" y="157972"/>
                  </a:cubicBezTo>
                  <a:cubicBezTo>
                    <a:pt x="1962598" y="157972"/>
                    <a:pt x="1992974" y="156652"/>
                    <a:pt x="2023172" y="154014"/>
                  </a:cubicBezTo>
                  <a:cubicBezTo>
                    <a:pt x="2040872" y="153005"/>
                    <a:pt x="2059007" y="151990"/>
                    <a:pt x="2077575" y="150967"/>
                  </a:cubicBezTo>
                  <a:cubicBezTo>
                    <a:pt x="2096143" y="149944"/>
                    <a:pt x="2112253" y="149433"/>
                    <a:pt x="2125907" y="149433"/>
                  </a:cubicBezTo>
                  <a:cubicBezTo>
                    <a:pt x="2183856" y="149433"/>
                    <a:pt x="2226741" y="161037"/>
                    <a:pt x="2254559" y="184245"/>
                  </a:cubicBezTo>
                  <a:cubicBezTo>
                    <a:pt x="2282378" y="207453"/>
                    <a:pt x="2299963" y="234022"/>
                    <a:pt x="2307316" y="263953"/>
                  </a:cubicBezTo>
                  <a:lnTo>
                    <a:pt x="2307561" y="265666"/>
                  </a:lnTo>
                  <a:cubicBezTo>
                    <a:pt x="2306301" y="279527"/>
                    <a:pt x="2305219" y="290527"/>
                    <a:pt x="2304314" y="298665"/>
                  </a:cubicBezTo>
                  <a:lnTo>
                    <a:pt x="2304057" y="300289"/>
                  </a:lnTo>
                  <a:lnTo>
                    <a:pt x="2378715" y="300289"/>
                  </a:lnTo>
                  <a:lnTo>
                    <a:pt x="2398021" y="300289"/>
                  </a:lnTo>
                  <a:lnTo>
                    <a:pt x="2820934" y="300289"/>
                  </a:lnTo>
                  <a:lnTo>
                    <a:pt x="2870331" y="300289"/>
                  </a:lnTo>
                  <a:lnTo>
                    <a:pt x="3709658" y="300289"/>
                  </a:lnTo>
                  <a:lnTo>
                    <a:pt x="3769009" y="395641"/>
                  </a:lnTo>
                  <a:lnTo>
                    <a:pt x="3395049" y="395641"/>
                  </a:lnTo>
                  <a:lnTo>
                    <a:pt x="3395049" y="400333"/>
                  </a:lnTo>
                  <a:cubicBezTo>
                    <a:pt x="3432496" y="406604"/>
                    <a:pt x="3468847" y="419060"/>
                    <a:pt x="3504099" y="437702"/>
                  </a:cubicBezTo>
                  <a:cubicBezTo>
                    <a:pt x="3539353" y="456344"/>
                    <a:pt x="3568909" y="478114"/>
                    <a:pt x="3592770" y="503012"/>
                  </a:cubicBezTo>
                  <a:cubicBezTo>
                    <a:pt x="3616630" y="527910"/>
                    <a:pt x="3634472" y="554932"/>
                    <a:pt x="3646294" y="584077"/>
                  </a:cubicBezTo>
                  <a:cubicBezTo>
                    <a:pt x="3658117" y="613223"/>
                    <a:pt x="3664028" y="642071"/>
                    <a:pt x="3664028" y="670624"/>
                  </a:cubicBezTo>
                  <a:cubicBezTo>
                    <a:pt x="3664028" y="687153"/>
                    <a:pt x="3661263" y="705740"/>
                    <a:pt x="3655734" y="726383"/>
                  </a:cubicBezTo>
                  <a:cubicBezTo>
                    <a:pt x="3650204" y="747027"/>
                    <a:pt x="3642025" y="766721"/>
                    <a:pt x="3631195" y="785467"/>
                  </a:cubicBezTo>
                  <a:cubicBezTo>
                    <a:pt x="3620366" y="804213"/>
                    <a:pt x="3606094" y="820305"/>
                    <a:pt x="3588378" y="833743"/>
                  </a:cubicBezTo>
                  <a:cubicBezTo>
                    <a:pt x="3570663" y="847182"/>
                    <a:pt x="3549752" y="853901"/>
                    <a:pt x="3525647" y="853901"/>
                  </a:cubicBezTo>
                  <a:cubicBezTo>
                    <a:pt x="3502669" y="853901"/>
                    <a:pt x="3480376" y="845492"/>
                    <a:pt x="3458769" y="828673"/>
                  </a:cubicBezTo>
                  <a:cubicBezTo>
                    <a:pt x="3437163" y="811855"/>
                    <a:pt x="3426359" y="787983"/>
                    <a:pt x="3426359" y="757059"/>
                  </a:cubicBezTo>
                  <a:cubicBezTo>
                    <a:pt x="3426359" y="746786"/>
                    <a:pt x="3428175" y="735923"/>
                    <a:pt x="3431807" y="724471"/>
                  </a:cubicBezTo>
                  <a:cubicBezTo>
                    <a:pt x="3435439" y="713019"/>
                    <a:pt x="3441273" y="701915"/>
                    <a:pt x="3449307" y="691160"/>
                  </a:cubicBezTo>
                  <a:cubicBezTo>
                    <a:pt x="3457343" y="680405"/>
                    <a:pt x="3467768" y="671395"/>
                    <a:pt x="3480584" y="664131"/>
                  </a:cubicBezTo>
                  <a:cubicBezTo>
                    <a:pt x="3493400" y="656866"/>
                    <a:pt x="3507977" y="653234"/>
                    <a:pt x="3524313" y="653234"/>
                  </a:cubicBezTo>
                  <a:cubicBezTo>
                    <a:pt x="3533490" y="653234"/>
                    <a:pt x="3543174" y="655028"/>
                    <a:pt x="3553366" y="658616"/>
                  </a:cubicBezTo>
                  <a:cubicBezTo>
                    <a:pt x="3563558" y="662203"/>
                    <a:pt x="3568253" y="665065"/>
                    <a:pt x="3567453" y="667199"/>
                  </a:cubicBezTo>
                  <a:cubicBezTo>
                    <a:pt x="3569217" y="661284"/>
                    <a:pt x="3570099" y="652056"/>
                    <a:pt x="3570099" y="639514"/>
                  </a:cubicBezTo>
                  <a:cubicBezTo>
                    <a:pt x="3570099" y="625060"/>
                    <a:pt x="3564814" y="610903"/>
                    <a:pt x="3554244" y="597042"/>
                  </a:cubicBezTo>
                  <a:cubicBezTo>
                    <a:pt x="3543674" y="583181"/>
                    <a:pt x="3529331" y="570843"/>
                    <a:pt x="3511215" y="560028"/>
                  </a:cubicBezTo>
                  <a:cubicBezTo>
                    <a:pt x="3493100" y="549213"/>
                    <a:pt x="3472519" y="540697"/>
                    <a:pt x="3449474" y="534478"/>
                  </a:cubicBezTo>
                  <a:cubicBezTo>
                    <a:pt x="3437952" y="531368"/>
                    <a:pt x="3426582" y="529036"/>
                    <a:pt x="3415366" y="527481"/>
                  </a:cubicBezTo>
                  <a:lnTo>
                    <a:pt x="3395049" y="526054"/>
                  </a:lnTo>
                  <a:lnTo>
                    <a:pt x="3394938" y="1120034"/>
                  </a:lnTo>
                  <a:lnTo>
                    <a:pt x="3322201" y="1082364"/>
                  </a:lnTo>
                  <a:cubicBezTo>
                    <a:pt x="3289542" y="977747"/>
                    <a:pt x="3243612" y="900091"/>
                    <a:pt x="3184409" y="849398"/>
                  </a:cubicBezTo>
                  <a:cubicBezTo>
                    <a:pt x="3125207" y="798705"/>
                    <a:pt x="3056016" y="768170"/>
                    <a:pt x="2976838" y="757793"/>
                  </a:cubicBezTo>
                  <a:lnTo>
                    <a:pt x="2896273" y="643850"/>
                  </a:lnTo>
                  <a:lnTo>
                    <a:pt x="3291158" y="412341"/>
                  </a:lnTo>
                  <a:lnTo>
                    <a:pt x="3291158" y="395641"/>
                  </a:lnTo>
                  <a:lnTo>
                    <a:pt x="2929681" y="395641"/>
                  </a:lnTo>
                  <a:lnTo>
                    <a:pt x="2895548" y="395641"/>
                  </a:lnTo>
                  <a:cubicBezTo>
                    <a:pt x="2855254" y="402638"/>
                    <a:pt x="2816695" y="418790"/>
                    <a:pt x="2779871" y="444095"/>
                  </a:cubicBezTo>
                  <a:cubicBezTo>
                    <a:pt x="2743046" y="469401"/>
                    <a:pt x="2707756" y="505988"/>
                    <a:pt x="2674000" y="553857"/>
                  </a:cubicBezTo>
                  <a:cubicBezTo>
                    <a:pt x="2664275" y="570283"/>
                    <a:pt x="2655366" y="586090"/>
                    <a:pt x="2647271" y="601278"/>
                  </a:cubicBezTo>
                  <a:cubicBezTo>
                    <a:pt x="2639177" y="616466"/>
                    <a:pt x="2631909" y="633203"/>
                    <a:pt x="2625468" y="651489"/>
                  </a:cubicBezTo>
                  <a:cubicBezTo>
                    <a:pt x="2619027" y="669775"/>
                    <a:pt x="2613831" y="689581"/>
                    <a:pt x="2609880" y="710906"/>
                  </a:cubicBezTo>
                  <a:cubicBezTo>
                    <a:pt x="2605929" y="732232"/>
                    <a:pt x="2603954" y="756852"/>
                    <a:pt x="2603954" y="784766"/>
                  </a:cubicBezTo>
                  <a:cubicBezTo>
                    <a:pt x="2603954" y="804305"/>
                    <a:pt x="2606911" y="825820"/>
                    <a:pt x="2612826" y="849309"/>
                  </a:cubicBezTo>
                  <a:cubicBezTo>
                    <a:pt x="2618741" y="872799"/>
                    <a:pt x="2626991" y="895696"/>
                    <a:pt x="2637576" y="918000"/>
                  </a:cubicBezTo>
                  <a:cubicBezTo>
                    <a:pt x="2648161" y="940303"/>
                    <a:pt x="2661270" y="960765"/>
                    <a:pt x="2676902" y="979385"/>
                  </a:cubicBezTo>
                  <a:cubicBezTo>
                    <a:pt x="2684718" y="988695"/>
                    <a:pt x="2691192" y="996765"/>
                    <a:pt x="2696323" y="1003595"/>
                  </a:cubicBezTo>
                  <a:lnTo>
                    <a:pt x="2700501" y="1009412"/>
                  </a:lnTo>
                  <a:lnTo>
                    <a:pt x="2699306" y="990103"/>
                  </a:lnTo>
                  <a:cubicBezTo>
                    <a:pt x="2699306" y="965761"/>
                    <a:pt x="2705769" y="944651"/>
                    <a:pt x="2718697" y="926772"/>
                  </a:cubicBezTo>
                  <a:cubicBezTo>
                    <a:pt x="2731624" y="908894"/>
                    <a:pt x="2752341" y="899309"/>
                    <a:pt x="2780849" y="898019"/>
                  </a:cubicBezTo>
                  <a:cubicBezTo>
                    <a:pt x="2793791" y="898019"/>
                    <a:pt x="2807178" y="900770"/>
                    <a:pt x="2821009" y="906270"/>
                  </a:cubicBezTo>
                  <a:cubicBezTo>
                    <a:pt x="2834841" y="911770"/>
                    <a:pt x="2846600" y="919337"/>
                    <a:pt x="2856288" y="928973"/>
                  </a:cubicBezTo>
                  <a:cubicBezTo>
                    <a:pt x="2865976" y="938609"/>
                    <a:pt x="2873781" y="949847"/>
                    <a:pt x="2879704" y="962685"/>
                  </a:cubicBezTo>
                  <a:cubicBezTo>
                    <a:pt x="2885626" y="975523"/>
                    <a:pt x="2888587" y="988369"/>
                    <a:pt x="2888587" y="1001222"/>
                  </a:cubicBezTo>
                  <a:cubicBezTo>
                    <a:pt x="2888587" y="1012918"/>
                    <a:pt x="2886130" y="1024993"/>
                    <a:pt x="2881216" y="1037446"/>
                  </a:cubicBezTo>
                  <a:cubicBezTo>
                    <a:pt x="2876301" y="1049898"/>
                    <a:pt x="2868756" y="1061443"/>
                    <a:pt x="2858578" y="1072080"/>
                  </a:cubicBezTo>
                  <a:cubicBezTo>
                    <a:pt x="2848401" y="1082717"/>
                    <a:pt x="2834985" y="1091233"/>
                    <a:pt x="2818329" y="1097630"/>
                  </a:cubicBezTo>
                  <a:cubicBezTo>
                    <a:pt x="2801674" y="1104027"/>
                    <a:pt x="2782050" y="1107225"/>
                    <a:pt x="2759457" y="1107225"/>
                  </a:cubicBezTo>
                  <a:cubicBezTo>
                    <a:pt x="2729170" y="1107225"/>
                    <a:pt x="2698839" y="1100032"/>
                    <a:pt x="2668463" y="1085644"/>
                  </a:cubicBezTo>
                  <a:cubicBezTo>
                    <a:pt x="2638087" y="1071257"/>
                    <a:pt x="2610832" y="1049591"/>
                    <a:pt x="2586698" y="1020646"/>
                  </a:cubicBezTo>
                  <a:cubicBezTo>
                    <a:pt x="2562563" y="991700"/>
                    <a:pt x="2542568" y="955699"/>
                    <a:pt x="2526713" y="912640"/>
                  </a:cubicBezTo>
                  <a:cubicBezTo>
                    <a:pt x="2510858" y="869582"/>
                    <a:pt x="2502449" y="818226"/>
                    <a:pt x="2501485" y="758571"/>
                  </a:cubicBezTo>
                  <a:cubicBezTo>
                    <a:pt x="2499632" y="670661"/>
                    <a:pt x="2514090" y="594596"/>
                    <a:pt x="2544859" y="530375"/>
                  </a:cubicBezTo>
                  <a:cubicBezTo>
                    <a:pt x="2575627" y="466155"/>
                    <a:pt x="2613938" y="421243"/>
                    <a:pt x="2659791" y="395641"/>
                  </a:cubicBezTo>
                  <a:lnTo>
                    <a:pt x="2452680" y="395641"/>
                  </a:lnTo>
                  <a:lnTo>
                    <a:pt x="2432706" y="395641"/>
                  </a:lnTo>
                  <a:lnTo>
                    <a:pt x="1790983" y="395641"/>
                  </a:lnTo>
                  <a:lnTo>
                    <a:pt x="1766779" y="395641"/>
                  </a:lnTo>
                  <a:lnTo>
                    <a:pt x="1634701" y="395641"/>
                  </a:lnTo>
                  <a:lnTo>
                    <a:pt x="1634701" y="1121457"/>
                  </a:lnTo>
                  <a:lnTo>
                    <a:pt x="1532233" y="1046785"/>
                  </a:lnTo>
                  <a:lnTo>
                    <a:pt x="1532233" y="490282"/>
                  </a:lnTo>
                  <a:cubicBezTo>
                    <a:pt x="1532233" y="486160"/>
                    <a:pt x="1529939" y="479093"/>
                    <a:pt x="1525351" y="469079"/>
                  </a:cubicBezTo>
                  <a:cubicBezTo>
                    <a:pt x="1520762" y="459065"/>
                    <a:pt x="1514870" y="448654"/>
                    <a:pt x="1507672" y="437847"/>
                  </a:cubicBezTo>
                  <a:cubicBezTo>
                    <a:pt x="1500475" y="427040"/>
                    <a:pt x="1493444" y="417600"/>
                    <a:pt x="1486580" y="409528"/>
                  </a:cubicBezTo>
                  <a:cubicBezTo>
                    <a:pt x="1479717" y="401456"/>
                    <a:pt x="1474906" y="396827"/>
                    <a:pt x="1472149" y="395641"/>
                  </a:cubicBezTo>
                  <a:lnTo>
                    <a:pt x="1457529" y="395641"/>
                  </a:lnTo>
                  <a:lnTo>
                    <a:pt x="1406794" y="395641"/>
                  </a:lnTo>
                  <a:lnTo>
                    <a:pt x="1337538" y="395641"/>
                  </a:lnTo>
                  <a:lnTo>
                    <a:pt x="1337538" y="1120034"/>
                  </a:lnTo>
                  <a:lnTo>
                    <a:pt x="1266135" y="1082453"/>
                  </a:lnTo>
                  <a:cubicBezTo>
                    <a:pt x="1250762" y="1030537"/>
                    <a:pt x="1230434" y="985841"/>
                    <a:pt x="1205150" y="948364"/>
                  </a:cubicBezTo>
                  <a:cubicBezTo>
                    <a:pt x="1179866" y="910887"/>
                    <a:pt x="1151559" y="879392"/>
                    <a:pt x="1120227" y="853879"/>
                  </a:cubicBezTo>
                  <a:cubicBezTo>
                    <a:pt x="1088895" y="828366"/>
                    <a:pt x="1054439" y="807912"/>
                    <a:pt x="1016858" y="792516"/>
                  </a:cubicBezTo>
                  <a:cubicBezTo>
                    <a:pt x="979277" y="777121"/>
                    <a:pt x="939340" y="766465"/>
                    <a:pt x="897045" y="760550"/>
                  </a:cubicBezTo>
                  <a:lnTo>
                    <a:pt x="810854" y="645163"/>
                  </a:lnTo>
                  <a:lnTo>
                    <a:pt x="1233647" y="410651"/>
                  </a:lnTo>
                  <a:lnTo>
                    <a:pt x="1233647" y="395641"/>
                  </a:lnTo>
                  <a:lnTo>
                    <a:pt x="798198" y="395641"/>
                  </a:lnTo>
                  <a:lnTo>
                    <a:pt x="785348" y="395641"/>
                  </a:lnTo>
                  <a:lnTo>
                    <a:pt x="682387" y="395641"/>
                  </a:lnTo>
                  <a:lnTo>
                    <a:pt x="682387" y="1121457"/>
                  </a:lnTo>
                  <a:lnTo>
                    <a:pt x="578496" y="1046785"/>
                  </a:lnTo>
                  <a:lnTo>
                    <a:pt x="578496" y="753257"/>
                  </a:lnTo>
                  <a:cubicBezTo>
                    <a:pt x="578496" y="747860"/>
                    <a:pt x="576194" y="739306"/>
                    <a:pt x="571591" y="727595"/>
                  </a:cubicBezTo>
                  <a:cubicBezTo>
                    <a:pt x="566988" y="715883"/>
                    <a:pt x="560810" y="704205"/>
                    <a:pt x="553057" y="692561"/>
                  </a:cubicBezTo>
                  <a:cubicBezTo>
                    <a:pt x="545303" y="680916"/>
                    <a:pt x="537165" y="671213"/>
                    <a:pt x="528640" y="663452"/>
                  </a:cubicBezTo>
                  <a:cubicBezTo>
                    <a:pt x="520116" y="655692"/>
                    <a:pt x="512704" y="651811"/>
                    <a:pt x="506403" y="651811"/>
                  </a:cubicBezTo>
                  <a:cubicBezTo>
                    <a:pt x="501274" y="651811"/>
                    <a:pt x="494451" y="654524"/>
                    <a:pt x="485934" y="659950"/>
                  </a:cubicBezTo>
                  <a:cubicBezTo>
                    <a:pt x="477417" y="665376"/>
                    <a:pt x="467607" y="672988"/>
                    <a:pt x="456503" y="682788"/>
                  </a:cubicBezTo>
                  <a:cubicBezTo>
                    <a:pt x="445400" y="692587"/>
                    <a:pt x="433762" y="704261"/>
                    <a:pt x="421591" y="717811"/>
                  </a:cubicBezTo>
                  <a:cubicBezTo>
                    <a:pt x="409420" y="731360"/>
                    <a:pt x="396427" y="745548"/>
                    <a:pt x="382610" y="760372"/>
                  </a:cubicBezTo>
                  <a:cubicBezTo>
                    <a:pt x="368690" y="775256"/>
                    <a:pt x="354980" y="789922"/>
                    <a:pt x="341483" y="804369"/>
                  </a:cubicBezTo>
                  <a:cubicBezTo>
                    <a:pt x="327985" y="818815"/>
                    <a:pt x="314691" y="831857"/>
                    <a:pt x="301600" y="843494"/>
                  </a:cubicBezTo>
                  <a:cubicBezTo>
                    <a:pt x="288510" y="855132"/>
                    <a:pt x="275598" y="864931"/>
                    <a:pt x="262864" y="872892"/>
                  </a:cubicBezTo>
                  <a:cubicBezTo>
                    <a:pt x="250129" y="880852"/>
                    <a:pt x="237484" y="884833"/>
                    <a:pt x="224927" y="884833"/>
                  </a:cubicBezTo>
                  <a:cubicBezTo>
                    <a:pt x="207493" y="884833"/>
                    <a:pt x="190219" y="878088"/>
                    <a:pt x="173104" y="864597"/>
                  </a:cubicBezTo>
                  <a:cubicBezTo>
                    <a:pt x="155989" y="851107"/>
                    <a:pt x="140630" y="835378"/>
                    <a:pt x="127029" y="817410"/>
                  </a:cubicBezTo>
                  <a:cubicBezTo>
                    <a:pt x="113427" y="799443"/>
                    <a:pt x="101697" y="780360"/>
                    <a:pt x="91839" y="760161"/>
                  </a:cubicBezTo>
                  <a:cubicBezTo>
                    <a:pt x="81980" y="739963"/>
                    <a:pt x="76021" y="717018"/>
                    <a:pt x="73960" y="691327"/>
                  </a:cubicBezTo>
                  <a:lnTo>
                    <a:pt x="156037" y="687524"/>
                  </a:lnTo>
                  <a:cubicBezTo>
                    <a:pt x="162797" y="713141"/>
                    <a:pt x="169839" y="728614"/>
                    <a:pt x="177162" y="733944"/>
                  </a:cubicBezTo>
                  <a:cubicBezTo>
                    <a:pt x="184486" y="739273"/>
                    <a:pt x="187384" y="741938"/>
                    <a:pt x="185857" y="741938"/>
                  </a:cubicBezTo>
                  <a:cubicBezTo>
                    <a:pt x="188955" y="741938"/>
                    <a:pt x="198135" y="735578"/>
                    <a:pt x="213397" y="722859"/>
                  </a:cubicBezTo>
                  <a:cubicBezTo>
                    <a:pt x="228659" y="710139"/>
                    <a:pt x="244474" y="694933"/>
                    <a:pt x="260840" y="677239"/>
                  </a:cubicBezTo>
                  <a:cubicBezTo>
                    <a:pt x="277207" y="659546"/>
                    <a:pt x="291546" y="642112"/>
                    <a:pt x="303857" y="624938"/>
                  </a:cubicBezTo>
                  <a:cubicBezTo>
                    <a:pt x="316169" y="607764"/>
                    <a:pt x="322325" y="596115"/>
                    <a:pt x="322325" y="589993"/>
                  </a:cubicBezTo>
                  <a:cubicBezTo>
                    <a:pt x="322325" y="567222"/>
                    <a:pt x="318901" y="549169"/>
                    <a:pt x="312052" y="535834"/>
                  </a:cubicBezTo>
                  <a:cubicBezTo>
                    <a:pt x="305203" y="522499"/>
                    <a:pt x="295845" y="511726"/>
                    <a:pt x="283978" y="503513"/>
                  </a:cubicBezTo>
                  <a:cubicBezTo>
                    <a:pt x="272111" y="495300"/>
                    <a:pt x="257330" y="488555"/>
                    <a:pt x="239637" y="483277"/>
                  </a:cubicBezTo>
                  <a:cubicBezTo>
                    <a:pt x="221944" y="477999"/>
                    <a:pt x="205737" y="473419"/>
                    <a:pt x="191016" y="469535"/>
                  </a:cubicBezTo>
                  <a:cubicBezTo>
                    <a:pt x="171447" y="465621"/>
                    <a:pt x="152872" y="461040"/>
                    <a:pt x="135290" y="455792"/>
                  </a:cubicBezTo>
                  <a:cubicBezTo>
                    <a:pt x="117708" y="450544"/>
                    <a:pt x="98347" y="441449"/>
                    <a:pt x="77207" y="428507"/>
                  </a:cubicBezTo>
                  <a:lnTo>
                    <a:pt x="68712" y="395641"/>
                  </a:lnTo>
                  <a:lnTo>
                    <a:pt x="53969" y="395641"/>
                  </a:lnTo>
                  <a:lnTo>
                    <a:pt x="0" y="300289"/>
                  </a:lnTo>
                  <a:lnTo>
                    <a:pt x="732713" y="300289"/>
                  </a:lnTo>
                  <a:lnTo>
                    <a:pt x="738847" y="300289"/>
                  </a:lnTo>
                  <a:lnTo>
                    <a:pt x="1346665" y="300289"/>
                  </a:lnTo>
                  <a:lnTo>
                    <a:pt x="1395110" y="300289"/>
                  </a:lnTo>
                  <a:lnTo>
                    <a:pt x="1491584" y="300289"/>
                  </a:lnTo>
                  <a:cubicBezTo>
                    <a:pt x="1502198" y="308094"/>
                    <a:pt x="1511377" y="314972"/>
                    <a:pt x="1519122" y="320922"/>
                  </a:cubicBezTo>
                  <a:lnTo>
                    <a:pt x="1532233" y="331360"/>
                  </a:lnTo>
                  <a:lnTo>
                    <a:pt x="1532233" y="163664"/>
                  </a:lnTo>
                  <a:cubicBezTo>
                    <a:pt x="1568702" y="178193"/>
                    <a:pt x="1592291" y="198176"/>
                    <a:pt x="1603002" y="223615"/>
                  </a:cubicBezTo>
                  <a:cubicBezTo>
                    <a:pt x="1613713" y="249055"/>
                    <a:pt x="1621277" y="270632"/>
                    <a:pt x="1625695" y="288347"/>
                  </a:cubicBezTo>
                  <a:lnTo>
                    <a:pt x="1629431" y="300289"/>
                  </a:lnTo>
                  <a:lnTo>
                    <a:pt x="1714144" y="300289"/>
                  </a:lnTo>
                  <a:lnTo>
                    <a:pt x="1730142" y="300289"/>
                  </a:lnTo>
                  <a:lnTo>
                    <a:pt x="2220814" y="300289"/>
                  </a:lnTo>
                  <a:cubicBezTo>
                    <a:pt x="2222445" y="299844"/>
                    <a:pt x="2223260" y="299955"/>
                    <a:pt x="2223260" y="300622"/>
                  </a:cubicBezTo>
                  <a:cubicBezTo>
                    <a:pt x="2223260" y="293640"/>
                    <a:pt x="2221018" y="287910"/>
                    <a:pt x="2216534" y="283433"/>
                  </a:cubicBezTo>
                  <a:cubicBezTo>
                    <a:pt x="2212049" y="278956"/>
                    <a:pt x="2205393" y="274916"/>
                    <a:pt x="2196565" y="271314"/>
                  </a:cubicBezTo>
                  <a:cubicBezTo>
                    <a:pt x="2187737" y="267711"/>
                    <a:pt x="2177664" y="265254"/>
                    <a:pt x="2166345" y="263942"/>
                  </a:cubicBezTo>
                  <a:cubicBezTo>
                    <a:pt x="2155026" y="262630"/>
                    <a:pt x="2143897" y="261974"/>
                    <a:pt x="2132956" y="261974"/>
                  </a:cubicBezTo>
                  <a:cubicBezTo>
                    <a:pt x="2122297" y="261974"/>
                    <a:pt x="2108417" y="262426"/>
                    <a:pt x="2091317" y="263331"/>
                  </a:cubicBezTo>
                  <a:cubicBezTo>
                    <a:pt x="2074217" y="264235"/>
                    <a:pt x="2056068" y="265643"/>
                    <a:pt x="2036870" y="267556"/>
                  </a:cubicBezTo>
                  <a:cubicBezTo>
                    <a:pt x="2018769" y="269394"/>
                    <a:pt x="2001120" y="270802"/>
                    <a:pt x="1983924" y="271781"/>
                  </a:cubicBezTo>
                  <a:cubicBezTo>
                    <a:pt x="1966727" y="272759"/>
                    <a:pt x="1952288" y="273248"/>
                    <a:pt x="1940606" y="273248"/>
                  </a:cubicBezTo>
                  <a:cubicBezTo>
                    <a:pt x="1918398" y="273248"/>
                    <a:pt x="1896102" y="269501"/>
                    <a:pt x="1873717" y="262008"/>
                  </a:cubicBezTo>
                  <a:cubicBezTo>
                    <a:pt x="1851332" y="254514"/>
                    <a:pt x="1831074" y="243692"/>
                    <a:pt x="1812943" y="229542"/>
                  </a:cubicBezTo>
                  <a:cubicBezTo>
                    <a:pt x="1794813" y="215391"/>
                    <a:pt x="1779917" y="197376"/>
                    <a:pt x="1768258" y="175495"/>
                  </a:cubicBezTo>
                  <a:cubicBezTo>
                    <a:pt x="1756598" y="153613"/>
                    <a:pt x="1750768" y="128767"/>
                    <a:pt x="1750768" y="100956"/>
                  </a:cubicBezTo>
                  <a:cubicBezTo>
                    <a:pt x="1750768" y="83122"/>
                    <a:pt x="1756328" y="49470"/>
                    <a:pt x="1767446" y="0"/>
                  </a:cubicBezTo>
                  <a:close/>
                  <a:moveTo>
                    <a:pt x="261018" y="395641"/>
                  </a:moveTo>
                  <a:cubicBezTo>
                    <a:pt x="296419" y="397553"/>
                    <a:pt x="327503" y="413975"/>
                    <a:pt x="354269" y="444907"/>
                  </a:cubicBezTo>
                  <a:cubicBezTo>
                    <a:pt x="367652" y="460373"/>
                    <a:pt x="377908" y="476253"/>
                    <a:pt x="385037" y="492547"/>
                  </a:cubicBezTo>
                  <a:lnTo>
                    <a:pt x="394064" y="530239"/>
                  </a:lnTo>
                  <a:lnTo>
                    <a:pt x="414031" y="513164"/>
                  </a:lnTo>
                  <a:cubicBezTo>
                    <a:pt x="424927" y="505025"/>
                    <a:pt x="438025" y="500955"/>
                    <a:pt x="453324" y="500955"/>
                  </a:cubicBezTo>
                  <a:cubicBezTo>
                    <a:pt x="468415" y="500955"/>
                    <a:pt x="483518" y="505796"/>
                    <a:pt x="498632" y="515476"/>
                  </a:cubicBezTo>
                  <a:cubicBezTo>
                    <a:pt x="513745" y="525157"/>
                    <a:pt x="527684" y="535882"/>
                    <a:pt x="540448" y="547653"/>
                  </a:cubicBezTo>
                  <a:cubicBezTo>
                    <a:pt x="553212" y="559424"/>
                    <a:pt x="565520" y="572692"/>
                    <a:pt x="577373" y="587458"/>
                  </a:cubicBezTo>
                  <a:lnTo>
                    <a:pt x="578651" y="590092"/>
                  </a:lnTo>
                  <a:lnTo>
                    <a:pt x="578496" y="395641"/>
                  </a:lnTo>
                  <a:lnTo>
                    <a:pt x="261018" y="395641"/>
                  </a:lnTo>
                  <a:close/>
                  <a:moveTo>
                    <a:pt x="1233647" y="541138"/>
                  </a:moveTo>
                  <a:lnTo>
                    <a:pt x="1006785" y="663975"/>
                  </a:lnTo>
                  <a:cubicBezTo>
                    <a:pt x="1048709" y="677347"/>
                    <a:pt x="1090892" y="701204"/>
                    <a:pt x="1133335" y="735545"/>
                  </a:cubicBezTo>
                  <a:cubicBezTo>
                    <a:pt x="1175778" y="769886"/>
                    <a:pt x="1209215" y="815602"/>
                    <a:pt x="1233647" y="872692"/>
                  </a:cubicBezTo>
                  <a:lnTo>
                    <a:pt x="1233647" y="541138"/>
                  </a:lnTo>
                  <a:close/>
                  <a:moveTo>
                    <a:pt x="3291158" y="538358"/>
                  </a:moveTo>
                  <a:cubicBezTo>
                    <a:pt x="3264014" y="561351"/>
                    <a:pt x="3232767" y="583233"/>
                    <a:pt x="3197418" y="604002"/>
                  </a:cubicBezTo>
                  <a:cubicBezTo>
                    <a:pt x="3162069" y="624771"/>
                    <a:pt x="3123743" y="643643"/>
                    <a:pt x="3082441" y="660617"/>
                  </a:cubicBezTo>
                  <a:cubicBezTo>
                    <a:pt x="3121564" y="672477"/>
                    <a:pt x="3161738" y="696145"/>
                    <a:pt x="3202966" y="731620"/>
                  </a:cubicBezTo>
                  <a:cubicBezTo>
                    <a:pt x="3244193" y="767095"/>
                    <a:pt x="3273591" y="811792"/>
                    <a:pt x="3291158" y="865709"/>
                  </a:cubicBezTo>
                  <a:lnTo>
                    <a:pt x="3291158" y="53835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B44D9B-E100-1BD0-55FC-C32F9B08C4E8}"/>
                </a:ext>
              </a:extLst>
            </p:cNvPr>
            <p:cNvSpPr/>
            <p:nvPr/>
          </p:nvSpPr>
          <p:spPr>
            <a:xfrm>
              <a:off x="6709181" y="3740507"/>
              <a:ext cx="1209491" cy="957793"/>
            </a:xfrm>
            <a:custGeom>
              <a:avLst/>
              <a:gdLst/>
              <a:ahLst/>
              <a:cxnLst/>
              <a:rect l="l" t="t" r="r" b="b"/>
              <a:pathLst>
                <a:path w="1209491" h="957793">
                  <a:moveTo>
                    <a:pt x="950741" y="0"/>
                  </a:moveTo>
                  <a:cubicBezTo>
                    <a:pt x="987210" y="14529"/>
                    <a:pt x="1010799" y="34512"/>
                    <a:pt x="1021510" y="59951"/>
                  </a:cubicBezTo>
                  <a:cubicBezTo>
                    <a:pt x="1032221" y="85391"/>
                    <a:pt x="1039785" y="106968"/>
                    <a:pt x="1044203" y="124683"/>
                  </a:cubicBezTo>
                  <a:lnTo>
                    <a:pt x="1047939" y="136625"/>
                  </a:lnTo>
                  <a:lnTo>
                    <a:pt x="1148651" y="136625"/>
                  </a:lnTo>
                  <a:lnTo>
                    <a:pt x="1209491" y="231977"/>
                  </a:lnTo>
                  <a:lnTo>
                    <a:pt x="1053209" y="231977"/>
                  </a:lnTo>
                  <a:lnTo>
                    <a:pt x="1053209" y="957793"/>
                  </a:lnTo>
                  <a:lnTo>
                    <a:pt x="950741" y="883121"/>
                  </a:lnTo>
                  <a:lnTo>
                    <a:pt x="950741" y="326618"/>
                  </a:lnTo>
                  <a:cubicBezTo>
                    <a:pt x="950741" y="322496"/>
                    <a:pt x="948447" y="315429"/>
                    <a:pt x="943859" y="305415"/>
                  </a:cubicBezTo>
                  <a:cubicBezTo>
                    <a:pt x="939270" y="295401"/>
                    <a:pt x="933378" y="284990"/>
                    <a:pt x="926180" y="274183"/>
                  </a:cubicBezTo>
                  <a:cubicBezTo>
                    <a:pt x="918983" y="263376"/>
                    <a:pt x="911952" y="253936"/>
                    <a:pt x="905088" y="245864"/>
                  </a:cubicBezTo>
                  <a:cubicBezTo>
                    <a:pt x="898225" y="237792"/>
                    <a:pt x="893414" y="233163"/>
                    <a:pt x="890657" y="231977"/>
                  </a:cubicBezTo>
                  <a:lnTo>
                    <a:pt x="879429" y="231977"/>
                  </a:lnTo>
                  <a:lnTo>
                    <a:pt x="825302" y="231977"/>
                  </a:lnTo>
                  <a:lnTo>
                    <a:pt x="759438" y="231977"/>
                  </a:lnTo>
                  <a:cubicBezTo>
                    <a:pt x="768733" y="234571"/>
                    <a:pt x="776876" y="246598"/>
                    <a:pt x="783866" y="268056"/>
                  </a:cubicBezTo>
                  <a:cubicBezTo>
                    <a:pt x="790856" y="289515"/>
                    <a:pt x="794350" y="309962"/>
                    <a:pt x="794350" y="329397"/>
                  </a:cubicBezTo>
                  <a:cubicBezTo>
                    <a:pt x="794350" y="336899"/>
                    <a:pt x="793810" y="344889"/>
                    <a:pt x="792727" y="353369"/>
                  </a:cubicBezTo>
                  <a:cubicBezTo>
                    <a:pt x="791645" y="361849"/>
                    <a:pt x="790288" y="363998"/>
                    <a:pt x="788658" y="359818"/>
                  </a:cubicBezTo>
                  <a:cubicBezTo>
                    <a:pt x="788658" y="359818"/>
                    <a:pt x="784040" y="364132"/>
                    <a:pt x="774804" y="372760"/>
                  </a:cubicBezTo>
                  <a:cubicBezTo>
                    <a:pt x="783091" y="378156"/>
                    <a:pt x="787234" y="380335"/>
                    <a:pt x="787234" y="379297"/>
                  </a:cubicBezTo>
                  <a:lnTo>
                    <a:pt x="775160" y="411874"/>
                  </a:lnTo>
                  <a:cubicBezTo>
                    <a:pt x="773826" y="417152"/>
                    <a:pt x="772632" y="420302"/>
                    <a:pt x="771580" y="421325"/>
                  </a:cubicBezTo>
                  <a:cubicBezTo>
                    <a:pt x="771580" y="428130"/>
                    <a:pt x="771105" y="431532"/>
                    <a:pt x="770156" y="431532"/>
                  </a:cubicBezTo>
                  <a:lnTo>
                    <a:pt x="770156" y="420325"/>
                  </a:lnTo>
                  <a:lnTo>
                    <a:pt x="768667" y="950677"/>
                  </a:lnTo>
                  <a:lnTo>
                    <a:pt x="706359" y="923481"/>
                  </a:lnTo>
                  <a:lnTo>
                    <a:pt x="699198" y="903646"/>
                  </a:lnTo>
                  <a:cubicBezTo>
                    <a:pt x="699006" y="902994"/>
                    <a:pt x="698820" y="902579"/>
                    <a:pt x="698642" y="902401"/>
                  </a:cubicBezTo>
                  <a:cubicBezTo>
                    <a:pt x="698465" y="902223"/>
                    <a:pt x="697731" y="901489"/>
                    <a:pt x="696441" y="900199"/>
                  </a:cubicBezTo>
                  <a:lnTo>
                    <a:pt x="701509" y="875165"/>
                  </a:lnTo>
                  <a:lnTo>
                    <a:pt x="622058" y="818434"/>
                  </a:lnTo>
                  <a:cubicBezTo>
                    <a:pt x="619998" y="818434"/>
                    <a:pt x="616484" y="815950"/>
                    <a:pt x="611518" y="810984"/>
                  </a:cubicBezTo>
                  <a:lnTo>
                    <a:pt x="607471" y="804247"/>
                  </a:lnTo>
                  <a:lnTo>
                    <a:pt x="585656" y="786501"/>
                  </a:lnTo>
                  <a:cubicBezTo>
                    <a:pt x="584781" y="785612"/>
                    <a:pt x="582032" y="783907"/>
                    <a:pt x="577406" y="781387"/>
                  </a:cubicBezTo>
                  <a:cubicBezTo>
                    <a:pt x="572781" y="778867"/>
                    <a:pt x="563530" y="772989"/>
                    <a:pt x="549654" y="763753"/>
                  </a:cubicBezTo>
                  <a:cubicBezTo>
                    <a:pt x="537691" y="758638"/>
                    <a:pt x="527755" y="754328"/>
                    <a:pt x="519846" y="750822"/>
                  </a:cubicBezTo>
                  <a:cubicBezTo>
                    <a:pt x="511937" y="747316"/>
                    <a:pt x="504480" y="744318"/>
                    <a:pt x="497475" y="741827"/>
                  </a:cubicBezTo>
                  <a:cubicBezTo>
                    <a:pt x="490471" y="739337"/>
                    <a:pt x="485049" y="737565"/>
                    <a:pt x="481209" y="736513"/>
                  </a:cubicBezTo>
                  <a:cubicBezTo>
                    <a:pt x="477369" y="735460"/>
                    <a:pt x="471573" y="734385"/>
                    <a:pt x="463820" y="733288"/>
                  </a:cubicBezTo>
                  <a:cubicBezTo>
                    <a:pt x="456437" y="732517"/>
                    <a:pt x="450822" y="732365"/>
                    <a:pt x="446975" y="732832"/>
                  </a:cubicBezTo>
                  <a:cubicBezTo>
                    <a:pt x="445052" y="733066"/>
                    <a:pt x="442605" y="733124"/>
                    <a:pt x="439634" y="733008"/>
                  </a:cubicBezTo>
                  <a:lnTo>
                    <a:pt x="429342" y="732148"/>
                  </a:lnTo>
                  <a:lnTo>
                    <a:pt x="427965" y="733177"/>
                  </a:lnTo>
                  <a:cubicBezTo>
                    <a:pt x="426333" y="733874"/>
                    <a:pt x="423533" y="734919"/>
                    <a:pt x="419568" y="736312"/>
                  </a:cubicBezTo>
                  <a:lnTo>
                    <a:pt x="329308" y="623571"/>
                  </a:lnTo>
                  <a:lnTo>
                    <a:pt x="555347" y="497954"/>
                  </a:lnTo>
                  <a:cubicBezTo>
                    <a:pt x="540300" y="496975"/>
                    <a:pt x="523137" y="489018"/>
                    <a:pt x="503857" y="474082"/>
                  </a:cubicBezTo>
                  <a:cubicBezTo>
                    <a:pt x="484578" y="459147"/>
                    <a:pt x="466658" y="442417"/>
                    <a:pt x="450099" y="423894"/>
                  </a:cubicBezTo>
                  <a:cubicBezTo>
                    <a:pt x="433540" y="405370"/>
                    <a:pt x="418979" y="385724"/>
                    <a:pt x="406415" y="364954"/>
                  </a:cubicBezTo>
                  <a:cubicBezTo>
                    <a:pt x="393851" y="344185"/>
                    <a:pt x="387339" y="327233"/>
                    <a:pt x="386880" y="314098"/>
                  </a:cubicBezTo>
                  <a:cubicBezTo>
                    <a:pt x="382684" y="331829"/>
                    <a:pt x="374520" y="350711"/>
                    <a:pt x="362385" y="370747"/>
                  </a:cubicBezTo>
                  <a:cubicBezTo>
                    <a:pt x="353285" y="385774"/>
                    <a:pt x="340096" y="400360"/>
                    <a:pt x="322819" y="414508"/>
                  </a:cubicBezTo>
                  <a:lnTo>
                    <a:pt x="304334" y="428392"/>
                  </a:lnTo>
                  <a:lnTo>
                    <a:pt x="305990" y="441972"/>
                  </a:lnTo>
                  <a:cubicBezTo>
                    <a:pt x="306197" y="456449"/>
                    <a:pt x="301595" y="469824"/>
                    <a:pt x="292183" y="482099"/>
                  </a:cubicBezTo>
                  <a:cubicBezTo>
                    <a:pt x="279634" y="498465"/>
                    <a:pt x="263723" y="506648"/>
                    <a:pt x="244451" y="506648"/>
                  </a:cubicBezTo>
                  <a:cubicBezTo>
                    <a:pt x="226469" y="506648"/>
                    <a:pt x="201990" y="496097"/>
                    <a:pt x="171014" y="474994"/>
                  </a:cubicBezTo>
                  <a:cubicBezTo>
                    <a:pt x="140038" y="453891"/>
                    <a:pt x="109080" y="411304"/>
                    <a:pt x="78141" y="347231"/>
                  </a:cubicBezTo>
                  <a:lnTo>
                    <a:pt x="152101" y="315766"/>
                  </a:lnTo>
                  <a:cubicBezTo>
                    <a:pt x="162241" y="335468"/>
                    <a:pt x="171896" y="350860"/>
                    <a:pt x="181065" y="361941"/>
                  </a:cubicBezTo>
                  <a:cubicBezTo>
                    <a:pt x="190234" y="373023"/>
                    <a:pt x="196019" y="378563"/>
                    <a:pt x="198421" y="378563"/>
                  </a:cubicBezTo>
                  <a:cubicBezTo>
                    <a:pt x="206426" y="378563"/>
                    <a:pt x="214235" y="373030"/>
                    <a:pt x="221847" y="361963"/>
                  </a:cubicBezTo>
                  <a:cubicBezTo>
                    <a:pt x="229460" y="350897"/>
                    <a:pt x="238210" y="336328"/>
                    <a:pt x="248098" y="318256"/>
                  </a:cubicBezTo>
                  <a:cubicBezTo>
                    <a:pt x="257586" y="303313"/>
                    <a:pt x="268064" y="285928"/>
                    <a:pt x="279530" y="266100"/>
                  </a:cubicBezTo>
                  <a:cubicBezTo>
                    <a:pt x="290997" y="246272"/>
                    <a:pt x="304328" y="234897"/>
                    <a:pt x="319523" y="231977"/>
                  </a:cubicBezTo>
                  <a:lnTo>
                    <a:pt x="52613" y="231977"/>
                  </a:lnTo>
                  <a:lnTo>
                    <a:pt x="0" y="136625"/>
                  </a:lnTo>
                  <a:lnTo>
                    <a:pt x="765173" y="136625"/>
                  </a:lnTo>
                  <a:lnTo>
                    <a:pt x="813942" y="136625"/>
                  </a:lnTo>
                  <a:lnTo>
                    <a:pt x="910092" y="136625"/>
                  </a:lnTo>
                  <a:cubicBezTo>
                    <a:pt x="920707" y="144430"/>
                    <a:pt x="929886" y="151307"/>
                    <a:pt x="937629" y="157258"/>
                  </a:cubicBezTo>
                  <a:lnTo>
                    <a:pt x="950741" y="167697"/>
                  </a:lnTo>
                  <a:lnTo>
                    <a:pt x="950741" y="0"/>
                  </a:lnTo>
                  <a:close/>
                  <a:moveTo>
                    <a:pt x="455392" y="231977"/>
                  </a:moveTo>
                  <a:cubicBezTo>
                    <a:pt x="458801" y="231977"/>
                    <a:pt x="460406" y="232351"/>
                    <a:pt x="460206" y="233100"/>
                  </a:cubicBezTo>
                  <a:cubicBezTo>
                    <a:pt x="460006" y="233849"/>
                    <a:pt x="459906" y="236202"/>
                    <a:pt x="459906" y="240160"/>
                  </a:cubicBezTo>
                  <a:cubicBezTo>
                    <a:pt x="459906" y="253992"/>
                    <a:pt x="464535" y="268950"/>
                    <a:pt x="473793" y="285034"/>
                  </a:cubicBezTo>
                  <a:cubicBezTo>
                    <a:pt x="483051" y="301119"/>
                    <a:pt x="495333" y="316641"/>
                    <a:pt x="510640" y="331599"/>
                  </a:cubicBezTo>
                  <a:cubicBezTo>
                    <a:pt x="525946" y="346557"/>
                    <a:pt x="541842" y="358598"/>
                    <a:pt x="558327" y="367723"/>
                  </a:cubicBezTo>
                  <a:cubicBezTo>
                    <a:pt x="574812" y="376847"/>
                    <a:pt x="590170" y="381410"/>
                    <a:pt x="604402" y="381410"/>
                  </a:cubicBezTo>
                  <a:cubicBezTo>
                    <a:pt x="613490" y="381410"/>
                    <a:pt x="623007" y="379809"/>
                    <a:pt x="632954" y="376606"/>
                  </a:cubicBezTo>
                  <a:cubicBezTo>
                    <a:pt x="642902" y="373404"/>
                    <a:pt x="652026" y="368820"/>
                    <a:pt x="660328" y="362853"/>
                  </a:cubicBezTo>
                  <a:cubicBezTo>
                    <a:pt x="668630" y="356886"/>
                    <a:pt x="675490" y="349618"/>
                    <a:pt x="680908" y="341050"/>
                  </a:cubicBezTo>
                  <a:cubicBezTo>
                    <a:pt x="686327" y="332481"/>
                    <a:pt x="689036" y="322659"/>
                    <a:pt x="689036" y="311585"/>
                  </a:cubicBezTo>
                  <a:lnTo>
                    <a:pt x="689036" y="298999"/>
                  </a:lnTo>
                  <a:cubicBezTo>
                    <a:pt x="689036" y="283211"/>
                    <a:pt x="686497" y="271392"/>
                    <a:pt x="681420" y="263542"/>
                  </a:cubicBezTo>
                  <a:cubicBezTo>
                    <a:pt x="678881" y="259618"/>
                    <a:pt x="675344" y="254756"/>
                    <a:pt x="670810" y="248958"/>
                  </a:cubicBezTo>
                  <a:lnTo>
                    <a:pt x="656862" y="231977"/>
                  </a:lnTo>
                  <a:lnTo>
                    <a:pt x="455392" y="231977"/>
                  </a:lnTo>
                  <a:close/>
                  <a:moveTo>
                    <a:pt x="666755" y="537958"/>
                  </a:moveTo>
                  <a:lnTo>
                    <a:pt x="489147" y="634934"/>
                  </a:lnTo>
                  <a:lnTo>
                    <a:pt x="564508" y="686541"/>
                  </a:lnTo>
                  <a:lnTo>
                    <a:pt x="571558" y="671358"/>
                  </a:lnTo>
                  <a:cubicBezTo>
                    <a:pt x="576465" y="671358"/>
                    <a:pt x="582802" y="681772"/>
                    <a:pt x="590571" y="702601"/>
                  </a:cubicBezTo>
                  <a:lnTo>
                    <a:pt x="589169" y="702601"/>
                  </a:lnTo>
                  <a:lnTo>
                    <a:pt x="630708" y="712185"/>
                  </a:lnTo>
                  <a:lnTo>
                    <a:pt x="666332" y="766243"/>
                  </a:lnTo>
                  <a:lnTo>
                    <a:pt x="666755" y="53795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C81F11-C983-5A76-FA13-3E518DE06E08}"/>
                </a:ext>
              </a:extLst>
            </p:cNvPr>
            <p:cNvSpPr/>
            <p:nvPr/>
          </p:nvSpPr>
          <p:spPr>
            <a:xfrm>
              <a:off x="7906921" y="3741931"/>
              <a:ext cx="1500445" cy="956369"/>
            </a:xfrm>
            <a:custGeom>
              <a:avLst/>
              <a:gdLst/>
              <a:ahLst/>
              <a:cxnLst/>
              <a:rect l="l" t="t" r="r" b="b"/>
              <a:pathLst>
                <a:path w="1500445" h="956369">
                  <a:moveTo>
                    <a:pt x="465376" y="0"/>
                  </a:moveTo>
                  <a:cubicBezTo>
                    <a:pt x="505507" y="12956"/>
                    <a:pt x="530463" y="32299"/>
                    <a:pt x="540248" y="58027"/>
                  </a:cubicBezTo>
                  <a:cubicBezTo>
                    <a:pt x="550032" y="83755"/>
                    <a:pt x="557193" y="106100"/>
                    <a:pt x="561729" y="125061"/>
                  </a:cubicBezTo>
                  <a:cubicBezTo>
                    <a:pt x="562848" y="127833"/>
                    <a:pt x="563687" y="130233"/>
                    <a:pt x="564247" y="132260"/>
                  </a:cubicBezTo>
                  <a:lnTo>
                    <a:pt x="564745" y="135201"/>
                  </a:lnTo>
                  <a:lnTo>
                    <a:pt x="612409" y="135201"/>
                  </a:lnTo>
                  <a:lnTo>
                    <a:pt x="625616" y="135201"/>
                  </a:lnTo>
                  <a:lnTo>
                    <a:pt x="1444052" y="135201"/>
                  </a:lnTo>
                  <a:lnTo>
                    <a:pt x="1500445" y="230553"/>
                  </a:lnTo>
                  <a:lnTo>
                    <a:pt x="693453" y="230553"/>
                  </a:lnTo>
                  <a:lnTo>
                    <a:pt x="758351" y="255792"/>
                  </a:lnTo>
                  <a:cubicBezTo>
                    <a:pt x="785303" y="347186"/>
                    <a:pt x="814351" y="421517"/>
                    <a:pt x="845499" y="478785"/>
                  </a:cubicBezTo>
                  <a:cubicBezTo>
                    <a:pt x="876645" y="536052"/>
                    <a:pt x="908744" y="581431"/>
                    <a:pt x="941795" y="614920"/>
                  </a:cubicBezTo>
                  <a:cubicBezTo>
                    <a:pt x="974847" y="648409"/>
                    <a:pt x="1008637" y="671706"/>
                    <a:pt x="1043163" y="684811"/>
                  </a:cubicBezTo>
                  <a:cubicBezTo>
                    <a:pt x="1077690" y="697916"/>
                    <a:pt x="1112268" y="704468"/>
                    <a:pt x="1146899" y="704468"/>
                  </a:cubicBezTo>
                  <a:cubicBezTo>
                    <a:pt x="1178965" y="704468"/>
                    <a:pt x="1206109" y="698275"/>
                    <a:pt x="1228331" y="685889"/>
                  </a:cubicBezTo>
                  <a:cubicBezTo>
                    <a:pt x="1250553" y="673503"/>
                    <a:pt x="1268776" y="658049"/>
                    <a:pt x="1283000" y="639525"/>
                  </a:cubicBezTo>
                  <a:cubicBezTo>
                    <a:pt x="1297225" y="621002"/>
                    <a:pt x="1307821" y="601077"/>
                    <a:pt x="1314789" y="579752"/>
                  </a:cubicBezTo>
                  <a:cubicBezTo>
                    <a:pt x="1321756" y="558427"/>
                    <a:pt x="1325239" y="539188"/>
                    <a:pt x="1325239" y="522036"/>
                  </a:cubicBezTo>
                  <a:cubicBezTo>
                    <a:pt x="1325239" y="508427"/>
                    <a:pt x="1322171" y="493287"/>
                    <a:pt x="1316033" y="476617"/>
                  </a:cubicBezTo>
                  <a:cubicBezTo>
                    <a:pt x="1309896" y="459946"/>
                    <a:pt x="1301775" y="444658"/>
                    <a:pt x="1291673" y="430753"/>
                  </a:cubicBezTo>
                  <a:cubicBezTo>
                    <a:pt x="1281570" y="416847"/>
                    <a:pt x="1269818" y="405621"/>
                    <a:pt x="1256417" y="397075"/>
                  </a:cubicBezTo>
                  <a:cubicBezTo>
                    <a:pt x="1249715" y="392802"/>
                    <a:pt x="1242725" y="389597"/>
                    <a:pt x="1235447" y="387460"/>
                  </a:cubicBezTo>
                  <a:lnTo>
                    <a:pt x="1213217" y="384322"/>
                  </a:lnTo>
                  <a:lnTo>
                    <a:pt x="1222137" y="407159"/>
                  </a:lnTo>
                  <a:cubicBezTo>
                    <a:pt x="1224458" y="416232"/>
                    <a:pt x="1225617" y="425468"/>
                    <a:pt x="1225617" y="434867"/>
                  </a:cubicBezTo>
                  <a:cubicBezTo>
                    <a:pt x="1225617" y="457697"/>
                    <a:pt x="1220907" y="477247"/>
                    <a:pt x="1211486" y="493517"/>
                  </a:cubicBezTo>
                  <a:cubicBezTo>
                    <a:pt x="1202065" y="509787"/>
                    <a:pt x="1190439" y="522984"/>
                    <a:pt x="1176607" y="533110"/>
                  </a:cubicBezTo>
                  <a:cubicBezTo>
                    <a:pt x="1162776" y="543235"/>
                    <a:pt x="1147666" y="550607"/>
                    <a:pt x="1131277" y="555225"/>
                  </a:cubicBezTo>
                  <a:cubicBezTo>
                    <a:pt x="1114889" y="559842"/>
                    <a:pt x="1099793" y="562151"/>
                    <a:pt x="1085992" y="562151"/>
                  </a:cubicBezTo>
                  <a:cubicBezTo>
                    <a:pt x="1039071" y="562151"/>
                    <a:pt x="1001987" y="547468"/>
                    <a:pt x="974740" y="518100"/>
                  </a:cubicBezTo>
                  <a:cubicBezTo>
                    <a:pt x="947492" y="488732"/>
                    <a:pt x="933868" y="453546"/>
                    <a:pt x="933868" y="412541"/>
                  </a:cubicBezTo>
                  <a:cubicBezTo>
                    <a:pt x="933868" y="394573"/>
                    <a:pt x="937881" y="376035"/>
                    <a:pt x="945909" y="356926"/>
                  </a:cubicBezTo>
                  <a:cubicBezTo>
                    <a:pt x="953937" y="337817"/>
                    <a:pt x="966045" y="319898"/>
                    <a:pt x="982233" y="303168"/>
                  </a:cubicBezTo>
                  <a:cubicBezTo>
                    <a:pt x="998422" y="286438"/>
                    <a:pt x="1018351" y="272525"/>
                    <a:pt x="1042017" y="261429"/>
                  </a:cubicBezTo>
                  <a:cubicBezTo>
                    <a:pt x="1065685" y="250333"/>
                    <a:pt x="1092877" y="244785"/>
                    <a:pt x="1123594" y="244785"/>
                  </a:cubicBezTo>
                  <a:cubicBezTo>
                    <a:pt x="1142170" y="244785"/>
                    <a:pt x="1168205" y="249217"/>
                    <a:pt x="1201701" y="258082"/>
                  </a:cubicBezTo>
                  <a:cubicBezTo>
                    <a:pt x="1235199" y="266948"/>
                    <a:pt x="1268139" y="283147"/>
                    <a:pt x="1300523" y="306681"/>
                  </a:cubicBezTo>
                  <a:cubicBezTo>
                    <a:pt x="1332907" y="330216"/>
                    <a:pt x="1361015" y="362392"/>
                    <a:pt x="1384845" y="403212"/>
                  </a:cubicBezTo>
                  <a:cubicBezTo>
                    <a:pt x="1408677" y="444032"/>
                    <a:pt x="1420591" y="496641"/>
                    <a:pt x="1420591" y="561039"/>
                  </a:cubicBezTo>
                  <a:cubicBezTo>
                    <a:pt x="1420591" y="594751"/>
                    <a:pt x="1415492" y="628110"/>
                    <a:pt x="1405293" y="661117"/>
                  </a:cubicBezTo>
                  <a:cubicBezTo>
                    <a:pt x="1395093" y="694124"/>
                    <a:pt x="1379153" y="724155"/>
                    <a:pt x="1357473" y="751210"/>
                  </a:cubicBezTo>
                  <a:cubicBezTo>
                    <a:pt x="1335791" y="778265"/>
                    <a:pt x="1308751" y="800247"/>
                    <a:pt x="1276351" y="817154"/>
                  </a:cubicBezTo>
                  <a:cubicBezTo>
                    <a:pt x="1243952" y="834062"/>
                    <a:pt x="1205456" y="842515"/>
                    <a:pt x="1160863" y="842515"/>
                  </a:cubicBezTo>
                  <a:cubicBezTo>
                    <a:pt x="1145283" y="842515"/>
                    <a:pt x="1125847" y="840625"/>
                    <a:pt x="1102558" y="836845"/>
                  </a:cubicBezTo>
                  <a:cubicBezTo>
                    <a:pt x="1079269" y="833065"/>
                    <a:pt x="1053236" y="824385"/>
                    <a:pt x="1024462" y="810805"/>
                  </a:cubicBezTo>
                  <a:cubicBezTo>
                    <a:pt x="995687" y="797226"/>
                    <a:pt x="965489" y="777320"/>
                    <a:pt x="933868" y="751088"/>
                  </a:cubicBezTo>
                  <a:cubicBezTo>
                    <a:pt x="902247" y="724856"/>
                    <a:pt x="871008" y="689436"/>
                    <a:pt x="840151" y="644828"/>
                  </a:cubicBezTo>
                  <a:cubicBezTo>
                    <a:pt x="809293" y="600221"/>
                    <a:pt x="779933" y="545096"/>
                    <a:pt x="752069" y="479452"/>
                  </a:cubicBezTo>
                  <a:cubicBezTo>
                    <a:pt x="727689" y="422014"/>
                    <a:pt x="705684" y="349758"/>
                    <a:pt x="686054" y="262684"/>
                  </a:cubicBezTo>
                  <a:lnTo>
                    <a:pt x="679105" y="230553"/>
                  </a:lnTo>
                  <a:lnTo>
                    <a:pt x="665023" y="230553"/>
                  </a:lnTo>
                  <a:lnTo>
                    <a:pt x="569267" y="230553"/>
                  </a:lnTo>
                  <a:lnTo>
                    <a:pt x="569267" y="956369"/>
                  </a:lnTo>
                  <a:lnTo>
                    <a:pt x="465376" y="881608"/>
                  </a:lnTo>
                  <a:lnTo>
                    <a:pt x="465376" y="476094"/>
                  </a:lnTo>
                  <a:cubicBezTo>
                    <a:pt x="465376" y="467881"/>
                    <a:pt x="461652" y="453512"/>
                    <a:pt x="454202" y="432988"/>
                  </a:cubicBezTo>
                  <a:cubicBezTo>
                    <a:pt x="446753" y="412463"/>
                    <a:pt x="433748" y="390615"/>
                    <a:pt x="415187" y="367444"/>
                  </a:cubicBezTo>
                  <a:cubicBezTo>
                    <a:pt x="410784" y="356918"/>
                    <a:pt x="402923" y="345796"/>
                    <a:pt x="391605" y="334077"/>
                  </a:cubicBezTo>
                  <a:cubicBezTo>
                    <a:pt x="380286" y="322359"/>
                    <a:pt x="367185" y="311262"/>
                    <a:pt x="352301" y="300789"/>
                  </a:cubicBezTo>
                  <a:cubicBezTo>
                    <a:pt x="337417" y="290315"/>
                    <a:pt x="321758" y="281843"/>
                    <a:pt x="305325" y="275372"/>
                  </a:cubicBezTo>
                  <a:cubicBezTo>
                    <a:pt x="288892" y="268901"/>
                    <a:pt x="273760" y="265665"/>
                    <a:pt x="259929" y="265665"/>
                  </a:cubicBezTo>
                  <a:cubicBezTo>
                    <a:pt x="236787" y="265665"/>
                    <a:pt x="215124" y="271417"/>
                    <a:pt x="194941" y="282921"/>
                  </a:cubicBezTo>
                  <a:cubicBezTo>
                    <a:pt x="174757" y="294425"/>
                    <a:pt x="159195" y="307093"/>
                    <a:pt x="148254" y="320924"/>
                  </a:cubicBezTo>
                  <a:cubicBezTo>
                    <a:pt x="153458" y="316269"/>
                    <a:pt x="165881" y="313942"/>
                    <a:pt x="185523" y="313942"/>
                  </a:cubicBezTo>
                  <a:cubicBezTo>
                    <a:pt x="245267" y="313942"/>
                    <a:pt x="288106" y="325612"/>
                    <a:pt x="314042" y="348954"/>
                  </a:cubicBezTo>
                  <a:cubicBezTo>
                    <a:pt x="339978" y="372295"/>
                    <a:pt x="352946" y="403979"/>
                    <a:pt x="352946" y="444006"/>
                  </a:cubicBezTo>
                  <a:cubicBezTo>
                    <a:pt x="352946" y="466480"/>
                    <a:pt x="341905" y="499840"/>
                    <a:pt x="319824" y="544084"/>
                  </a:cubicBezTo>
                  <a:cubicBezTo>
                    <a:pt x="297742" y="588328"/>
                    <a:pt x="259498" y="637854"/>
                    <a:pt x="205092" y="692660"/>
                  </a:cubicBezTo>
                  <a:lnTo>
                    <a:pt x="103046" y="574448"/>
                  </a:lnTo>
                  <a:lnTo>
                    <a:pt x="118345" y="561039"/>
                  </a:lnTo>
                  <a:cubicBezTo>
                    <a:pt x="126529" y="554872"/>
                    <a:pt x="136806" y="546700"/>
                    <a:pt x="149177" y="536523"/>
                  </a:cubicBezTo>
                  <a:cubicBezTo>
                    <a:pt x="161548" y="526346"/>
                    <a:pt x="179645" y="511688"/>
                    <a:pt x="203469" y="492549"/>
                  </a:cubicBezTo>
                  <a:cubicBezTo>
                    <a:pt x="215491" y="473811"/>
                    <a:pt x="225665" y="457148"/>
                    <a:pt x="233989" y="442561"/>
                  </a:cubicBezTo>
                  <a:cubicBezTo>
                    <a:pt x="242313" y="427973"/>
                    <a:pt x="246475" y="418218"/>
                    <a:pt x="246475" y="413297"/>
                  </a:cubicBezTo>
                  <a:cubicBezTo>
                    <a:pt x="246475" y="407901"/>
                    <a:pt x="241471" y="405202"/>
                    <a:pt x="231465" y="405202"/>
                  </a:cubicBezTo>
                  <a:cubicBezTo>
                    <a:pt x="231287" y="405202"/>
                    <a:pt x="227162" y="407041"/>
                    <a:pt x="219090" y="410717"/>
                  </a:cubicBezTo>
                  <a:cubicBezTo>
                    <a:pt x="211018" y="414394"/>
                    <a:pt x="199065" y="419634"/>
                    <a:pt x="183233" y="426439"/>
                  </a:cubicBezTo>
                  <a:cubicBezTo>
                    <a:pt x="168127" y="433570"/>
                    <a:pt x="153809" y="440652"/>
                    <a:pt x="140282" y="447686"/>
                  </a:cubicBezTo>
                  <a:cubicBezTo>
                    <a:pt x="126755" y="454721"/>
                    <a:pt x="113979" y="458238"/>
                    <a:pt x="101957" y="458238"/>
                  </a:cubicBezTo>
                  <a:cubicBezTo>
                    <a:pt x="80535" y="458238"/>
                    <a:pt x="63279" y="454409"/>
                    <a:pt x="50189" y="446752"/>
                  </a:cubicBezTo>
                  <a:cubicBezTo>
                    <a:pt x="37099" y="439095"/>
                    <a:pt x="26758" y="429563"/>
                    <a:pt x="19168" y="418156"/>
                  </a:cubicBezTo>
                  <a:cubicBezTo>
                    <a:pt x="11578" y="406748"/>
                    <a:pt x="6486" y="394547"/>
                    <a:pt x="3891" y="381553"/>
                  </a:cubicBezTo>
                  <a:cubicBezTo>
                    <a:pt x="1297" y="368560"/>
                    <a:pt x="0" y="356815"/>
                    <a:pt x="0" y="346319"/>
                  </a:cubicBezTo>
                  <a:cubicBezTo>
                    <a:pt x="0" y="330931"/>
                    <a:pt x="2798" y="314601"/>
                    <a:pt x="8394" y="297331"/>
                  </a:cubicBezTo>
                  <a:cubicBezTo>
                    <a:pt x="13991" y="280060"/>
                    <a:pt x="22370" y="267963"/>
                    <a:pt x="33533" y="261040"/>
                  </a:cubicBezTo>
                  <a:cubicBezTo>
                    <a:pt x="52983" y="227388"/>
                    <a:pt x="73174" y="203843"/>
                    <a:pt x="94107" y="190404"/>
                  </a:cubicBezTo>
                  <a:cubicBezTo>
                    <a:pt x="115039" y="176965"/>
                    <a:pt x="135094" y="167055"/>
                    <a:pt x="154269" y="160673"/>
                  </a:cubicBezTo>
                  <a:cubicBezTo>
                    <a:pt x="173445" y="154291"/>
                    <a:pt x="190712" y="150111"/>
                    <a:pt x="206070" y="148131"/>
                  </a:cubicBezTo>
                  <a:cubicBezTo>
                    <a:pt x="221429" y="146152"/>
                    <a:pt x="232948" y="145163"/>
                    <a:pt x="240627" y="145163"/>
                  </a:cubicBezTo>
                  <a:lnTo>
                    <a:pt x="264665" y="145163"/>
                  </a:lnTo>
                  <a:lnTo>
                    <a:pt x="264665" y="159395"/>
                  </a:lnTo>
                  <a:cubicBezTo>
                    <a:pt x="285167" y="151078"/>
                    <a:pt x="307449" y="152924"/>
                    <a:pt x="331509" y="164932"/>
                  </a:cubicBezTo>
                  <a:cubicBezTo>
                    <a:pt x="355570" y="176940"/>
                    <a:pt x="377306" y="191909"/>
                    <a:pt x="396720" y="209839"/>
                  </a:cubicBezTo>
                  <a:cubicBezTo>
                    <a:pt x="416132" y="227770"/>
                    <a:pt x="433863" y="248383"/>
                    <a:pt x="449911" y="271680"/>
                  </a:cubicBezTo>
                  <a:cubicBezTo>
                    <a:pt x="453922" y="277505"/>
                    <a:pt x="457253" y="283190"/>
                    <a:pt x="459904" y="288735"/>
                  </a:cubicBezTo>
                  <a:lnTo>
                    <a:pt x="465376" y="303757"/>
                  </a:lnTo>
                  <a:lnTo>
                    <a:pt x="465376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B2AD61-E816-AD0B-6441-3F17BA5D6ED0}"/>
                </a:ext>
              </a:extLst>
            </p:cNvPr>
            <p:cNvSpPr/>
            <p:nvPr/>
          </p:nvSpPr>
          <p:spPr>
            <a:xfrm>
              <a:off x="4491782" y="3986715"/>
              <a:ext cx="583299" cy="806936"/>
            </a:xfrm>
            <a:custGeom>
              <a:avLst/>
              <a:gdLst/>
              <a:ahLst/>
              <a:cxnLst/>
              <a:rect l="l" t="t" r="r" b="b"/>
              <a:pathLst>
                <a:path w="583299" h="806936">
                  <a:moveTo>
                    <a:pt x="241338" y="0"/>
                  </a:moveTo>
                  <a:lnTo>
                    <a:pt x="262129" y="0"/>
                  </a:lnTo>
                  <a:cubicBezTo>
                    <a:pt x="301459" y="0"/>
                    <a:pt x="337487" y="6671"/>
                    <a:pt x="370213" y="20013"/>
                  </a:cubicBezTo>
                  <a:cubicBezTo>
                    <a:pt x="402938" y="33355"/>
                    <a:pt x="430679" y="50878"/>
                    <a:pt x="453435" y="72581"/>
                  </a:cubicBezTo>
                  <a:cubicBezTo>
                    <a:pt x="476190" y="94284"/>
                    <a:pt x="493802" y="119557"/>
                    <a:pt x="506270" y="148398"/>
                  </a:cubicBezTo>
                  <a:cubicBezTo>
                    <a:pt x="518737" y="177240"/>
                    <a:pt x="524971" y="206300"/>
                    <a:pt x="524971" y="235578"/>
                  </a:cubicBezTo>
                  <a:cubicBezTo>
                    <a:pt x="524971" y="290578"/>
                    <a:pt x="506032" y="342098"/>
                    <a:pt x="468155" y="390137"/>
                  </a:cubicBezTo>
                  <a:cubicBezTo>
                    <a:pt x="430278" y="438176"/>
                    <a:pt x="372381" y="471899"/>
                    <a:pt x="294462" y="491304"/>
                  </a:cubicBezTo>
                  <a:cubicBezTo>
                    <a:pt x="353346" y="522881"/>
                    <a:pt x="405406" y="558345"/>
                    <a:pt x="450644" y="597697"/>
                  </a:cubicBezTo>
                  <a:cubicBezTo>
                    <a:pt x="495881" y="637049"/>
                    <a:pt x="540100" y="678918"/>
                    <a:pt x="583299" y="723303"/>
                  </a:cubicBezTo>
                  <a:lnTo>
                    <a:pt x="583299" y="806936"/>
                  </a:lnTo>
                  <a:cubicBezTo>
                    <a:pt x="529663" y="771283"/>
                    <a:pt x="484270" y="737838"/>
                    <a:pt x="447119" y="706603"/>
                  </a:cubicBezTo>
                  <a:cubicBezTo>
                    <a:pt x="409969" y="675367"/>
                    <a:pt x="372918" y="647845"/>
                    <a:pt x="335968" y="624037"/>
                  </a:cubicBezTo>
                  <a:cubicBezTo>
                    <a:pt x="299017" y="600229"/>
                    <a:pt x="262700" y="580597"/>
                    <a:pt x="227017" y="565142"/>
                  </a:cubicBezTo>
                  <a:cubicBezTo>
                    <a:pt x="191334" y="549687"/>
                    <a:pt x="153939" y="540448"/>
                    <a:pt x="114832" y="537424"/>
                  </a:cubicBezTo>
                  <a:lnTo>
                    <a:pt x="0" y="352123"/>
                  </a:lnTo>
                  <a:cubicBezTo>
                    <a:pt x="75087" y="371647"/>
                    <a:pt x="133740" y="381409"/>
                    <a:pt x="175961" y="381409"/>
                  </a:cubicBezTo>
                  <a:cubicBezTo>
                    <a:pt x="218864" y="381409"/>
                    <a:pt x="255725" y="375260"/>
                    <a:pt x="286546" y="362963"/>
                  </a:cubicBezTo>
                  <a:cubicBezTo>
                    <a:pt x="317366" y="350666"/>
                    <a:pt x="342509" y="335460"/>
                    <a:pt x="361974" y="317344"/>
                  </a:cubicBezTo>
                  <a:cubicBezTo>
                    <a:pt x="381438" y="299228"/>
                    <a:pt x="395919" y="279841"/>
                    <a:pt x="405414" y="259183"/>
                  </a:cubicBezTo>
                  <a:cubicBezTo>
                    <a:pt x="414909" y="238525"/>
                    <a:pt x="419656" y="220035"/>
                    <a:pt x="419656" y="203713"/>
                  </a:cubicBezTo>
                  <a:cubicBezTo>
                    <a:pt x="419656" y="171099"/>
                    <a:pt x="409717" y="146308"/>
                    <a:pt x="389837" y="129341"/>
                  </a:cubicBezTo>
                  <a:cubicBezTo>
                    <a:pt x="369957" y="112374"/>
                    <a:pt x="340404" y="103891"/>
                    <a:pt x="301178" y="103891"/>
                  </a:cubicBezTo>
                  <a:lnTo>
                    <a:pt x="297264" y="103891"/>
                  </a:lnTo>
                  <a:lnTo>
                    <a:pt x="297264" y="102268"/>
                  </a:lnTo>
                  <a:lnTo>
                    <a:pt x="297143" y="103891"/>
                  </a:lnTo>
                  <a:lnTo>
                    <a:pt x="289992" y="103891"/>
                  </a:lnTo>
                  <a:cubicBezTo>
                    <a:pt x="292794" y="103891"/>
                    <a:pt x="293962" y="104125"/>
                    <a:pt x="293495" y="104591"/>
                  </a:cubicBezTo>
                  <a:lnTo>
                    <a:pt x="297042" y="105251"/>
                  </a:lnTo>
                  <a:lnTo>
                    <a:pt x="294440" y="140143"/>
                  </a:lnTo>
                  <a:cubicBezTo>
                    <a:pt x="292557" y="152080"/>
                    <a:pt x="289733" y="163331"/>
                    <a:pt x="285968" y="173893"/>
                  </a:cubicBezTo>
                  <a:cubicBezTo>
                    <a:pt x="278437" y="195018"/>
                    <a:pt x="267937" y="213116"/>
                    <a:pt x="254469" y="228185"/>
                  </a:cubicBezTo>
                  <a:cubicBezTo>
                    <a:pt x="241001" y="243254"/>
                    <a:pt x="225802" y="254769"/>
                    <a:pt x="208872" y="262730"/>
                  </a:cubicBezTo>
                  <a:cubicBezTo>
                    <a:pt x="191942" y="270691"/>
                    <a:pt x="174775" y="274671"/>
                    <a:pt x="157371" y="274671"/>
                  </a:cubicBezTo>
                  <a:cubicBezTo>
                    <a:pt x="126580" y="274671"/>
                    <a:pt x="100689" y="264961"/>
                    <a:pt x="79697" y="245541"/>
                  </a:cubicBezTo>
                  <a:cubicBezTo>
                    <a:pt x="58705" y="226120"/>
                    <a:pt x="48209" y="202646"/>
                    <a:pt x="48209" y="175116"/>
                  </a:cubicBezTo>
                  <a:cubicBezTo>
                    <a:pt x="48209" y="152775"/>
                    <a:pt x="54084" y="132136"/>
                    <a:pt x="65832" y="113197"/>
                  </a:cubicBezTo>
                  <a:cubicBezTo>
                    <a:pt x="77581" y="94259"/>
                    <a:pt x="91927" y="77555"/>
                    <a:pt x="108872" y="63086"/>
                  </a:cubicBezTo>
                  <a:cubicBezTo>
                    <a:pt x="125817" y="48617"/>
                    <a:pt x="144058" y="36491"/>
                    <a:pt x="163597" y="26706"/>
                  </a:cubicBezTo>
                  <a:cubicBezTo>
                    <a:pt x="183136" y="16922"/>
                    <a:pt x="202386" y="9888"/>
                    <a:pt x="221347" y="5603"/>
                  </a:cubicBezTo>
                  <a:lnTo>
                    <a:pt x="241338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EA16D5-5392-6ADB-1700-21FD3ED63B9F}"/>
              </a:ext>
            </a:extLst>
          </p:cNvPr>
          <p:cNvGrpSpPr/>
          <p:nvPr/>
        </p:nvGrpSpPr>
        <p:grpSpPr>
          <a:xfrm>
            <a:off x="1025373" y="4390182"/>
            <a:ext cx="10010988" cy="2428876"/>
            <a:chOff x="1025373" y="4390182"/>
            <a:chExt cx="10010988" cy="242887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CEA9F48-0052-2F23-2D8A-280C09FA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73" y="4390183"/>
              <a:ext cx="3048000" cy="242887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8495637-D44B-B44D-C687-17B81248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88361" y="4390182"/>
              <a:ext cx="3048000" cy="242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93518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07B8F-193F-EAD7-1F86-216D7B06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23" l="9091" r="93750">
                        <a14:foregroundMark x1="41477" y1="5650" x2="68182" y2="13559"/>
                        <a14:foregroundMark x1="93750" y1="19774" x2="93750" y2="32768"/>
                        <a14:foregroundMark x1="50000" y1="282" x2="55682" y2="8475"/>
                        <a14:foregroundMark x1="76136" y1="84746" x2="82386" y2="98023"/>
                        <a14:foregroundMark x1="60227" y1="79661" x2="69886" y2="85876"/>
                        <a14:backgroundMark x1="42045" y1="4802" x2="42618" y2="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53" y="4297680"/>
            <a:ext cx="1272925" cy="256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0F09DF-4411-DD9C-6AA1-7A31B598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58" b="93123" l="9953" r="89573">
                        <a14:foregroundMark x1="49763" y1="5444" x2="58768" y2="11461"/>
                        <a14:foregroundMark x1="59716" y1="5444" x2="72038" y2="10029"/>
                        <a14:foregroundMark x1="70142" y1="8023" x2="72038" y2="14040"/>
                        <a14:foregroundMark x1="85308" y1="33238" x2="90047" y2="43266"/>
                        <a14:foregroundMark x1="87204" y1="31805" x2="89100" y2="40115"/>
                        <a14:foregroundMark x1="78673" y1="85100" x2="79147" y2="93123"/>
                        <a14:backgroundMark x1="44949" y1="9454" x2="37915" y2="9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18" y="4023360"/>
            <a:ext cx="1713781" cy="2834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01379-69EB-1BB1-7CC0-8BAEE77CE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89" y="3749040"/>
            <a:ext cx="1271109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C0721-BC7B-6A9F-087B-AFB3723EF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03" y="3623925"/>
            <a:ext cx="1247775" cy="3305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386EF1-D9C6-5E1D-954C-551E59CD3F82}"/>
              </a:ext>
            </a:extLst>
          </p:cNvPr>
          <p:cNvGrpSpPr/>
          <p:nvPr/>
        </p:nvGrpSpPr>
        <p:grpSpPr>
          <a:xfrm>
            <a:off x="98130" y="2138034"/>
            <a:ext cx="5304096" cy="1443886"/>
            <a:chOff x="3012726" y="423585"/>
            <a:chExt cx="6217823" cy="1344180"/>
          </a:xfrm>
          <a:solidFill>
            <a:srgbClr val="3A457E"/>
          </a:solidFill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19E3BF42-F947-6EA8-D443-68461A9260E4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-12734"/>
                <a:gd name="adj2" fmla="val 87713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A4ED35-932D-FF46-0559-CC6828913771}"/>
                </a:ext>
              </a:extLst>
            </p:cNvPr>
            <p:cNvSpPr txBox="1"/>
            <p:nvPr/>
          </p:nvSpPr>
          <p:spPr>
            <a:xfrm>
              <a:off x="3012726" y="651563"/>
              <a:ext cx="6217823" cy="88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তুলি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52C499-24D2-BE2B-D5DE-7F34160503CD}"/>
              </a:ext>
            </a:extLst>
          </p:cNvPr>
          <p:cNvGrpSpPr/>
          <p:nvPr/>
        </p:nvGrpSpPr>
        <p:grpSpPr>
          <a:xfrm flipH="1">
            <a:off x="3451239" y="2242993"/>
            <a:ext cx="3737811" cy="1395416"/>
            <a:chOff x="3012726" y="423585"/>
            <a:chExt cx="6217823" cy="1344180"/>
          </a:xfrm>
          <a:solidFill>
            <a:srgbClr val="3A457E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C9FF5228-3F4D-3A86-0890-F21942EF6A92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56410"/>
                <a:gd name="adj2" fmla="val 946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F5605B-6CF7-5E34-1961-511F9DF15CBA}"/>
                </a:ext>
              </a:extLst>
            </p:cNvPr>
            <p:cNvSpPr txBox="1"/>
            <p:nvPr/>
          </p:nvSpPr>
          <p:spPr>
            <a:xfrm>
              <a:off x="3012726" y="651563"/>
              <a:ext cx="6217823" cy="9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রাফি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677F64-8F13-2586-50C7-778BFAC17619}"/>
              </a:ext>
            </a:extLst>
          </p:cNvPr>
          <p:cNvGrpSpPr/>
          <p:nvPr/>
        </p:nvGrpSpPr>
        <p:grpSpPr>
          <a:xfrm>
            <a:off x="5400769" y="1989882"/>
            <a:ext cx="5304096" cy="1443886"/>
            <a:chOff x="3012726" y="423585"/>
            <a:chExt cx="6217823" cy="1344180"/>
          </a:xfrm>
          <a:solidFill>
            <a:srgbClr val="3A457E"/>
          </a:solidFill>
        </p:grpSpPr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ECB33AFC-B96D-9A3B-7ACC-1FC6CE484F10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-12734"/>
                <a:gd name="adj2" fmla="val 87713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65E6C-D970-CBE6-2649-C69B6CF696EE}"/>
                </a:ext>
              </a:extLst>
            </p:cNvPr>
            <p:cNvSpPr txBox="1"/>
            <p:nvPr/>
          </p:nvSpPr>
          <p:spPr>
            <a:xfrm>
              <a:off x="3012726" y="651563"/>
              <a:ext cx="6217823" cy="88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মিলি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83BB55-0560-2C95-9B24-B94EB02423F9}"/>
              </a:ext>
            </a:extLst>
          </p:cNvPr>
          <p:cNvGrpSpPr/>
          <p:nvPr/>
        </p:nvGrpSpPr>
        <p:grpSpPr>
          <a:xfrm flipH="1">
            <a:off x="9079538" y="2055410"/>
            <a:ext cx="3737811" cy="1395416"/>
            <a:chOff x="3012726" y="423585"/>
            <a:chExt cx="6217823" cy="1344180"/>
          </a:xfrm>
          <a:solidFill>
            <a:srgbClr val="3A457E"/>
          </a:solidFill>
        </p:grpSpPr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6E5DDCEA-59C3-1465-9831-01E4CBE8DA4F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56410"/>
                <a:gd name="adj2" fmla="val 946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628BEB-BC3C-D461-0CB9-492F18BF2D71}"/>
                </a:ext>
              </a:extLst>
            </p:cNvPr>
            <p:cNvSpPr txBox="1"/>
            <p:nvPr/>
          </p:nvSpPr>
          <p:spPr>
            <a:xfrm>
              <a:off x="3012726" y="651563"/>
              <a:ext cx="6217823" cy="9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অভি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145990" y="169830"/>
            <a:ext cx="1807502" cy="1644736"/>
            <a:chOff x="709823" y="333080"/>
            <a:chExt cx="2662239" cy="24225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378993" y="871026"/>
              <a:ext cx="1645329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42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9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93518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07B8F-193F-EAD7-1F86-216D7B06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23" l="9091" r="93750">
                        <a14:foregroundMark x1="41477" y1="5650" x2="68182" y2="13559"/>
                        <a14:foregroundMark x1="93750" y1="19774" x2="93750" y2="32768"/>
                        <a14:foregroundMark x1="50000" y1="282" x2="55682" y2="8475"/>
                        <a14:foregroundMark x1="76136" y1="84746" x2="82386" y2="98023"/>
                        <a14:foregroundMark x1="60227" y1="79661" x2="69886" y2="85876"/>
                        <a14:backgroundMark x1="42045" y1="4802" x2="42618" y2="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772" y="2677599"/>
            <a:ext cx="1272925" cy="256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0F09DF-4411-DD9C-6AA1-7A31B598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58" b="93123" l="9953" r="89573">
                        <a14:foregroundMark x1="49763" y1="5444" x2="58768" y2="11461"/>
                        <a14:foregroundMark x1="59716" y1="5444" x2="72038" y2="10029"/>
                        <a14:foregroundMark x1="70142" y1="8023" x2="72038" y2="14040"/>
                        <a14:foregroundMark x1="85308" y1="33238" x2="90047" y2="43266"/>
                        <a14:foregroundMark x1="87204" y1="31805" x2="89100" y2="40115"/>
                        <a14:foregroundMark x1="78673" y1="85100" x2="79147" y2="93123"/>
                        <a14:backgroundMark x1="44949" y1="9454" x2="37915" y2="9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80" y="2474565"/>
            <a:ext cx="1713781" cy="2834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01379-69EB-1BB1-7CC0-8BAEE77CE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57" y="2151191"/>
            <a:ext cx="1271109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C0721-BC7B-6A9F-087B-AFB3723EF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82" y="2053083"/>
            <a:ext cx="1247775" cy="3305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C39AB-144E-A738-B392-1201540A4116}"/>
              </a:ext>
            </a:extLst>
          </p:cNvPr>
          <p:cNvSpPr txBox="1"/>
          <p:nvPr/>
        </p:nvSpPr>
        <p:spPr>
          <a:xfrm>
            <a:off x="1931281" y="780913"/>
            <a:ext cx="8566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সহপাঠীদের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পরিচিত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হই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নিজর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জানতে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চাই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  </a:t>
            </a:r>
          </a:p>
        </p:txBody>
      </p:sp>
    </p:spTree>
    <p:extLst>
      <p:ext uri="{BB962C8B-B14F-4D97-AF65-F5344CB8AC3E}">
        <p14:creationId xmlns:p14="http://schemas.microsoft.com/office/powerpoint/2010/main" val="2138967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93518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07B8F-193F-EAD7-1F86-216D7B06F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23" l="9091" r="93750">
                        <a14:foregroundMark x1="41477" y1="5650" x2="68182" y2="13559"/>
                        <a14:foregroundMark x1="93750" y1="19774" x2="93750" y2="32768"/>
                        <a14:foregroundMark x1="50000" y1="282" x2="55682" y2="8475"/>
                        <a14:foregroundMark x1="76136" y1="84746" x2="82386" y2="98023"/>
                        <a14:foregroundMark x1="60227" y1="79661" x2="69886" y2="85876"/>
                        <a14:backgroundMark x1="42045" y1="4802" x2="42618" y2="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95" y="2593238"/>
            <a:ext cx="1890417" cy="3802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0F09DF-4411-DD9C-6AA1-7A31B598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58" b="93123" l="9953" r="89573">
                        <a14:foregroundMark x1="49763" y1="5444" x2="58768" y2="11461"/>
                        <a14:foregroundMark x1="59716" y1="5444" x2="72038" y2="10029"/>
                        <a14:foregroundMark x1="70142" y1="8023" x2="72038" y2="14040"/>
                        <a14:foregroundMark x1="85308" y1="33238" x2="90047" y2="43266"/>
                        <a14:foregroundMark x1="87204" y1="31805" x2="89100" y2="40115"/>
                        <a14:foregroundMark x1="78673" y1="85100" x2="79147" y2="93123"/>
                        <a14:backgroundMark x1="44949" y1="9454" x2="37915" y2="9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40" y="2201019"/>
            <a:ext cx="2545131" cy="4209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01379-69EB-1BB1-7CC0-8BAEE77CE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30" y="1753853"/>
            <a:ext cx="1887720" cy="461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C0721-BC7B-6A9F-087B-AFB3723EF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94" y="1753853"/>
            <a:ext cx="1853067" cy="490850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145990" y="169830"/>
            <a:ext cx="1959902" cy="1783412"/>
            <a:chOff x="709823" y="333080"/>
            <a:chExt cx="2662239" cy="24225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560577" y="871026"/>
              <a:ext cx="1282160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4C162D-D41C-466D-592E-89B4B0A9E364}"/>
              </a:ext>
            </a:extLst>
          </p:cNvPr>
          <p:cNvGrpSpPr/>
          <p:nvPr/>
        </p:nvGrpSpPr>
        <p:grpSpPr>
          <a:xfrm>
            <a:off x="8410040" y="359805"/>
            <a:ext cx="3249600" cy="2964853"/>
            <a:chOff x="8410040" y="359805"/>
            <a:chExt cx="3249600" cy="2964853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6C5E998-94FD-825A-CC34-28CCB367080A}"/>
                </a:ext>
              </a:extLst>
            </p:cNvPr>
            <p:cNvSpPr/>
            <p:nvPr/>
          </p:nvSpPr>
          <p:spPr>
            <a:xfrm>
              <a:off x="8410040" y="359805"/>
              <a:ext cx="3249600" cy="2964853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115DC7-E6F2-56D1-955F-55653D4B1326}"/>
                </a:ext>
              </a:extLst>
            </p:cNvPr>
            <p:cNvSpPr txBox="1"/>
            <p:nvPr/>
          </p:nvSpPr>
          <p:spPr>
            <a:xfrm>
              <a:off x="8585566" y="872735"/>
              <a:ext cx="28985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প্রত্যেক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দলে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একজন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দলনেতা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শিক্ষকের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ভূমিকায়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অভিনয়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করবে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অন্য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সদস্যরা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একে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অন্যকে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নিজের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পরিচয়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4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দিবে</a:t>
              </a:r>
              <a:r>
                <a:rPr lang="en-US" sz="24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6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9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93518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A11E23-3CB5-8EF0-C601-CB0B2DF23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78404"/>
              </p:ext>
            </p:extLst>
          </p:nvPr>
        </p:nvGraphicFramePr>
        <p:xfrm>
          <a:off x="1364975" y="2605338"/>
          <a:ext cx="9833112" cy="33912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4503">
                  <a:extLst>
                    <a:ext uri="{9D8B030D-6E8A-4147-A177-3AD203B41FA5}">
                      <a16:colId xmlns:a16="http://schemas.microsoft.com/office/drawing/2014/main" val="2402063385"/>
                    </a:ext>
                  </a:extLst>
                </a:gridCol>
                <a:gridCol w="6758609">
                  <a:extLst>
                    <a:ext uri="{9D8B030D-6E8A-4147-A177-3AD203B41FA5}">
                      <a16:colId xmlns:a16="http://schemas.microsoft.com/office/drawing/2014/main" val="2654274113"/>
                    </a:ext>
                  </a:extLst>
                </a:gridCol>
              </a:tblGrid>
              <a:tr h="46395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ক্ষেত্র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নির্দেশক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32624"/>
                  </a:ext>
                </a:extLst>
              </a:tr>
              <a:tr h="46395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জ্ঞান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পরিবারেরর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সদস্যদের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সঙ্গে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সম্পর্ক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বলতে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51544"/>
                  </a:ext>
                </a:extLst>
              </a:tr>
              <a:tr h="463956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দক্ষতা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নিজের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পরিচয়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দিতে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76928"/>
                  </a:ext>
                </a:extLst>
              </a:tr>
              <a:tr h="4639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পরিচয়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সম্পর্কিত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প্রশ্নের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উত্তর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দিতে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61762"/>
                  </a:ext>
                </a:extLst>
              </a:tr>
              <a:tr h="4639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সহজ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কথোপকথন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করতে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02427"/>
                  </a:ext>
                </a:extLst>
              </a:tr>
              <a:tr h="80047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মূল্যবোধ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ও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দৃষ্টিভঙ্গি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আগ্রহ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সহকারে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পরিচয়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প্রদান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করতে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685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B961B7-CFB6-E255-E748-C4E3C99CE70D}"/>
              </a:ext>
            </a:extLst>
          </p:cNvPr>
          <p:cNvSpPr txBox="1"/>
          <p:nvPr/>
        </p:nvSpPr>
        <p:spPr>
          <a:xfrm>
            <a:off x="5045455" y="1789044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নির্দেশক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9A14E8-674A-434B-8FDC-7D24B85E7975}"/>
              </a:ext>
            </a:extLst>
          </p:cNvPr>
          <p:cNvGrpSpPr/>
          <p:nvPr/>
        </p:nvGrpSpPr>
        <p:grpSpPr>
          <a:xfrm>
            <a:off x="505479" y="351153"/>
            <a:ext cx="4869081" cy="1800419"/>
            <a:chOff x="505479" y="351153"/>
            <a:chExt cx="4869081" cy="18004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4EE3EC-6990-4495-B15C-820FDF1AA856}"/>
                </a:ext>
              </a:extLst>
            </p:cNvPr>
            <p:cNvGrpSpPr/>
            <p:nvPr/>
          </p:nvGrpSpPr>
          <p:grpSpPr>
            <a:xfrm>
              <a:off x="505479" y="351153"/>
              <a:ext cx="4869081" cy="1800419"/>
              <a:chOff x="5477152" y="554400"/>
              <a:chExt cx="4484115" cy="121659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474D462-4766-40E4-AE66-32D465A240DC}"/>
                  </a:ext>
                </a:extLst>
              </p:cNvPr>
              <p:cNvSpPr/>
              <p:nvPr/>
            </p:nvSpPr>
            <p:spPr>
              <a:xfrm>
                <a:off x="5477152" y="554400"/>
                <a:ext cx="933855" cy="1216591"/>
              </a:xfrm>
              <a:custGeom>
                <a:avLst/>
                <a:gdLst>
                  <a:gd name="connsiteX0" fmla="*/ 431810 w 2193092"/>
                  <a:gd name="connsiteY0" fmla="*/ 0 h 2018648"/>
                  <a:gd name="connsiteX1" fmla="*/ 2158990 w 2193092"/>
                  <a:gd name="connsiteY1" fmla="*/ 0 h 2018648"/>
                  <a:gd name="connsiteX2" fmla="*/ 2193092 w 2193092"/>
                  <a:gd name="connsiteY2" fmla="*/ 2214 h 2018648"/>
                  <a:gd name="connsiteX3" fmla="*/ 2193092 w 2193092"/>
                  <a:gd name="connsiteY3" fmla="*/ 2018648 h 2018648"/>
                  <a:gd name="connsiteX4" fmla="*/ 1527807 w 2193092"/>
                  <a:gd name="connsiteY4" fmla="*/ 1668948 h 2018648"/>
                  <a:gd name="connsiteX5" fmla="*/ 431810 w 2193092"/>
                  <a:gd name="connsiteY5" fmla="*/ 1668948 h 2018648"/>
                  <a:gd name="connsiteX6" fmla="*/ 0 w 2193092"/>
                  <a:gd name="connsiteY6" fmla="*/ 1390784 h 2018648"/>
                  <a:gd name="connsiteX7" fmla="*/ 0 w 2193092"/>
                  <a:gd name="connsiteY7" fmla="*/ 278164 h 2018648"/>
                  <a:gd name="connsiteX8" fmla="*/ 431810 w 2193092"/>
                  <a:gd name="connsiteY8" fmla="*/ 0 h 2018648"/>
                  <a:gd name="connsiteX0" fmla="*/ 431810 w 2193092"/>
                  <a:gd name="connsiteY0" fmla="*/ 0 h 2563396"/>
                  <a:gd name="connsiteX1" fmla="*/ 2158990 w 2193092"/>
                  <a:gd name="connsiteY1" fmla="*/ 0 h 2563396"/>
                  <a:gd name="connsiteX2" fmla="*/ 2193092 w 2193092"/>
                  <a:gd name="connsiteY2" fmla="*/ 2214 h 2563396"/>
                  <a:gd name="connsiteX3" fmla="*/ 2193092 w 2193092"/>
                  <a:gd name="connsiteY3" fmla="*/ 2563396 h 2563396"/>
                  <a:gd name="connsiteX4" fmla="*/ 1527807 w 2193092"/>
                  <a:gd name="connsiteY4" fmla="*/ 1668948 h 2563396"/>
                  <a:gd name="connsiteX5" fmla="*/ 431810 w 2193092"/>
                  <a:gd name="connsiteY5" fmla="*/ 1668948 h 2563396"/>
                  <a:gd name="connsiteX6" fmla="*/ 0 w 2193092"/>
                  <a:gd name="connsiteY6" fmla="*/ 1390784 h 2563396"/>
                  <a:gd name="connsiteX7" fmla="*/ 0 w 2193092"/>
                  <a:gd name="connsiteY7" fmla="*/ 278164 h 2563396"/>
                  <a:gd name="connsiteX8" fmla="*/ 431810 w 2193092"/>
                  <a:gd name="connsiteY8" fmla="*/ 0 h 256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3092" h="2563396">
                    <a:moveTo>
                      <a:pt x="431810" y="0"/>
                    </a:moveTo>
                    <a:lnTo>
                      <a:pt x="2158990" y="0"/>
                    </a:lnTo>
                    <a:lnTo>
                      <a:pt x="2193092" y="2214"/>
                    </a:lnTo>
                    <a:lnTo>
                      <a:pt x="2193092" y="2563396"/>
                    </a:lnTo>
                    <a:lnTo>
                      <a:pt x="1527807" y="1668948"/>
                    </a:lnTo>
                    <a:lnTo>
                      <a:pt x="431810" y="1668948"/>
                    </a:lnTo>
                    <a:cubicBezTo>
                      <a:pt x="193327" y="1668948"/>
                      <a:pt x="0" y="1544410"/>
                      <a:pt x="0" y="1390784"/>
                    </a:cubicBezTo>
                    <a:lnTo>
                      <a:pt x="0" y="278164"/>
                    </a:lnTo>
                    <a:cubicBezTo>
                      <a:pt x="0" y="124538"/>
                      <a:pt x="193327" y="0"/>
                      <a:pt x="431810" y="0"/>
                    </a:cubicBezTo>
                    <a:close/>
                  </a:path>
                </a:pathLst>
              </a:cu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587DD13-C267-4BA9-928E-1C9CB8852E9D}"/>
                  </a:ext>
                </a:extLst>
              </p:cNvPr>
              <p:cNvSpPr/>
              <p:nvPr/>
            </p:nvSpPr>
            <p:spPr>
              <a:xfrm>
                <a:off x="6411007" y="558930"/>
                <a:ext cx="3550260" cy="788017"/>
              </a:xfrm>
              <a:custGeom>
                <a:avLst/>
                <a:gdLst>
                  <a:gd name="connsiteX0" fmla="*/ 0 w 4919451"/>
                  <a:gd name="connsiteY0" fmla="*/ 0 h 671272"/>
                  <a:gd name="connsiteX1" fmla="*/ 4846464 w 4919451"/>
                  <a:gd name="connsiteY1" fmla="*/ 0 h 671272"/>
                  <a:gd name="connsiteX2" fmla="*/ 4919451 w 4919451"/>
                  <a:gd name="connsiteY2" fmla="*/ 72987 h 671272"/>
                  <a:gd name="connsiteX3" fmla="*/ 4919451 w 4919451"/>
                  <a:gd name="connsiteY3" fmla="*/ 598285 h 671272"/>
                  <a:gd name="connsiteX4" fmla="*/ 4846464 w 4919451"/>
                  <a:gd name="connsiteY4" fmla="*/ 671272 h 671272"/>
                  <a:gd name="connsiteX5" fmla="*/ 0 w 4919451"/>
                  <a:gd name="connsiteY5" fmla="*/ 671272 h 671272"/>
                  <a:gd name="connsiteX6" fmla="*/ 0 w 4919451"/>
                  <a:gd name="connsiteY6" fmla="*/ 0 h 67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19451" h="671272">
                    <a:moveTo>
                      <a:pt x="0" y="0"/>
                    </a:moveTo>
                    <a:lnTo>
                      <a:pt x="4846464" y="0"/>
                    </a:lnTo>
                    <a:cubicBezTo>
                      <a:pt x="4886774" y="0"/>
                      <a:pt x="4919451" y="32677"/>
                      <a:pt x="4919451" y="72987"/>
                    </a:cubicBezTo>
                    <a:lnTo>
                      <a:pt x="4919451" y="598285"/>
                    </a:lnTo>
                    <a:cubicBezTo>
                      <a:pt x="4919451" y="638595"/>
                      <a:pt x="4886774" y="671272"/>
                      <a:pt x="4846464" y="671272"/>
                    </a:cubicBezTo>
                    <a:lnTo>
                      <a:pt x="0" y="671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D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72585" y="437416"/>
              <a:ext cx="31058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 কাজ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A3971F6-D307-4F7B-A536-5F1760316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4" r="11089" b="20046"/>
          <a:stretch/>
        </p:blipFill>
        <p:spPr>
          <a:xfrm>
            <a:off x="219177" y="1567379"/>
            <a:ext cx="5518402" cy="5062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4A248-0FA6-4438-8977-3DB7371EA6E9}"/>
              </a:ext>
            </a:extLst>
          </p:cNvPr>
          <p:cNvSpPr txBox="1"/>
          <p:nvPr/>
        </p:nvSpPr>
        <p:spPr>
          <a:xfrm>
            <a:off x="5804356" y="2189672"/>
            <a:ext cx="4761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বাড়িতে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পরিবারের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সদস্যদের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নিজ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বিদ্যালয়ের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বলবে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অনুশীলন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5620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22680" y="2229688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30318" y="1973804"/>
            <a:ext cx="6486278" cy="2487357"/>
            <a:chOff x="1543242" y="699188"/>
            <a:chExt cx="4145323" cy="1589648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28600" y="152400"/>
            <a:ext cx="118110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64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61">
        <p15:prstTrans prst="airplane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3264A5-F4CC-46B1-A66C-B0DB8F43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6A7409-7034-48F2-9E2F-46E5040F24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5241E-FE68-48F2-A204-D2E0566A61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BE1F8A-ECDE-4969-8F8E-B925688CE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E23F3F-5C3E-4951-8F20-B6C1F8F7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71DA36-E44F-4F26-9E2B-D6485B05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7F2AA-6B21-45BB-A1AA-428263B50F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3372D6-D724-458F-91DB-A00C67557118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ircle: Hollow 6">
            <a:extLst>
              <a:ext uri="{FF2B5EF4-FFF2-40B4-BE49-F238E27FC236}">
                <a16:creationId xmlns:a16="http://schemas.microsoft.com/office/drawing/2014/main" id="{8DBC81B1-BB1B-4277-960D-069FC46B496C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7D1B4F-549C-414F-8798-EB08546B7297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E62A77-AC59-4FA0-BE1E-49D23A253975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C3BB80-6790-4DA4-BD13-B61F619577AE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D775DF3-A18A-4DF1-B2D3-7BF47D82CAC4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7301F1-F87E-44FA-96E5-56F86E58692E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FD831B-7063-4FB0-B21F-C146C433BEF7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0F62E5-B170-445B-9945-72F2F29E3013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34CA4A-CCAC-4F99-9D4F-069D3955087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423E09-1D26-4EFE-9C63-D88C19318282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3675A9-4829-47A0-A162-BF812701A863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2A9A71-3917-4429-AC33-3BFE3419C545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35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52F39-6187-453E-8917-DA4C7D2929AA}"/>
              </a:ext>
            </a:extLst>
          </p:cNvPr>
          <p:cNvSpPr/>
          <p:nvPr/>
        </p:nvSpPr>
        <p:spPr>
          <a:xfrm>
            <a:off x="-1" y="-2533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694733-3AFD-4571-80F0-244D1236A520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90CB4E-1254-4490-96A0-97922D523F6C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6D187C-CEAC-4526-82EA-4EAA75859CF0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B8707A-9BDA-40E1-BF9A-8FBA454E685C}"/>
              </a:ext>
            </a:extLst>
          </p:cNvPr>
          <p:cNvGrpSpPr/>
          <p:nvPr/>
        </p:nvGrpSpPr>
        <p:grpSpPr>
          <a:xfrm rot="3199893">
            <a:off x="2782192" y="164349"/>
            <a:ext cx="1453281" cy="2906560"/>
            <a:chOff x="3187700" y="1663700"/>
            <a:chExt cx="1765301" cy="3530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A54F28-DF5B-48FB-8329-3EC4CBA6461F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7E334D-649C-4965-BD24-F784FB862A15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05116-F509-4356-93FC-AE097BF8057A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4DE70F-4F3D-4DA5-B8CE-4723AEBF08A7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D58102-B788-4195-99A2-F25A2E96C481}"/>
              </a:ext>
            </a:extLst>
          </p:cNvPr>
          <p:cNvSpPr/>
          <p:nvPr/>
        </p:nvSpPr>
        <p:spPr>
          <a:xfrm>
            <a:off x="1818145" y="678243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9B0162-98CA-42D7-9B37-EC8A7AD9031B}"/>
              </a:ext>
            </a:extLst>
          </p:cNvPr>
          <p:cNvSpPr/>
          <p:nvPr/>
        </p:nvSpPr>
        <p:spPr>
          <a:xfrm>
            <a:off x="2087978" y="957947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FC5488-12AF-45B1-9639-05A9F7137D2E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2187D8C-FAA2-4BB7-AE26-DA9B402E4875}"/>
              </a:ext>
            </a:extLst>
          </p:cNvPr>
          <p:cNvSpPr/>
          <p:nvPr/>
        </p:nvSpPr>
        <p:spPr>
          <a:xfrm>
            <a:off x="9038643" y="678242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1DD66F-7976-42AB-B8A9-E4732C9FFDC4}"/>
              </a:ext>
            </a:extLst>
          </p:cNvPr>
          <p:cNvSpPr/>
          <p:nvPr/>
        </p:nvSpPr>
        <p:spPr>
          <a:xfrm>
            <a:off x="5874657" y="91695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10BA0-F713-4FBB-932E-6181A63CDFDC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8BBB77-64CE-4260-9F3A-E635EA350F50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CD8BE4-B035-49E4-AC56-796288941DB4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47B699-69B2-4329-8783-80938570D4C9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C4719-FA1A-456F-9BDE-1CF8B2E74A5A}"/>
              </a:ext>
            </a:extLst>
          </p:cNvPr>
          <p:cNvSpPr txBox="1"/>
          <p:nvPr/>
        </p:nvSpPr>
        <p:spPr>
          <a:xfrm>
            <a:off x="3306166" y="2320675"/>
            <a:ext cx="546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৩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আমি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আমার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বিদ্যালয়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7" name="Right Triangle 35">
            <a:extLst>
              <a:ext uri="{FF2B5EF4-FFF2-40B4-BE49-F238E27FC236}">
                <a16:creationId xmlns:a16="http://schemas.microsoft.com/office/drawing/2014/main" id="{37BA49BC-D2FB-48CF-922E-F9AB318D2CD8}"/>
              </a:ext>
            </a:extLst>
          </p:cNvPr>
          <p:cNvSpPr/>
          <p:nvPr/>
        </p:nvSpPr>
        <p:spPr>
          <a:xfrm>
            <a:off x="0" y="5738715"/>
            <a:ext cx="11048999" cy="1128584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A0727CAB-C863-4CF4-BF8D-C66A0277BC27}"/>
              </a:ext>
            </a:extLst>
          </p:cNvPr>
          <p:cNvSpPr/>
          <p:nvPr/>
        </p:nvSpPr>
        <p:spPr>
          <a:xfrm flipH="1">
            <a:off x="-228599" y="5317384"/>
            <a:ext cx="12420599" cy="1540617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clock&#10;&#10;Description automatically generated">
            <a:extLst>
              <a:ext uri="{FF2B5EF4-FFF2-40B4-BE49-F238E27FC236}">
                <a16:creationId xmlns:a16="http://schemas.microsoft.com/office/drawing/2014/main" id="{6C1D9F6F-AFC0-44E3-BE7A-6CC9048F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1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8E73DA78-234C-4303-B0A6-790CCDA5E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798571" y="5976432"/>
            <a:ext cx="6572196" cy="886218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3CDEE89-4575-47FA-A3E6-149DED456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BF39C634-FA10-4A1A-8B43-1EB690B33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228599" y="5990849"/>
            <a:ext cx="654376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7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2BB9CD"/>
            </a:gs>
            <a:gs pos="0">
              <a:srgbClr val="0B509B"/>
            </a:gs>
            <a:gs pos="100000">
              <a:srgbClr val="0B50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405AFA-D554-458E-A4F5-D51F37F50BAE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EC90FD-B4AF-4567-B991-A191D6792961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F9EB38-6769-42AE-AB94-0794DD6DD0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D76E9-7D2F-4C21-B0D9-905CC8882DCE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80E96-8745-49C7-881C-AA656B0F74B0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72C174-8CA6-4F60-9F9D-B55F67833A93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108660-AD90-4131-9A1E-CC6408C758EA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779FBD-FFE8-4421-BF3D-A62EFF9C086E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B36272-0CF1-475F-A5E0-31F231493AF9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11FF1B-8B80-46FF-84D4-77F401FE9587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34AE6E-90E9-46D2-9A2E-347CF2CA8302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837D51-BD48-4234-B24B-439BDEE69517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6B66CE-B984-4635-9647-5B303616D7E2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364E88-C4B9-4AD7-98D7-027CAB583415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831411-509C-4C2B-8725-2BE24395B84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D335-C533-476D-8A60-E67C91FFC281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155174-C19B-48B5-B7A5-E1712EDB67CA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85EDA7D-290B-4EBA-B2AF-1BB137B48AD4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5AFA5B-B111-4F74-BA05-C9B9991F10B4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C9113E-36F0-4ED8-9DBA-28CAA2BB4B89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3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1887200" cy="65532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C5E621-F425-4123-994A-B18DFB4B2AAD}"/>
              </a:ext>
            </a:extLst>
          </p:cNvPr>
          <p:cNvGrpSpPr/>
          <p:nvPr/>
        </p:nvGrpSpPr>
        <p:grpSpPr>
          <a:xfrm>
            <a:off x="152400" y="152400"/>
            <a:ext cx="4705442" cy="875422"/>
            <a:chOff x="3894272" y="424507"/>
            <a:chExt cx="6139115" cy="11225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CB6EFA-73B3-4E2E-9144-8E5FC6CF8590}"/>
                </a:ext>
              </a:extLst>
            </p:cNvPr>
            <p:cNvGrpSpPr/>
            <p:nvPr/>
          </p:nvGrpSpPr>
          <p:grpSpPr>
            <a:xfrm>
              <a:off x="3894272" y="424507"/>
              <a:ext cx="5783128" cy="1122560"/>
              <a:chOff x="4194668" y="525534"/>
              <a:chExt cx="4236827" cy="71670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9804F2-8D46-4C2D-9F1F-01F526CB3ADD}"/>
                  </a:ext>
                </a:extLst>
              </p:cNvPr>
              <p:cNvGrpSpPr/>
              <p:nvPr/>
            </p:nvGrpSpPr>
            <p:grpSpPr>
              <a:xfrm>
                <a:off x="5400091" y="525534"/>
                <a:ext cx="310648" cy="716703"/>
                <a:chOff x="5400091" y="525534"/>
                <a:chExt cx="310648" cy="71670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E4D3EE-5E3C-4AF6-80FD-162856C984F2}"/>
                    </a:ext>
                  </a:extLst>
                </p:cNvPr>
                <p:cNvSpPr/>
                <p:nvPr/>
              </p:nvSpPr>
              <p:spPr>
                <a:xfrm>
                  <a:off x="5400091" y="1066277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E8367A7-B4C1-4474-A46B-152CE732F796}"/>
                    </a:ext>
                  </a:extLst>
                </p:cNvPr>
                <p:cNvSpPr/>
                <p:nvPr/>
              </p:nvSpPr>
              <p:spPr>
                <a:xfrm>
                  <a:off x="5400091" y="525534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6DBEE8D-52DC-42C9-ABC7-C4F5E2594C86}"/>
                  </a:ext>
                </a:extLst>
              </p:cNvPr>
              <p:cNvSpPr/>
              <p:nvPr/>
            </p:nvSpPr>
            <p:spPr>
              <a:xfrm>
                <a:off x="4194668" y="586700"/>
                <a:ext cx="1661639" cy="582502"/>
              </a:xfrm>
              <a:prstGeom prst="roundRect">
                <a:avLst/>
              </a:pr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4E7E354-ADF8-4A93-99CA-01D2C747CD08}"/>
                  </a:ext>
                </a:extLst>
              </p:cNvPr>
              <p:cNvSpPr/>
              <p:nvPr/>
            </p:nvSpPr>
            <p:spPr>
              <a:xfrm>
                <a:off x="5856307" y="586700"/>
                <a:ext cx="2575188" cy="582502"/>
              </a:xfrm>
              <a:prstGeom prst="roundRect">
                <a:avLst>
                  <a:gd name="adj" fmla="val 12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209296-6EF7-4F9C-A9C2-CD4269CAE759}"/>
                  </a:ext>
                </a:extLst>
              </p:cNvPr>
              <p:cNvSpPr/>
              <p:nvPr/>
            </p:nvSpPr>
            <p:spPr>
              <a:xfrm>
                <a:off x="5506586" y="525534"/>
                <a:ext cx="699443" cy="714254"/>
              </a:xfrm>
              <a:custGeom>
                <a:avLst/>
                <a:gdLst>
                  <a:gd name="connsiteX0" fmla="*/ 7994 w 867240"/>
                  <a:gd name="connsiteY0" fmla="*/ 0 h 885604"/>
                  <a:gd name="connsiteX1" fmla="*/ 434696 w 867240"/>
                  <a:gd name="connsiteY1" fmla="*/ 0 h 885604"/>
                  <a:gd name="connsiteX2" fmla="*/ 867240 w 867240"/>
                  <a:gd name="connsiteY2" fmla="*/ 409927 h 885604"/>
                  <a:gd name="connsiteX3" fmla="*/ 416436 w 867240"/>
                  <a:gd name="connsiteY3" fmla="*/ 885604 h 885604"/>
                  <a:gd name="connsiteX4" fmla="*/ 2141 w 867240"/>
                  <a:gd name="connsiteY4" fmla="*/ 885604 h 885604"/>
                  <a:gd name="connsiteX5" fmla="*/ 896 w 867240"/>
                  <a:gd name="connsiteY5" fmla="*/ 884424 h 885604"/>
                  <a:gd name="connsiteX6" fmla="*/ 437836 w 867240"/>
                  <a:gd name="connsiteY6" fmla="*/ 423377 h 885604"/>
                  <a:gd name="connsiteX7" fmla="*/ 0 w 867240"/>
                  <a:gd name="connsiteY7" fmla="*/ 8435 h 885604"/>
                  <a:gd name="connsiteX8" fmla="*/ 7994 w 867240"/>
                  <a:gd name="connsiteY8" fmla="*/ 0 h 88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240" h="885604">
                    <a:moveTo>
                      <a:pt x="7994" y="0"/>
                    </a:moveTo>
                    <a:lnTo>
                      <a:pt x="434696" y="0"/>
                    </a:lnTo>
                    <a:lnTo>
                      <a:pt x="867240" y="409927"/>
                    </a:lnTo>
                    <a:lnTo>
                      <a:pt x="416436" y="885604"/>
                    </a:lnTo>
                    <a:lnTo>
                      <a:pt x="2141" y="885604"/>
                    </a:lnTo>
                    <a:lnTo>
                      <a:pt x="896" y="884424"/>
                    </a:lnTo>
                    <a:lnTo>
                      <a:pt x="437836" y="423377"/>
                    </a:lnTo>
                    <a:lnTo>
                      <a:pt x="0" y="8435"/>
                    </a:lnTo>
                    <a:lnTo>
                      <a:pt x="79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6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62FFBC-2203-4AD0-9130-749966C27C1B}"/>
                </a:ext>
              </a:extLst>
            </p:cNvPr>
            <p:cNvSpPr txBox="1"/>
            <p:nvPr/>
          </p:nvSpPr>
          <p:spPr>
            <a:xfrm>
              <a:off x="6518342" y="641027"/>
              <a:ext cx="3515045" cy="6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ূ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র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্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ঠ</a:t>
              </a:r>
              <a:r>
                <a:rPr lang="en-US" sz="2800" b="1" dirty="0" err="1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ের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ো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7C49F1-38EE-66EF-0AD1-F76CFE377263}"/>
              </a:ext>
            </a:extLst>
          </p:cNvPr>
          <p:cNvSpPr txBox="1"/>
          <p:nvPr/>
        </p:nvSpPr>
        <p:spPr>
          <a:xfrm>
            <a:off x="1106290" y="1348598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আমাদের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জাতীয়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পতাকার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রং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D312A-E5E5-D048-F967-A0A10F6FCC09}"/>
              </a:ext>
            </a:extLst>
          </p:cNvPr>
          <p:cNvSpPr txBox="1"/>
          <p:nvPr/>
        </p:nvSpPr>
        <p:spPr>
          <a:xfrm>
            <a:off x="2369389" y="5759510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সবুজ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লাল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8A2CA-7545-957B-139D-3704827A4AE7}"/>
              </a:ext>
            </a:extLst>
          </p:cNvPr>
          <p:cNvSpPr txBox="1"/>
          <p:nvPr/>
        </p:nvSpPr>
        <p:spPr>
          <a:xfrm>
            <a:off x="6772804" y="1348598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আমাদের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জাতীয়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ফুলের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F138C-248C-2B42-8ADA-0C17170CF232}"/>
              </a:ext>
            </a:extLst>
          </p:cNvPr>
          <p:cNvSpPr txBox="1"/>
          <p:nvPr/>
        </p:nvSpPr>
        <p:spPr>
          <a:xfrm>
            <a:off x="8449249" y="5805929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শাপলা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26746A-6AFA-6BDC-CACE-C117FF8194F9}"/>
              </a:ext>
            </a:extLst>
          </p:cNvPr>
          <p:cNvGrpSpPr/>
          <p:nvPr/>
        </p:nvGrpSpPr>
        <p:grpSpPr>
          <a:xfrm>
            <a:off x="1524935" y="2648863"/>
            <a:ext cx="4213959" cy="2319131"/>
            <a:chOff x="1524935" y="2648863"/>
            <a:chExt cx="4213959" cy="23191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1C98E6-6CF8-E4BF-F1E5-59B5963ACB8A}"/>
                </a:ext>
              </a:extLst>
            </p:cNvPr>
            <p:cNvSpPr/>
            <p:nvPr/>
          </p:nvSpPr>
          <p:spPr>
            <a:xfrm>
              <a:off x="1524935" y="2648863"/>
              <a:ext cx="4213959" cy="23191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0C3295-878F-F5E0-ACBF-1965391133FA}"/>
                </a:ext>
              </a:extLst>
            </p:cNvPr>
            <p:cNvSpPr/>
            <p:nvPr/>
          </p:nvSpPr>
          <p:spPr>
            <a:xfrm>
              <a:off x="2330128" y="2900655"/>
              <a:ext cx="1815547" cy="18155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045E6BE-1981-AD9D-CED6-97BC256C0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97" y="2392121"/>
            <a:ext cx="4213959" cy="31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22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87DCAF-35D1-DCFA-C3B1-140F964DE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9" t="-1" b="24946"/>
          <a:stretch/>
        </p:blipFill>
        <p:spPr>
          <a:xfrm flipH="1">
            <a:off x="1398435" y="1724279"/>
            <a:ext cx="3007586" cy="5133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7A3714-2A0D-9B20-E5D3-DC138B34918D}"/>
              </a:ext>
            </a:extLst>
          </p:cNvPr>
          <p:cNvGrpSpPr/>
          <p:nvPr/>
        </p:nvGrpSpPr>
        <p:grpSpPr>
          <a:xfrm>
            <a:off x="4598503" y="135675"/>
            <a:ext cx="4784035" cy="2832652"/>
            <a:chOff x="4505737" y="307953"/>
            <a:chExt cx="4784035" cy="2832652"/>
          </a:xfrm>
        </p:grpSpPr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3F80F5B2-032E-E60D-8BB2-97052B557C89}"/>
                </a:ext>
              </a:extLst>
            </p:cNvPr>
            <p:cNvSpPr/>
            <p:nvPr/>
          </p:nvSpPr>
          <p:spPr>
            <a:xfrm>
              <a:off x="4505737" y="307953"/>
              <a:ext cx="4784035" cy="2832652"/>
            </a:xfrm>
            <a:prstGeom prst="wedgeEllipseCallout">
              <a:avLst>
                <a:gd name="adj1" fmla="val -69309"/>
                <a:gd name="adj2" fmla="val 34266"/>
              </a:avLst>
            </a:prstGeom>
            <a:solidFill>
              <a:srgbClr val="F26085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273E88-262C-C531-4437-FD8A0EF14199}"/>
                </a:ext>
              </a:extLst>
            </p:cNvPr>
            <p:cNvSpPr txBox="1"/>
            <p:nvPr/>
          </p:nvSpPr>
          <p:spPr>
            <a:xfrm>
              <a:off x="4775219" y="1031782"/>
              <a:ext cx="42450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শিক্ষার্থী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বন্ধুরা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খুশি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আমাদের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বিদ্যালয়ের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endParaRPr lang="en-US" sz="2800" b="1" dirty="0">
                <a:solidFill>
                  <a:schemeClr val="bg1"/>
                </a:solidFill>
                <a:latin typeface="NikoshLightBAN" panose="02000000000000000000" pitchFamily="2" charset="0"/>
                <a:cs typeface="NikoshLightBAN" panose="02000000000000000000" pitchFamily="2" charset="0"/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বিজবাগ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সরকারি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প্রাথমিক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বিদ্যালয়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C58F8E-F42B-6E98-2D8A-BD311AB92D6E}"/>
              </a:ext>
            </a:extLst>
          </p:cNvPr>
          <p:cNvGrpSpPr/>
          <p:nvPr/>
        </p:nvGrpSpPr>
        <p:grpSpPr>
          <a:xfrm>
            <a:off x="4230599" y="1938717"/>
            <a:ext cx="4055804" cy="2352422"/>
            <a:chOff x="3788842" y="307953"/>
            <a:chExt cx="6217823" cy="2832652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96DB57CA-3E60-F4C7-B4D5-CF143DE56CE1}"/>
                </a:ext>
              </a:extLst>
            </p:cNvPr>
            <p:cNvSpPr/>
            <p:nvPr/>
          </p:nvSpPr>
          <p:spPr>
            <a:xfrm>
              <a:off x="4505737" y="307953"/>
              <a:ext cx="4784035" cy="2832652"/>
            </a:xfrm>
            <a:prstGeom prst="wedgeEllipseCallout">
              <a:avLst>
                <a:gd name="adj1" fmla="val -71525"/>
                <a:gd name="adj2" fmla="val 1050"/>
              </a:avLst>
            </a:prstGeom>
            <a:solidFill>
              <a:srgbClr val="F26085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798FC-423B-2F06-E71D-7E6A7C7A5357}"/>
                </a:ext>
              </a:extLst>
            </p:cNvPr>
            <p:cNvSpPr txBox="1"/>
            <p:nvPr/>
          </p:nvSpPr>
          <p:spPr>
            <a:xfrm>
              <a:off x="3788842" y="1021577"/>
              <a:ext cx="6217823" cy="190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বলতো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আজ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আমরা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পড়বো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25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4482456" y="1731820"/>
            <a:ext cx="3222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4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2642717" y="2554621"/>
            <a:ext cx="7309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আমি</a:t>
            </a: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আমার</a:t>
            </a: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বিদ্যালয়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5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3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0" y="293028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336B57-B71B-4605-A437-071A6025ED17}"/>
              </a:ext>
            </a:extLst>
          </p:cNvPr>
          <p:cNvSpPr/>
          <p:nvPr/>
        </p:nvSpPr>
        <p:spPr>
          <a:xfrm>
            <a:off x="1033398" y="5745186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89DE9-BF19-3DA9-EAE5-92CC6B1FAA6B}"/>
              </a:ext>
            </a:extLst>
          </p:cNvPr>
          <p:cNvSpPr/>
          <p:nvPr/>
        </p:nvSpPr>
        <p:spPr>
          <a:xfrm>
            <a:off x="1492143" y="2795663"/>
            <a:ext cx="9043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৫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সহজ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কথোপকথন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59FB8A6-5D3E-65DB-15EA-61BE877436E0}"/>
              </a:ext>
            </a:extLst>
          </p:cNvPr>
          <p:cNvSpPr/>
          <p:nvPr/>
        </p:nvSpPr>
        <p:spPr>
          <a:xfrm>
            <a:off x="997909" y="2862981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AA94-6D33-2661-9E76-C87196EAC762}"/>
              </a:ext>
            </a:extLst>
          </p:cNvPr>
          <p:cNvSpPr/>
          <p:nvPr/>
        </p:nvSpPr>
        <p:spPr>
          <a:xfrm>
            <a:off x="1492143" y="3512380"/>
            <a:ext cx="1088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৩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সাধারণ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নির্দেশনা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আনুসরণ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C62985E-A64E-5C3C-787F-28A23E5BBB92}"/>
              </a:ext>
            </a:extLst>
          </p:cNvPr>
          <p:cNvSpPr/>
          <p:nvPr/>
        </p:nvSpPr>
        <p:spPr>
          <a:xfrm>
            <a:off x="997908" y="3583532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2B99E4D-06C4-C227-FA89-AE07216A9E7C}"/>
              </a:ext>
            </a:extLst>
          </p:cNvPr>
          <p:cNvSpPr/>
          <p:nvPr/>
        </p:nvSpPr>
        <p:spPr>
          <a:xfrm>
            <a:off x="1004835" y="4304083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13875-8CCA-FE49-33C5-93562D148DD3}"/>
              </a:ext>
            </a:extLst>
          </p:cNvPr>
          <p:cNvSpPr/>
          <p:nvPr/>
        </p:nvSpPr>
        <p:spPr>
          <a:xfrm>
            <a:off x="1492143" y="4959817"/>
            <a:ext cx="12244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৬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৩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স্পষ্ট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স্বরে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পারিবারিক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ও বিদ্যালয়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পরিবেশে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প্রশ্নের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উত্তর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দিতে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3A6E26-211B-59DB-EA06-72BB14C94EDD}"/>
              </a:ext>
            </a:extLst>
          </p:cNvPr>
          <p:cNvSpPr/>
          <p:nvPr/>
        </p:nvSpPr>
        <p:spPr>
          <a:xfrm>
            <a:off x="997908" y="5024634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BA72A-8773-866B-60BC-FAA4B293A62A}"/>
              </a:ext>
            </a:extLst>
          </p:cNvPr>
          <p:cNvSpPr/>
          <p:nvPr/>
        </p:nvSpPr>
        <p:spPr>
          <a:xfrm>
            <a:off x="1492143" y="4232765"/>
            <a:ext cx="1088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৬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স্পষ্ট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স্বরে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পারিবারিক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বিদ্যালয়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পরিবেশে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পরিচিতিমূলক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সাধারণ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প্রশ্ন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11376-42A7-A604-A265-E1860C940078}"/>
              </a:ext>
            </a:extLst>
          </p:cNvPr>
          <p:cNvSpPr/>
          <p:nvPr/>
        </p:nvSpPr>
        <p:spPr>
          <a:xfrm>
            <a:off x="1492143" y="5670631"/>
            <a:ext cx="9427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৬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পরিচিত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প্রেক্ষাপটে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সহজ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বিষয়ে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কথোপকথনে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অংশ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2256110" y="1676775"/>
            <a:ext cx="9043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 dir="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9" grpId="0" animBg="1"/>
          <p:bldP spid="2" grpId="0"/>
          <p:bldP spid="3" grpId="0" animBg="1"/>
          <p:bldP spid="6" grpId="0"/>
          <p:bldP spid="7" grpId="0" animBg="1"/>
          <p:bldP spid="8" grpId="0" animBg="1"/>
          <p:bldP spid="10" grpId="0"/>
          <p:bldP spid="11" grpId="0" animBg="1"/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9" grpId="0" animBg="1"/>
          <p:bldP spid="2" grpId="0"/>
          <p:bldP spid="3" grpId="0" animBg="1"/>
          <p:bldP spid="6" grpId="0"/>
          <p:bldP spid="7" grpId="0" animBg="1"/>
          <p:bldP spid="8" grpId="0" animBg="1"/>
          <p:bldP spid="10" grpId="0"/>
          <p:bldP spid="11" grpId="0" animBg="1"/>
          <p:bldP spid="12" grpId="0"/>
          <p:bldP spid="13" grpId="0"/>
          <p:bldP spid="1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1BF601-E597-50D5-721E-E82C7FDB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76" y="499247"/>
            <a:ext cx="9917847" cy="620501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4BA9757-872E-DDC9-0316-3D2F20B03BF9}"/>
              </a:ext>
            </a:extLst>
          </p:cNvPr>
          <p:cNvGrpSpPr/>
          <p:nvPr/>
        </p:nvGrpSpPr>
        <p:grpSpPr>
          <a:xfrm>
            <a:off x="4227722" y="304711"/>
            <a:ext cx="4055804" cy="1053710"/>
            <a:chOff x="3788840" y="423585"/>
            <a:chExt cx="6217823" cy="2107420"/>
          </a:xfrm>
          <a:solidFill>
            <a:srgbClr val="3A457E"/>
          </a:solidFill>
        </p:grpSpPr>
        <p:sp>
          <p:nvSpPr>
            <p:cNvPr id="4" name="Speech Bubble: Oval 3">
              <a:extLst>
                <a:ext uri="{FF2B5EF4-FFF2-40B4-BE49-F238E27FC236}">
                  <a16:creationId xmlns:a16="http://schemas.microsoft.com/office/drawing/2014/main" id="{C0054F3D-661D-618A-48FB-1F9268256ED1}"/>
                </a:ext>
              </a:extLst>
            </p:cNvPr>
            <p:cNvSpPr/>
            <p:nvPr/>
          </p:nvSpPr>
          <p:spPr>
            <a:xfrm>
              <a:off x="4505735" y="423585"/>
              <a:ext cx="4784035" cy="2107420"/>
            </a:xfrm>
            <a:prstGeom prst="wedgeEllipseCallout">
              <a:avLst>
                <a:gd name="adj1" fmla="val -83416"/>
                <a:gd name="adj2" fmla="val 56387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359952-40BA-4EC5-EDBC-C64200405C3C}"/>
                </a:ext>
              </a:extLst>
            </p:cNvPr>
            <p:cNvSpPr txBox="1"/>
            <p:nvPr/>
          </p:nvSpPr>
          <p:spPr>
            <a:xfrm>
              <a:off x="3788840" y="954075"/>
              <a:ext cx="621782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কেমন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আছ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সবাই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6D3E214-AD49-DA02-59D6-674352752429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AFDC5D-75A7-75E9-C7DF-96FF5FE97BC9}"/>
              </a:ext>
            </a:extLst>
          </p:cNvPr>
          <p:cNvGrpSpPr/>
          <p:nvPr/>
        </p:nvGrpSpPr>
        <p:grpSpPr>
          <a:xfrm flipH="1">
            <a:off x="4068098" y="1889816"/>
            <a:ext cx="4055804" cy="1053710"/>
            <a:chOff x="3468118" y="747311"/>
            <a:chExt cx="6217823" cy="2107420"/>
          </a:xfrm>
          <a:solidFill>
            <a:srgbClr val="3A457E"/>
          </a:solidFill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E1E92EEE-5EDA-447B-8566-79565F553321}"/>
                </a:ext>
              </a:extLst>
            </p:cNvPr>
            <p:cNvSpPr/>
            <p:nvPr/>
          </p:nvSpPr>
          <p:spPr>
            <a:xfrm>
              <a:off x="4185011" y="747311"/>
              <a:ext cx="4784035" cy="2107420"/>
            </a:xfrm>
            <a:prstGeom prst="wedgeEllipseCallout">
              <a:avLst>
                <a:gd name="adj1" fmla="val -8673"/>
                <a:gd name="adj2" fmla="val 91602"/>
              </a:avLst>
            </a:prstGeom>
            <a:solidFill>
              <a:srgbClr val="F39783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445522-9A75-3778-724C-AC129A8EF5CB}"/>
                </a:ext>
              </a:extLst>
            </p:cNvPr>
            <p:cNvSpPr txBox="1"/>
            <p:nvPr/>
          </p:nvSpPr>
          <p:spPr>
            <a:xfrm>
              <a:off x="3468118" y="1270531"/>
              <a:ext cx="621782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ভালো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আছি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885E89-AD4E-835F-8348-F25D4BA1C4FA}"/>
              </a:ext>
            </a:extLst>
          </p:cNvPr>
          <p:cNvGrpSpPr/>
          <p:nvPr/>
        </p:nvGrpSpPr>
        <p:grpSpPr>
          <a:xfrm>
            <a:off x="4383540" y="258506"/>
            <a:ext cx="4055804" cy="1053710"/>
            <a:chOff x="3788840" y="423585"/>
            <a:chExt cx="6217823" cy="2107420"/>
          </a:xfrm>
          <a:solidFill>
            <a:srgbClr val="3A457E"/>
          </a:solidFill>
        </p:grpSpPr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4DDAD9B2-B1E2-4FA8-3831-87B7C249BAFA}"/>
                </a:ext>
              </a:extLst>
            </p:cNvPr>
            <p:cNvSpPr/>
            <p:nvPr/>
          </p:nvSpPr>
          <p:spPr>
            <a:xfrm>
              <a:off x="4505735" y="423585"/>
              <a:ext cx="4784035" cy="2107420"/>
            </a:xfrm>
            <a:prstGeom prst="wedgeEllipseCallout">
              <a:avLst>
                <a:gd name="adj1" fmla="val -83416"/>
                <a:gd name="adj2" fmla="val 56387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411B0-C450-5364-93B2-895701ACA8DA}"/>
                </a:ext>
              </a:extLst>
            </p:cNvPr>
            <p:cNvSpPr txBox="1"/>
            <p:nvPr/>
          </p:nvSpPr>
          <p:spPr>
            <a:xfrm>
              <a:off x="3788840" y="523187"/>
              <a:ext cx="6217823" cy="190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স্কুল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কেমন</a:t>
              </a:r>
              <a:endParaRPr lang="en-US" sz="2800" b="1" dirty="0">
                <a:solidFill>
                  <a:schemeClr val="bg1"/>
                </a:solidFill>
                <a:latin typeface="NikoshLightBAN" panose="02000000000000000000" pitchFamily="2" charset="0"/>
                <a:cs typeface="NikoshLightBAN" panose="02000000000000000000" pitchFamily="2" charset="0"/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লাগছে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তোমাদের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DB312C-0F94-C712-D171-886D095C229A}"/>
              </a:ext>
            </a:extLst>
          </p:cNvPr>
          <p:cNvGrpSpPr/>
          <p:nvPr/>
        </p:nvGrpSpPr>
        <p:grpSpPr>
          <a:xfrm flipH="1">
            <a:off x="7252095" y="1000655"/>
            <a:ext cx="4055804" cy="1172164"/>
            <a:chOff x="3376444" y="1574666"/>
            <a:chExt cx="6217823" cy="1280065"/>
          </a:xfrm>
          <a:solidFill>
            <a:srgbClr val="3A457E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1DD8D7BC-C906-B88D-F41B-00EF8B35D93E}"/>
                </a:ext>
              </a:extLst>
            </p:cNvPr>
            <p:cNvSpPr/>
            <p:nvPr/>
          </p:nvSpPr>
          <p:spPr>
            <a:xfrm>
              <a:off x="4185013" y="1574666"/>
              <a:ext cx="4784035" cy="1280065"/>
            </a:xfrm>
            <a:prstGeom prst="wedgeEllipseCallout">
              <a:avLst>
                <a:gd name="adj1" fmla="val 19780"/>
                <a:gd name="adj2" fmla="val 143793"/>
              </a:avLst>
            </a:prstGeom>
            <a:solidFill>
              <a:srgbClr val="F39783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774115-B599-370A-4243-9D537DDC84DB}"/>
                </a:ext>
              </a:extLst>
            </p:cNvPr>
            <p:cNvSpPr txBox="1"/>
            <p:nvPr/>
          </p:nvSpPr>
          <p:spPr>
            <a:xfrm>
              <a:off x="3376444" y="1897207"/>
              <a:ext cx="6217823" cy="57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খুব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ভালো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লাগছে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আপা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B7FF6C-99FD-92E6-7292-21D1CBC8D61E}"/>
              </a:ext>
            </a:extLst>
          </p:cNvPr>
          <p:cNvGrpSpPr/>
          <p:nvPr/>
        </p:nvGrpSpPr>
        <p:grpSpPr>
          <a:xfrm>
            <a:off x="4003343" y="180346"/>
            <a:ext cx="5304096" cy="2263740"/>
            <a:chOff x="3788840" y="423585"/>
            <a:chExt cx="6217823" cy="2107420"/>
          </a:xfrm>
          <a:solidFill>
            <a:srgbClr val="3A457E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F2644AE7-2C95-E9ED-E332-1ED4880C6068}"/>
                </a:ext>
              </a:extLst>
            </p:cNvPr>
            <p:cNvSpPr/>
            <p:nvPr/>
          </p:nvSpPr>
          <p:spPr>
            <a:xfrm>
              <a:off x="4505735" y="423585"/>
              <a:ext cx="4784035" cy="2107420"/>
            </a:xfrm>
            <a:prstGeom prst="wedgeEllipseCallout">
              <a:avLst>
                <a:gd name="adj1" fmla="val -78065"/>
                <a:gd name="adj2" fmla="val 14788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1283C2-E23D-1BF2-0BFD-8941B2A09DDA}"/>
                </a:ext>
              </a:extLst>
            </p:cNvPr>
            <p:cNvSpPr txBox="1"/>
            <p:nvPr/>
          </p:nvSpPr>
          <p:spPr>
            <a:xfrm>
              <a:off x="3788840" y="879543"/>
              <a:ext cx="6217823" cy="128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কত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নতুন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নতুন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বন্ধু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,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তাই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অনেক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ভালো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লাগবে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404FB8-2E34-0BC3-BC9C-1F070A501D46}"/>
              </a:ext>
            </a:extLst>
          </p:cNvPr>
          <p:cNvGrpSpPr/>
          <p:nvPr/>
        </p:nvGrpSpPr>
        <p:grpSpPr>
          <a:xfrm flipH="1">
            <a:off x="7747209" y="3104026"/>
            <a:ext cx="4055804" cy="1172164"/>
            <a:chOff x="547377" y="1562082"/>
            <a:chExt cx="6217823" cy="1280065"/>
          </a:xfrm>
          <a:solidFill>
            <a:srgbClr val="3A457E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4426F733-352C-4763-A9D3-C93997325BCD}"/>
                </a:ext>
              </a:extLst>
            </p:cNvPr>
            <p:cNvSpPr/>
            <p:nvPr/>
          </p:nvSpPr>
          <p:spPr>
            <a:xfrm>
              <a:off x="1264270" y="1562082"/>
              <a:ext cx="4784035" cy="1280065"/>
            </a:xfrm>
            <a:prstGeom prst="wedgeEllipseCallout">
              <a:avLst>
                <a:gd name="adj1" fmla="val 63515"/>
                <a:gd name="adj2" fmla="val 99549"/>
              </a:avLst>
            </a:prstGeom>
            <a:solidFill>
              <a:srgbClr val="F39783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FC8132-01AD-AA0A-19DE-9CB94AE963F6}"/>
                </a:ext>
              </a:extLst>
            </p:cNvPr>
            <p:cNvSpPr txBox="1"/>
            <p:nvPr/>
          </p:nvSpPr>
          <p:spPr>
            <a:xfrm>
              <a:off x="547377" y="1964866"/>
              <a:ext cx="6217823" cy="57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তপু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AA6667-45F2-7DC0-08D6-A3852E7A50DD}"/>
              </a:ext>
            </a:extLst>
          </p:cNvPr>
          <p:cNvGrpSpPr/>
          <p:nvPr/>
        </p:nvGrpSpPr>
        <p:grpSpPr>
          <a:xfrm>
            <a:off x="3391799" y="332746"/>
            <a:ext cx="5304096" cy="1313217"/>
            <a:chOff x="2893292" y="423585"/>
            <a:chExt cx="6217823" cy="1222534"/>
          </a:xfrm>
          <a:solidFill>
            <a:srgbClr val="3A457E"/>
          </a:solidFill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176910F5-AB56-6C61-66B5-A956B082D618}"/>
                </a:ext>
              </a:extLst>
            </p:cNvPr>
            <p:cNvSpPr/>
            <p:nvPr/>
          </p:nvSpPr>
          <p:spPr>
            <a:xfrm>
              <a:off x="4505736" y="423585"/>
              <a:ext cx="2842760" cy="1222534"/>
            </a:xfrm>
            <a:prstGeom prst="wedgeEllipseCallout">
              <a:avLst>
                <a:gd name="adj1" fmla="val -78065"/>
                <a:gd name="adj2" fmla="val 14788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F18329-D803-ED8A-E009-19F9BC2289F9}"/>
                </a:ext>
              </a:extLst>
            </p:cNvPr>
            <p:cNvSpPr txBox="1"/>
            <p:nvPr/>
          </p:nvSpPr>
          <p:spPr>
            <a:xfrm>
              <a:off x="2893292" y="827277"/>
              <a:ext cx="6217823" cy="487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0406DF-1075-F482-2D8D-7BB8AE0A428E}"/>
              </a:ext>
            </a:extLst>
          </p:cNvPr>
          <p:cNvGrpSpPr/>
          <p:nvPr/>
        </p:nvGrpSpPr>
        <p:grpSpPr>
          <a:xfrm flipH="1">
            <a:off x="429219" y="2853113"/>
            <a:ext cx="4055804" cy="1172164"/>
            <a:chOff x="547377" y="1562082"/>
            <a:chExt cx="6217823" cy="1280065"/>
          </a:xfrm>
          <a:solidFill>
            <a:srgbClr val="3A457E"/>
          </a:solidFill>
        </p:grpSpPr>
        <p:sp>
          <p:nvSpPr>
            <p:cNvPr id="28" name="Speech Bubble: Oval 27">
              <a:extLst>
                <a:ext uri="{FF2B5EF4-FFF2-40B4-BE49-F238E27FC236}">
                  <a16:creationId xmlns:a16="http://schemas.microsoft.com/office/drawing/2014/main" id="{53971D06-7E50-85D7-C808-4EF96DA52088}"/>
                </a:ext>
              </a:extLst>
            </p:cNvPr>
            <p:cNvSpPr/>
            <p:nvPr/>
          </p:nvSpPr>
          <p:spPr>
            <a:xfrm>
              <a:off x="1264270" y="1562082"/>
              <a:ext cx="4784035" cy="1280065"/>
            </a:xfrm>
            <a:prstGeom prst="wedgeEllipseCallout">
              <a:avLst>
                <a:gd name="adj1" fmla="val -61130"/>
                <a:gd name="adj2" fmla="val 79756"/>
              </a:avLst>
            </a:prstGeom>
            <a:solidFill>
              <a:srgbClr val="F39783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89C21F-9B47-2EDB-6168-65938C5C4ADB}"/>
                </a:ext>
              </a:extLst>
            </p:cNvPr>
            <p:cNvSpPr txBox="1"/>
            <p:nvPr/>
          </p:nvSpPr>
          <p:spPr>
            <a:xfrm>
              <a:off x="547377" y="1964866"/>
              <a:ext cx="6217823" cy="57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আপা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তুলি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7352AE-7E2A-A369-6527-38455F74ECC1}"/>
              </a:ext>
            </a:extLst>
          </p:cNvPr>
          <p:cNvGrpSpPr/>
          <p:nvPr/>
        </p:nvGrpSpPr>
        <p:grpSpPr>
          <a:xfrm>
            <a:off x="3786118" y="5961"/>
            <a:ext cx="5304096" cy="2263740"/>
            <a:chOff x="3788840" y="423585"/>
            <a:chExt cx="6217823" cy="2107420"/>
          </a:xfrm>
          <a:solidFill>
            <a:srgbClr val="3A457E"/>
          </a:solidFill>
        </p:grpSpPr>
        <p:sp>
          <p:nvSpPr>
            <p:cNvPr id="31" name="Speech Bubble: Oval 30">
              <a:extLst>
                <a:ext uri="{FF2B5EF4-FFF2-40B4-BE49-F238E27FC236}">
                  <a16:creationId xmlns:a16="http://schemas.microsoft.com/office/drawing/2014/main" id="{6F0B96CA-D51A-2864-4880-397E7BF1E7FB}"/>
                </a:ext>
              </a:extLst>
            </p:cNvPr>
            <p:cNvSpPr/>
            <p:nvPr/>
          </p:nvSpPr>
          <p:spPr>
            <a:xfrm>
              <a:off x="4505735" y="423585"/>
              <a:ext cx="4784035" cy="2107420"/>
            </a:xfrm>
            <a:prstGeom prst="wedgeEllipseCallout">
              <a:avLst>
                <a:gd name="adj1" fmla="val -78065"/>
                <a:gd name="adj2" fmla="val 14788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1A2AD8-4DD6-9F37-8D8D-39ECA4353364}"/>
                </a:ext>
              </a:extLst>
            </p:cNvPr>
            <p:cNvSpPr txBox="1"/>
            <p:nvPr/>
          </p:nvSpPr>
          <p:spPr>
            <a:xfrm>
              <a:off x="3788840" y="879543"/>
              <a:ext cx="6217823" cy="128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এবার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তোমরা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একজন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একজন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করে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নিজের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বল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ঠিক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আছে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1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16847</TotalTime>
  <Words>382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Nikosh</vt:lpstr>
      <vt:lpstr>NikoshBAN</vt:lpstr>
      <vt:lpstr>NikoshLightBAN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Abu Hasan</cp:lastModifiedBy>
  <cp:revision>338</cp:revision>
  <dcterms:created xsi:type="dcterms:W3CDTF">2023-02-11T03:11:20Z</dcterms:created>
  <dcterms:modified xsi:type="dcterms:W3CDTF">2023-10-02T09:56:32Z</dcterms:modified>
</cp:coreProperties>
</file>