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7" r:id="rId2"/>
    <p:sldId id="267" r:id="rId3"/>
    <p:sldId id="259" r:id="rId4"/>
    <p:sldId id="271" r:id="rId5"/>
    <p:sldId id="474" r:id="rId6"/>
    <p:sldId id="274" r:id="rId7"/>
    <p:sldId id="480" r:id="rId8"/>
    <p:sldId id="482" r:id="rId9"/>
    <p:sldId id="485" r:id="rId10"/>
    <p:sldId id="483" r:id="rId11"/>
    <p:sldId id="487" r:id="rId12"/>
    <p:sldId id="481" r:id="rId13"/>
    <p:sldId id="486" r:id="rId14"/>
    <p:sldId id="4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5006A"/>
    <a:srgbClr val="FFF2CD"/>
    <a:srgbClr val="034B99"/>
    <a:srgbClr val="0C519B"/>
    <a:srgbClr val="2198BD"/>
    <a:srgbClr val="2BB9CD"/>
    <a:srgbClr val="D7F0F7"/>
    <a:srgbClr val="14E7E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374" autoAdjust="0"/>
  </p:normalViewPr>
  <p:slideViewPr>
    <p:cSldViewPr>
      <p:cViewPr varScale="1">
        <p:scale>
          <a:sx n="72" d="100"/>
          <a:sy n="72" d="100"/>
        </p:scale>
        <p:origin x="25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0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A5F5E-C729-DEB9-882B-39217AFD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3" y="1762092"/>
            <a:ext cx="11255187" cy="333381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E05CA2-CAA2-BF53-663E-7D29C2453630}"/>
              </a:ext>
            </a:extLst>
          </p:cNvPr>
          <p:cNvSpPr/>
          <p:nvPr/>
        </p:nvSpPr>
        <p:spPr>
          <a:xfrm>
            <a:off x="7434209" y="2414427"/>
            <a:ext cx="3462391" cy="2445249"/>
          </a:xfrm>
          <a:custGeom>
            <a:avLst/>
            <a:gdLst>
              <a:gd name="connsiteX0" fmla="*/ 534256 w 3462391"/>
              <a:gd name="connsiteY0" fmla="*/ 0 h 2445249"/>
              <a:gd name="connsiteX1" fmla="*/ 534256 w 3462391"/>
              <a:gd name="connsiteY1" fmla="*/ 0 h 2445249"/>
              <a:gd name="connsiteX2" fmla="*/ 452063 w 3462391"/>
              <a:gd name="connsiteY2" fmla="*/ 133564 h 2445249"/>
              <a:gd name="connsiteX3" fmla="*/ 400692 w 3462391"/>
              <a:gd name="connsiteY3" fmla="*/ 174661 h 2445249"/>
              <a:gd name="connsiteX4" fmla="*/ 328773 w 3462391"/>
              <a:gd name="connsiteY4" fmla="*/ 226031 h 2445249"/>
              <a:gd name="connsiteX5" fmla="*/ 236305 w 3462391"/>
              <a:gd name="connsiteY5" fmla="*/ 297951 h 2445249"/>
              <a:gd name="connsiteX6" fmla="*/ 92467 w 3462391"/>
              <a:gd name="connsiteY6" fmla="*/ 452063 h 2445249"/>
              <a:gd name="connsiteX7" fmla="*/ 82193 w 3462391"/>
              <a:gd name="connsiteY7" fmla="*/ 503434 h 2445249"/>
              <a:gd name="connsiteX8" fmla="*/ 71919 w 3462391"/>
              <a:gd name="connsiteY8" fmla="*/ 606175 h 2445249"/>
              <a:gd name="connsiteX9" fmla="*/ 71919 w 3462391"/>
              <a:gd name="connsiteY9" fmla="*/ 616449 h 2445249"/>
              <a:gd name="connsiteX10" fmla="*/ 51370 w 3462391"/>
              <a:gd name="connsiteY10" fmla="*/ 698643 h 2445249"/>
              <a:gd name="connsiteX11" fmla="*/ 30822 w 3462391"/>
              <a:gd name="connsiteY11" fmla="*/ 801384 h 2445249"/>
              <a:gd name="connsiteX12" fmla="*/ 71919 w 3462391"/>
              <a:gd name="connsiteY12" fmla="*/ 924674 h 2445249"/>
              <a:gd name="connsiteX13" fmla="*/ 133564 w 3462391"/>
              <a:gd name="connsiteY13" fmla="*/ 1047964 h 2445249"/>
              <a:gd name="connsiteX14" fmla="*/ 205483 w 3462391"/>
              <a:gd name="connsiteY14" fmla="*/ 1150706 h 2445249"/>
              <a:gd name="connsiteX15" fmla="*/ 308224 w 3462391"/>
              <a:gd name="connsiteY15" fmla="*/ 1304818 h 2445249"/>
              <a:gd name="connsiteX16" fmla="*/ 339047 w 3462391"/>
              <a:gd name="connsiteY16" fmla="*/ 1510301 h 2445249"/>
              <a:gd name="connsiteX17" fmla="*/ 390418 w 3462391"/>
              <a:gd name="connsiteY17" fmla="*/ 1684962 h 2445249"/>
              <a:gd name="connsiteX18" fmla="*/ 400692 w 3462391"/>
              <a:gd name="connsiteY18" fmla="*/ 1931542 h 2445249"/>
              <a:gd name="connsiteX19" fmla="*/ 390418 w 3462391"/>
              <a:gd name="connsiteY19" fmla="*/ 2147299 h 2445249"/>
              <a:gd name="connsiteX20" fmla="*/ 297950 w 3462391"/>
              <a:gd name="connsiteY20" fmla="*/ 2383604 h 2445249"/>
              <a:gd name="connsiteX21" fmla="*/ 184934 w 3462391"/>
              <a:gd name="connsiteY21" fmla="*/ 2424701 h 2445249"/>
              <a:gd name="connsiteX22" fmla="*/ 82193 w 3462391"/>
              <a:gd name="connsiteY22" fmla="*/ 2383604 h 2445249"/>
              <a:gd name="connsiteX23" fmla="*/ 30822 w 3462391"/>
              <a:gd name="connsiteY23" fmla="*/ 2332234 h 2445249"/>
              <a:gd name="connsiteX24" fmla="*/ 20548 w 3462391"/>
              <a:gd name="connsiteY24" fmla="*/ 2167847 h 2445249"/>
              <a:gd name="connsiteX25" fmla="*/ 0 w 3462391"/>
              <a:gd name="connsiteY25" fmla="*/ 1952090 h 2445249"/>
              <a:gd name="connsiteX26" fmla="*/ 30822 w 3462391"/>
              <a:gd name="connsiteY26" fmla="*/ 1787703 h 2445249"/>
              <a:gd name="connsiteX27" fmla="*/ 61645 w 3462391"/>
              <a:gd name="connsiteY27" fmla="*/ 1664413 h 2445249"/>
              <a:gd name="connsiteX28" fmla="*/ 123290 w 3462391"/>
              <a:gd name="connsiteY28" fmla="*/ 1469204 h 2445249"/>
              <a:gd name="connsiteX29" fmla="*/ 195209 w 3462391"/>
              <a:gd name="connsiteY29" fmla="*/ 1304818 h 2445249"/>
              <a:gd name="connsiteX30" fmla="*/ 246579 w 3462391"/>
              <a:gd name="connsiteY30" fmla="*/ 1150706 h 2445249"/>
              <a:gd name="connsiteX31" fmla="*/ 390418 w 3462391"/>
              <a:gd name="connsiteY31" fmla="*/ 1047964 h 2445249"/>
              <a:gd name="connsiteX32" fmla="*/ 503433 w 3462391"/>
              <a:gd name="connsiteY32" fmla="*/ 1017142 h 2445249"/>
              <a:gd name="connsiteX33" fmla="*/ 616449 w 3462391"/>
              <a:gd name="connsiteY33" fmla="*/ 1006867 h 2445249"/>
              <a:gd name="connsiteX34" fmla="*/ 729465 w 3462391"/>
              <a:gd name="connsiteY34" fmla="*/ 1058238 h 2445249"/>
              <a:gd name="connsiteX35" fmla="*/ 842481 w 3462391"/>
              <a:gd name="connsiteY35" fmla="*/ 1160980 h 2445249"/>
              <a:gd name="connsiteX36" fmla="*/ 934948 w 3462391"/>
              <a:gd name="connsiteY36" fmla="*/ 1315092 h 2445249"/>
              <a:gd name="connsiteX37" fmla="*/ 986319 w 3462391"/>
              <a:gd name="connsiteY37" fmla="*/ 1602769 h 2445249"/>
              <a:gd name="connsiteX38" fmla="*/ 976045 w 3462391"/>
              <a:gd name="connsiteY38" fmla="*/ 1962364 h 2445249"/>
              <a:gd name="connsiteX39" fmla="*/ 863029 w 3462391"/>
              <a:gd name="connsiteY39" fmla="*/ 2280863 h 2445249"/>
              <a:gd name="connsiteX40" fmla="*/ 760287 w 3462391"/>
              <a:gd name="connsiteY40" fmla="*/ 2363056 h 2445249"/>
              <a:gd name="connsiteX41" fmla="*/ 657546 w 3462391"/>
              <a:gd name="connsiteY41" fmla="*/ 2321960 h 2445249"/>
              <a:gd name="connsiteX42" fmla="*/ 606175 w 3462391"/>
              <a:gd name="connsiteY42" fmla="*/ 2229492 h 2445249"/>
              <a:gd name="connsiteX43" fmla="*/ 575352 w 3462391"/>
              <a:gd name="connsiteY43" fmla="*/ 1982912 h 2445249"/>
              <a:gd name="connsiteX44" fmla="*/ 657546 w 3462391"/>
              <a:gd name="connsiteY44" fmla="*/ 1674688 h 2445249"/>
              <a:gd name="connsiteX45" fmla="*/ 678094 w 3462391"/>
              <a:gd name="connsiteY45" fmla="*/ 1520575 h 2445249"/>
              <a:gd name="connsiteX46" fmla="*/ 750013 w 3462391"/>
              <a:gd name="connsiteY46" fmla="*/ 1335640 h 2445249"/>
              <a:gd name="connsiteX47" fmla="*/ 904125 w 3462391"/>
              <a:gd name="connsiteY47" fmla="*/ 1119883 h 2445249"/>
              <a:gd name="connsiteX48" fmla="*/ 1058238 w 3462391"/>
              <a:gd name="connsiteY48" fmla="*/ 996593 h 2445249"/>
              <a:gd name="connsiteX49" fmla="*/ 1212350 w 3462391"/>
              <a:gd name="connsiteY49" fmla="*/ 1006867 h 2445249"/>
              <a:gd name="connsiteX50" fmla="*/ 1315092 w 3462391"/>
              <a:gd name="connsiteY50" fmla="*/ 1027416 h 2445249"/>
              <a:gd name="connsiteX51" fmla="*/ 1387011 w 3462391"/>
              <a:gd name="connsiteY51" fmla="*/ 1099335 h 2445249"/>
              <a:gd name="connsiteX52" fmla="*/ 1479478 w 3462391"/>
              <a:gd name="connsiteY52" fmla="*/ 1212351 h 2445249"/>
              <a:gd name="connsiteX53" fmla="*/ 1510301 w 3462391"/>
              <a:gd name="connsiteY53" fmla="*/ 1335640 h 2445249"/>
              <a:gd name="connsiteX54" fmla="*/ 1561672 w 3462391"/>
              <a:gd name="connsiteY54" fmla="*/ 1489753 h 2445249"/>
              <a:gd name="connsiteX55" fmla="*/ 1602768 w 3462391"/>
              <a:gd name="connsiteY55" fmla="*/ 1746607 h 2445249"/>
              <a:gd name="connsiteX56" fmla="*/ 1571946 w 3462391"/>
              <a:gd name="connsiteY56" fmla="*/ 2003461 h 2445249"/>
              <a:gd name="connsiteX57" fmla="*/ 1510301 w 3462391"/>
              <a:gd name="connsiteY57" fmla="*/ 2188395 h 2445249"/>
              <a:gd name="connsiteX58" fmla="*/ 1438382 w 3462391"/>
              <a:gd name="connsiteY58" fmla="*/ 2332234 h 2445249"/>
              <a:gd name="connsiteX59" fmla="*/ 1356188 w 3462391"/>
              <a:gd name="connsiteY59" fmla="*/ 2414427 h 2445249"/>
              <a:gd name="connsiteX60" fmla="*/ 1232899 w 3462391"/>
              <a:gd name="connsiteY60" fmla="*/ 2383604 h 2445249"/>
              <a:gd name="connsiteX61" fmla="*/ 1171254 w 3462391"/>
              <a:gd name="connsiteY61" fmla="*/ 2291137 h 2445249"/>
              <a:gd name="connsiteX62" fmla="*/ 1150705 w 3462391"/>
              <a:gd name="connsiteY62" fmla="*/ 2106202 h 2445249"/>
              <a:gd name="connsiteX63" fmla="*/ 1171254 w 3462391"/>
              <a:gd name="connsiteY63" fmla="*/ 1910993 h 2445249"/>
              <a:gd name="connsiteX64" fmla="*/ 1191802 w 3462391"/>
              <a:gd name="connsiteY64" fmla="*/ 1726058 h 2445249"/>
              <a:gd name="connsiteX65" fmla="*/ 1202076 w 3462391"/>
              <a:gd name="connsiteY65" fmla="*/ 1602769 h 2445249"/>
              <a:gd name="connsiteX66" fmla="*/ 1315092 w 3462391"/>
              <a:gd name="connsiteY66" fmla="*/ 1366463 h 2445249"/>
              <a:gd name="connsiteX67" fmla="*/ 1366463 w 3462391"/>
              <a:gd name="connsiteY67" fmla="*/ 1232899 h 2445249"/>
              <a:gd name="connsiteX68" fmla="*/ 1489752 w 3462391"/>
              <a:gd name="connsiteY68" fmla="*/ 1058238 h 2445249"/>
              <a:gd name="connsiteX69" fmla="*/ 1643865 w 3462391"/>
              <a:gd name="connsiteY69" fmla="*/ 1006867 h 2445249"/>
              <a:gd name="connsiteX70" fmla="*/ 1797977 w 3462391"/>
              <a:gd name="connsiteY70" fmla="*/ 1017142 h 2445249"/>
              <a:gd name="connsiteX71" fmla="*/ 1921267 w 3462391"/>
              <a:gd name="connsiteY71" fmla="*/ 1099335 h 2445249"/>
              <a:gd name="connsiteX72" fmla="*/ 1993186 w 3462391"/>
              <a:gd name="connsiteY72" fmla="*/ 1232899 h 2445249"/>
              <a:gd name="connsiteX73" fmla="*/ 2085654 w 3462391"/>
              <a:gd name="connsiteY73" fmla="*/ 1345915 h 2445249"/>
              <a:gd name="connsiteX74" fmla="*/ 2106202 w 3462391"/>
              <a:gd name="connsiteY74" fmla="*/ 1489753 h 2445249"/>
              <a:gd name="connsiteX75" fmla="*/ 2147299 w 3462391"/>
              <a:gd name="connsiteY75" fmla="*/ 1613043 h 2445249"/>
              <a:gd name="connsiteX76" fmla="*/ 2167847 w 3462391"/>
              <a:gd name="connsiteY76" fmla="*/ 1726058 h 2445249"/>
              <a:gd name="connsiteX77" fmla="*/ 2178121 w 3462391"/>
              <a:gd name="connsiteY77" fmla="*/ 1828800 h 2445249"/>
              <a:gd name="connsiteX78" fmla="*/ 2157573 w 3462391"/>
              <a:gd name="connsiteY78" fmla="*/ 2024009 h 2445249"/>
              <a:gd name="connsiteX79" fmla="*/ 2126750 w 3462391"/>
              <a:gd name="connsiteY79" fmla="*/ 2157573 h 2445249"/>
              <a:gd name="connsiteX80" fmla="*/ 2085654 w 3462391"/>
              <a:gd name="connsiteY80" fmla="*/ 2311685 h 2445249"/>
              <a:gd name="connsiteX81" fmla="*/ 1993186 w 3462391"/>
              <a:gd name="connsiteY81" fmla="*/ 2373330 h 2445249"/>
              <a:gd name="connsiteX82" fmla="*/ 1921267 w 3462391"/>
              <a:gd name="connsiteY82" fmla="*/ 2445249 h 2445249"/>
              <a:gd name="connsiteX83" fmla="*/ 1859622 w 3462391"/>
              <a:gd name="connsiteY83" fmla="*/ 2414427 h 2445249"/>
              <a:gd name="connsiteX84" fmla="*/ 1787703 w 3462391"/>
              <a:gd name="connsiteY84" fmla="*/ 2373330 h 2445249"/>
              <a:gd name="connsiteX85" fmla="*/ 1746606 w 3462391"/>
              <a:gd name="connsiteY85" fmla="*/ 2188395 h 2445249"/>
              <a:gd name="connsiteX86" fmla="*/ 1756881 w 3462391"/>
              <a:gd name="connsiteY86" fmla="*/ 1880171 h 2445249"/>
              <a:gd name="connsiteX87" fmla="*/ 1787703 w 3462391"/>
              <a:gd name="connsiteY87" fmla="*/ 1715784 h 2445249"/>
              <a:gd name="connsiteX88" fmla="*/ 1818525 w 3462391"/>
              <a:gd name="connsiteY88" fmla="*/ 1613043 h 2445249"/>
              <a:gd name="connsiteX89" fmla="*/ 1880170 w 3462391"/>
              <a:gd name="connsiteY89" fmla="*/ 1438382 h 2445249"/>
              <a:gd name="connsiteX90" fmla="*/ 1931541 w 3462391"/>
              <a:gd name="connsiteY90" fmla="*/ 1304818 h 2445249"/>
              <a:gd name="connsiteX91" fmla="*/ 2065105 w 3462391"/>
              <a:gd name="connsiteY91" fmla="*/ 1150706 h 2445249"/>
              <a:gd name="connsiteX92" fmla="*/ 2157573 w 3462391"/>
              <a:gd name="connsiteY92" fmla="*/ 1089061 h 2445249"/>
              <a:gd name="connsiteX93" fmla="*/ 2301411 w 3462391"/>
              <a:gd name="connsiteY93" fmla="*/ 1058238 h 2445249"/>
              <a:gd name="connsiteX94" fmla="*/ 2537716 w 3462391"/>
              <a:gd name="connsiteY94" fmla="*/ 1119883 h 2445249"/>
              <a:gd name="connsiteX95" fmla="*/ 2578813 w 3462391"/>
              <a:gd name="connsiteY95" fmla="*/ 1212351 h 2445249"/>
              <a:gd name="connsiteX96" fmla="*/ 2630184 w 3462391"/>
              <a:gd name="connsiteY96" fmla="*/ 1304818 h 2445249"/>
              <a:gd name="connsiteX97" fmla="*/ 2722651 w 3462391"/>
              <a:gd name="connsiteY97" fmla="*/ 1448656 h 2445249"/>
              <a:gd name="connsiteX98" fmla="*/ 2722651 w 3462391"/>
              <a:gd name="connsiteY98" fmla="*/ 1582220 h 2445249"/>
              <a:gd name="connsiteX99" fmla="*/ 2753474 w 3462391"/>
              <a:gd name="connsiteY99" fmla="*/ 1736333 h 2445249"/>
              <a:gd name="connsiteX100" fmla="*/ 2753474 w 3462391"/>
              <a:gd name="connsiteY100" fmla="*/ 1921267 h 2445249"/>
              <a:gd name="connsiteX101" fmla="*/ 2722651 w 3462391"/>
              <a:gd name="connsiteY101" fmla="*/ 2095928 h 2445249"/>
              <a:gd name="connsiteX102" fmla="*/ 2691829 w 3462391"/>
              <a:gd name="connsiteY102" fmla="*/ 2239766 h 2445249"/>
              <a:gd name="connsiteX103" fmla="*/ 2619910 w 3462391"/>
              <a:gd name="connsiteY103" fmla="*/ 2373330 h 2445249"/>
              <a:gd name="connsiteX104" fmla="*/ 2537716 w 3462391"/>
              <a:gd name="connsiteY104" fmla="*/ 2414427 h 2445249"/>
              <a:gd name="connsiteX105" fmla="*/ 2445249 w 3462391"/>
              <a:gd name="connsiteY105" fmla="*/ 2383604 h 2445249"/>
              <a:gd name="connsiteX106" fmla="*/ 2383604 w 3462391"/>
              <a:gd name="connsiteY106" fmla="*/ 2280863 h 2445249"/>
              <a:gd name="connsiteX107" fmla="*/ 2373330 w 3462391"/>
              <a:gd name="connsiteY107" fmla="*/ 2065106 h 2445249"/>
              <a:gd name="connsiteX108" fmla="*/ 2383604 w 3462391"/>
              <a:gd name="connsiteY108" fmla="*/ 1931542 h 2445249"/>
              <a:gd name="connsiteX109" fmla="*/ 2393878 w 3462391"/>
              <a:gd name="connsiteY109" fmla="*/ 1828800 h 2445249"/>
              <a:gd name="connsiteX110" fmla="*/ 2424701 w 3462391"/>
              <a:gd name="connsiteY110" fmla="*/ 1705510 h 2445249"/>
              <a:gd name="connsiteX111" fmla="*/ 2465797 w 3462391"/>
              <a:gd name="connsiteY111" fmla="*/ 1530849 h 2445249"/>
              <a:gd name="connsiteX112" fmla="*/ 2506894 w 3462391"/>
              <a:gd name="connsiteY112" fmla="*/ 1438382 h 2445249"/>
              <a:gd name="connsiteX113" fmla="*/ 2568539 w 3462391"/>
              <a:gd name="connsiteY113" fmla="*/ 1294544 h 2445249"/>
              <a:gd name="connsiteX114" fmla="*/ 2640458 w 3462391"/>
              <a:gd name="connsiteY114" fmla="*/ 1150706 h 2445249"/>
              <a:gd name="connsiteX115" fmla="*/ 2763748 w 3462391"/>
              <a:gd name="connsiteY115" fmla="*/ 1017142 h 2445249"/>
              <a:gd name="connsiteX116" fmla="*/ 2866490 w 3462391"/>
              <a:gd name="connsiteY116" fmla="*/ 976045 h 2445249"/>
              <a:gd name="connsiteX117" fmla="*/ 3051424 w 3462391"/>
              <a:gd name="connsiteY117" fmla="*/ 996593 h 2445249"/>
              <a:gd name="connsiteX118" fmla="*/ 3113069 w 3462391"/>
              <a:gd name="connsiteY118" fmla="*/ 1078786 h 2445249"/>
              <a:gd name="connsiteX119" fmla="*/ 3113069 w 3462391"/>
              <a:gd name="connsiteY119" fmla="*/ 1089061 h 2445249"/>
              <a:gd name="connsiteX120" fmla="*/ 3154166 w 3462391"/>
              <a:gd name="connsiteY120" fmla="*/ 1140431 h 2445249"/>
              <a:gd name="connsiteX121" fmla="*/ 3267182 w 3462391"/>
              <a:gd name="connsiteY121" fmla="*/ 1325366 h 2445249"/>
              <a:gd name="connsiteX122" fmla="*/ 3308278 w 3462391"/>
              <a:gd name="connsiteY122" fmla="*/ 1530849 h 2445249"/>
              <a:gd name="connsiteX123" fmla="*/ 3349375 w 3462391"/>
              <a:gd name="connsiteY123" fmla="*/ 1695236 h 2445249"/>
              <a:gd name="connsiteX124" fmla="*/ 3359649 w 3462391"/>
              <a:gd name="connsiteY124" fmla="*/ 1869897 h 2445249"/>
              <a:gd name="connsiteX125" fmla="*/ 3328827 w 3462391"/>
              <a:gd name="connsiteY125" fmla="*/ 2054831 h 2445249"/>
              <a:gd name="connsiteX126" fmla="*/ 3328827 w 3462391"/>
              <a:gd name="connsiteY126" fmla="*/ 2198670 h 2445249"/>
              <a:gd name="connsiteX127" fmla="*/ 3226085 w 3462391"/>
              <a:gd name="connsiteY127" fmla="*/ 2352782 h 2445249"/>
              <a:gd name="connsiteX128" fmla="*/ 3102795 w 3462391"/>
              <a:gd name="connsiteY128" fmla="*/ 2383604 h 2445249"/>
              <a:gd name="connsiteX129" fmla="*/ 3030876 w 3462391"/>
              <a:gd name="connsiteY129" fmla="*/ 2342508 h 2445249"/>
              <a:gd name="connsiteX130" fmla="*/ 2979505 w 3462391"/>
              <a:gd name="connsiteY130" fmla="*/ 2229492 h 2445249"/>
              <a:gd name="connsiteX131" fmla="*/ 2958957 w 3462391"/>
              <a:gd name="connsiteY131" fmla="*/ 1982912 h 2445249"/>
              <a:gd name="connsiteX132" fmla="*/ 2969231 w 3462391"/>
              <a:gd name="connsiteY132" fmla="*/ 1849348 h 2445249"/>
              <a:gd name="connsiteX133" fmla="*/ 2969231 w 3462391"/>
              <a:gd name="connsiteY133" fmla="*/ 1705510 h 2445249"/>
              <a:gd name="connsiteX134" fmla="*/ 2969231 w 3462391"/>
              <a:gd name="connsiteY134" fmla="*/ 1551398 h 2445249"/>
              <a:gd name="connsiteX135" fmla="*/ 3030876 w 3462391"/>
              <a:gd name="connsiteY135" fmla="*/ 1325366 h 2445249"/>
              <a:gd name="connsiteX136" fmla="*/ 3113069 w 3462391"/>
              <a:gd name="connsiteY136" fmla="*/ 1140431 h 2445249"/>
              <a:gd name="connsiteX137" fmla="*/ 3215811 w 3462391"/>
              <a:gd name="connsiteY137" fmla="*/ 924674 h 2445249"/>
              <a:gd name="connsiteX138" fmla="*/ 3308278 w 3462391"/>
              <a:gd name="connsiteY138" fmla="*/ 852755 h 2445249"/>
              <a:gd name="connsiteX139" fmla="*/ 3390472 w 3462391"/>
              <a:gd name="connsiteY139" fmla="*/ 842481 h 2445249"/>
              <a:gd name="connsiteX140" fmla="*/ 3462391 w 3462391"/>
              <a:gd name="connsiteY140" fmla="*/ 842481 h 244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462391" h="2445249">
                <a:moveTo>
                  <a:pt x="534256" y="0"/>
                </a:moveTo>
                <a:lnTo>
                  <a:pt x="534256" y="0"/>
                </a:lnTo>
                <a:lnTo>
                  <a:pt x="452063" y="133564"/>
                </a:lnTo>
                <a:lnTo>
                  <a:pt x="400692" y="174661"/>
                </a:lnTo>
                <a:lnTo>
                  <a:pt x="328773" y="226031"/>
                </a:lnTo>
                <a:lnTo>
                  <a:pt x="236305" y="297951"/>
                </a:lnTo>
                <a:lnTo>
                  <a:pt x="92467" y="452063"/>
                </a:lnTo>
                <a:lnTo>
                  <a:pt x="82193" y="503434"/>
                </a:lnTo>
                <a:lnTo>
                  <a:pt x="71919" y="606175"/>
                </a:lnTo>
                <a:lnTo>
                  <a:pt x="71919" y="616449"/>
                </a:lnTo>
                <a:lnTo>
                  <a:pt x="51370" y="698643"/>
                </a:lnTo>
                <a:lnTo>
                  <a:pt x="30822" y="801384"/>
                </a:lnTo>
                <a:lnTo>
                  <a:pt x="71919" y="924674"/>
                </a:lnTo>
                <a:lnTo>
                  <a:pt x="133564" y="1047964"/>
                </a:lnTo>
                <a:lnTo>
                  <a:pt x="205483" y="1150706"/>
                </a:lnTo>
                <a:lnTo>
                  <a:pt x="308224" y="1304818"/>
                </a:lnTo>
                <a:lnTo>
                  <a:pt x="339047" y="1510301"/>
                </a:lnTo>
                <a:lnTo>
                  <a:pt x="390418" y="1684962"/>
                </a:lnTo>
                <a:lnTo>
                  <a:pt x="400692" y="1931542"/>
                </a:lnTo>
                <a:lnTo>
                  <a:pt x="390418" y="2147299"/>
                </a:lnTo>
                <a:lnTo>
                  <a:pt x="297950" y="2383604"/>
                </a:lnTo>
                <a:lnTo>
                  <a:pt x="184934" y="2424701"/>
                </a:lnTo>
                <a:lnTo>
                  <a:pt x="82193" y="2383604"/>
                </a:lnTo>
                <a:lnTo>
                  <a:pt x="30822" y="2332234"/>
                </a:lnTo>
                <a:lnTo>
                  <a:pt x="20548" y="2167847"/>
                </a:lnTo>
                <a:lnTo>
                  <a:pt x="0" y="1952090"/>
                </a:lnTo>
                <a:lnTo>
                  <a:pt x="30822" y="1787703"/>
                </a:lnTo>
                <a:lnTo>
                  <a:pt x="61645" y="1664413"/>
                </a:lnTo>
                <a:lnTo>
                  <a:pt x="123290" y="1469204"/>
                </a:lnTo>
                <a:lnTo>
                  <a:pt x="195209" y="1304818"/>
                </a:lnTo>
                <a:lnTo>
                  <a:pt x="246579" y="1150706"/>
                </a:lnTo>
                <a:lnTo>
                  <a:pt x="390418" y="1047964"/>
                </a:lnTo>
                <a:lnTo>
                  <a:pt x="503433" y="1017142"/>
                </a:lnTo>
                <a:lnTo>
                  <a:pt x="616449" y="1006867"/>
                </a:lnTo>
                <a:lnTo>
                  <a:pt x="729465" y="1058238"/>
                </a:lnTo>
                <a:lnTo>
                  <a:pt x="842481" y="1160980"/>
                </a:lnTo>
                <a:lnTo>
                  <a:pt x="934948" y="1315092"/>
                </a:lnTo>
                <a:lnTo>
                  <a:pt x="986319" y="1602769"/>
                </a:lnTo>
                <a:lnTo>
                  <a:pt x="976045" y="1962364"/>
                </a:lnTo>
                <a:lnTo>
                  <a:pt x="863029" y="2280863"/>
                </a:lnTo>
                <a:lnTo>
                  <a:pt x="760287" y="2363056"/>
                </a:lnTo>
                <a:lnTo>
                  <a:pt x="657546" y="2321960"/>
                </a:lnTo>
                <a:lnTo>
                  <a:pt x="606175" y="2229492"/>
                </a:lnTo>
                <a:lnTo>
                  <a:pt x="575352" y="1982912"/>
                </a:lnTo>
                <a:lnTo>
                  <a:pt x="657546" y="1674688"/>
                </a:lnTo>
                <a:lnTo>
                  <a:pt x="678094" y="1520575"/>
                </a:lnTo>
                <a:lnTo>
                  <a:pt x="750013" y="1335640"/>
                </a:lnTo>
                <a:lnTo>
                  <a:pt x="904125" y="1119883"/>
                </a:lnTo>
                <a:lnTo>
                  <a:pt x="1058238" y="996593"/>
                </a:lnTo>
                <a:lnTo>
                  <a:pt x="1212350" y="1006867"/>
                </a:lnTo>
                <a:cubicBezTo>
                  <a:pt x="1309632" y="1017677"/>
                  <a:pt x="1282889" y="995213"/>
                  <a:pt x="1315092" y="1027416"/>
                </a:cubicBezTo>
                <a:lnTo>
                  <a:pt x="1387011" y="1099335"/>
                </a:lnTo>
                <a:lnTo>
                  <a:pt x="1479478" y="1212351"/>
                </a:lnTo>
                <a:lnTo>
                  <a:pt x="1510301" y="1335640"/>
                </a:lnTo>
                <a:lnTo>
                  <a:pt x="1561672" y="1489753"/>
                </a:lnTo>
                <a:lnTo>
                  <a:pt x="1602768" y="1746607"/>
                </a:lnTo>
                <a:lnTo>
                  <a:pt x="1571946" y="2003461"/>
                </a:lnTo>
                <a:lnTo>
                  <a:pt x="1510301" y="2188395"/>
                </a:lnTo>
                <a:lnTo>
                  <a:pt x="1438382" y="2332234"/>
                </a:lnTo>
                <a:lnTo>
                  <a:pt x="1356188" y="2414427"/>
                </a:lnTo>
                <a:lnTo>
                  <a:pt x="1232899" y="2383604"/>
                </a:lnTo>
                <a:lnTo>
                  <a:pt x="1171254" y="2291137"/>
                </a:lnTo>
                <a:lnTo>
                  <a:pt x="1150705" y="2106202"/>
                </a:lnTo>
                <a:lnTo>
                  <a:pt x="1171254" y="1910993"/>
                </a:lnTo>
                <a:lnTo>
                  <a:pt x="1191802" y="1726058"/>
                </a:lnTo>
                <a:lnTo>
                  <a:pt x="1202076" y="1602769"/>
                </a:lnTo>
                <a:lnTo>
                  <a:pt x="1315092" y="1366463"/>
                </a:lnTo>
                <a:lnTo>
                  <a:pt x="1366463" y="1232899"/>
                </a:lnTo>
                <a:lnTo>
                  <a:pt x="1489752" y="1058238"/>
                </a:lnTo>
                <a:lnTo>
                  <a:pt x="1643865" y="1006867"/>
                </a:lnTo>
                <a:lnTo>
                  <a:pt x="1797977" y="1017142"/>
                </a:lnTo>
                <a:lnTo>
                  <a:pt x="1921267" y="1099335"/>
                </a:lnTo>
                <a:lnTo>
                  <a:pt x="1993186" y="1232899"/>
                </a:lnTo>
                <a:lnTo>
                  <a:pt x="2085654" y="1345915"/>
                </a:lnTo>
                <a:lnTo>
                  <a:pt x="2106202" y="1489753"/>
                </a:lnTo>
                <a:lnTo>
                  <a:pt x="2147299" y="1613043"/>
                </a:lnTo>
                <a:lnTo>
                  <a:pt x="2167847" y="1726058"/>
                </a:lnTo>
                <a:lnTo>
                  <a:pt x="2178121" y="1828800"/>
                </a:lnTo>
                <a:lnTo>
                  <a:pt x="2157573" y="2024009"/>
                </a:lnTo>
                <a:lnTo>
                  <a:pt x="2126750" y="2157573"/>
                </a:lnTo>
                <a:lnTo>
                  <a:pt x="2085654" y="2311685"/>
                </a:lnTo>
                <a:lnTo>
                  <a:pt x="1993186" y="2373330"/>
                </a:lnTo>
                <a:lnTo>
                  <a:pt x="1921267" y="2445249"/>
                </a:lnTo>
                <a:lnTo>
                  <a:pt x="1859622" y="2414427"/>
                </a:lnTo>
                <a:lnTo>
                  <a:pt x="1787703" y="2373330"/>
                </a:lnTo>
                <a:lnTo>
                  <a:pt x="1746606" y="2188395"/>
                </a:lnTo>
                <a:lnTo>
                  <a:pt x="1756881" y="1880171"/>
                </a:lnTo>
                <a:lnTo>
                  <a:pt x="1787703" y="1715784"/>
                </a:lnTo>
                <a:lnTo>
                  <a:pt x="1818525" y="1613043"/>
                </a:lnTo>
                <a:lnTo>
                  <a:pt x="1880170" y="1438382"/>
                </a:lnTo>
                <a:lnTo>
                  <a:pt x="1931541" y="1304818"/>
                </a:lnTo>
                <a:lnTo>
                  <a:pt x="2065105" y="1150706"/>
                </a:lnTo>
                <a:lnTo>
                  <a:pt x="2157573" y="1089061"/>
                </a:lnTo>
                <a:lnTo>
                  <a:pt x="2301411" y="1058238"/>
                </a:lnTo>
                <a:lnTo>
                  <a:pt x="2537716" y="1119883"/>
                </a:lnTo>
                <a:lnTo>
                  <a:pt x="2578813" y="1212351"/>
                </a:lnTo>
                <a:lnTo>
                  <a:pt x="2630184" y="1304818"/>
                </a:lnTo>
                <a:lnTo>
                  <a:pt x="2722651" y="1448656"/>
                </a:lnTo>
                <a:lnTo>
                  <a:pt x="2722651" y="1582220"/>
                </a:lnTo>
                <a:lnTo>
                  <a:pt x="2753474" y="1736333"/>
                </a:lnTo>
                <a:lnTo>
                  <a:pt x="2753474" y="1921267"/>
                </a:lnTo>
                <a:lnTo>
                  <a:pt x="2722651" y="2095928"/>
                </a:lnTo>
                <a:lnTo>
                  <a:pt x="2691829" y="2239766"/>
                </a:lnTo>
                <a:lnTo>
                  <a:pt x="2619910" y="2373330"/>
                </a:lnTo>
                <a:lnTo>
                  <a:pt x="2537716" y="2414427"/>
                </a:lnTo>
                <a:lnTo>
                  <a:pt x="2445249" y="2383604"/>
                </a:lnTo>
                <a:lnTo>
                  <a:pt x="2383604" y="2280863"/>
                </a:lnTo>
                <a:lnTo>
                  <a:pt x="2373330" y="2065106"/>
                </a:lnTo>
                <a:lnTo>
                  <a:pt x="2383604" y="1931542"/>
                </a:lnTo>
                <a:lnTo>
                  <a:pt x="2393878" y="1828800"/>
                </a:lnTo>
                <a:lnTo>
                  <a:pt x="2424701" y="1705510"/>
                </a:lnTo>
                <a:lnTo>
                  <a:pt x="2465797" y="1530849"/>
                </a:lnTo>
                <a:lnTo>
                  <a:pt x="2506894" y="1438382"/>
                </a:lnTo>
                <a:lnTo>
                  <a:pt x="2568539" y="1294544"/>
                </a:lnTo>
                <a:lnTo>
                  <a:pt x="2640458" y="1150706"/>
                </a:lnTo>
                <a:lnTo>
                  <a:pt x="2763748" y="1017142"/>
                </a:lnTo>
                <a:lnTo>
                  <a:pt x="2866490" y="976045"/>
                </a:lnTo>
                <a:lnTo>
                  <a:pt x="3051424" y="996593"/>
                </a:lnTo>
                <a:lnTo>
                  <a:pt x="3113069" y="1078786"/>
                </a:lnTo>
                <a:lnTo>
                  <a:pt x="3113069" y="1089061"/>
                </a:lnTo>
                <a:lnTo>
                  <a:pt x="3154166" y="1140431"/>
                </a:lnTo>
                <a:lnTo>
                  <a:pt x="3267182" y="1325366"/>
                </a:lnTo>
                <a:lnTo>
                  <a:pt x="3308278" y="1530849"/>
                </a:lnTo>
                <a:lnTo>
                  <a:pt x="3349375" y="1695236"/>
                </a:lnTo>
                <a:lnTo>
                  <a:pt x="3359649" y="1869897"/>
                </a:lnTo>
                <a:lnTo>
                  <a:pt x="3328827" y="2054831"/>
                </a:lnTo>
                <a:lnTo>
                  <a:pt x="3328827" y="2198670"/>
                </a:lnTo>
                <a:lnTo>
                  <a:pt x="3226085" y="2352782"/>
                </a:lnTo>
                <a:lnTo>
                  <a:pt x="3102795" y="2383604"/>
                </a:lnTo>
                <a:lnTo>
                  <a:pt x="3030876" y="2342508"/>
                </a:lnTo>
                <a:lnTo>
                  <a:pt x="2979505" y="2229492"/>
                </a:lnTo>
                <a:lnTo>
                  <a:pt x="2958957" y="1982912"/>
                </a:lnTo>
                <a:lnTo>
                  <a:pt x="2969231" y="1849348"/>
                </a:lnTo>
                <a:lnTo>
                  <a:pt x="2969231" y="1705510"/>
                </a:lnTo>
                <a:lnTo>
                  <a:pt x="2969231" y="1551398"/>
                </a:lnTo>
                <a:lnTo>
                  <a:pt x="3030876" y="1325366"/>
                </a:lnTo>
                <a:lnTo>
                  <a:pt x="3113069" y="1140431"/>
                </a:lnTo>
                <a:lnTo>
                  <a:pt x="3215811" y="924674"/>
                </a:lnTo>
                <a:lnTo>
                  <a:pt x="3308278" y="852755"/>
                </a:lnTo>
                <a:lnTo>
                  <a:pt x="3390472" y="842481"/>
                </a:lnTo>
                <a:lnTo>
                  <a:pt x="3462391" y="84248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382DB1-5673-E3A0-7785-03C7B11644F8}"/>
              </a:ext>
            </a:extLst>
          </p:cNvPr>
          <p:cNvGrpSpPr/>
          <p:nvPr/>
        </p:nvGrpSpPr>
        <p:grpSpPr>
          <a:xfrm>
            <a:off x="1219200" y="3315478"/>
            <a:ext cx="5882355" cy="1667069"/>
            <a:chOff x="1219200" y="3315478"/>
            <a:chExt cx="5882355" cy="166706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5C5331-916B-2495-3672-01F36DD487E2}"/>
                </a:ext>
              </a:extLst>
            </p:cNvPr>
            <p:cNvSpPr/>
            <p:nvPr/>
          </p:nvSpPr>
          <p:spPr>
            <a:xfrm>
              <a:off x="1219200" y="3315478"/>
              <a:ext cx="5791200" cy="1667069"/>
            </a:xfrm>
            <a:custGeom>
              <a:avLst/>
              <a:gdLst>
                <a:gd name="connsiteX0" fmla="*/ 118188 w 5791200"/>
                <a:gd name="connsiteY0" fmla="*/ 118187 h 1667069"/>
                <a:gd name="connsiteX1" fmla="*/ 273698 w 5791200"/>
                <a:gd name="connsiteY1" fmla="*/ 360783 h 1667069"/>
                <a:gd name="connsiteX2" fmla="*/ 335902 w 5791200"/>
                <a:gd name="connsiteY2" fmla="*/ 547395 h 1667069"/>
                <a:gd name="connsiteX3" fmla="*/ 391886 w 5791200"/>
                <a:gd name="connsiteY3" fmla="*/ 690465 h 1667069"/>
                <a:gd name="connsiteX4" fmla="*/ 398106 w 5791200"/>
                <a:gd name="connsiteY4" fmla="*/ 814873 h 1667069"/>
                <a:gd name="connsiteX5" fmla="*/ 404327 w 5791200"/>
                <a:gd name="connsiteY5" fmla="*/ 1038808 h 1667069"/>
                <a:gd name="connsiteX6" fmla="*/ 391886 w 5791200"/>
                <a:gd name="connsiteY6" fmla="*/ 1262742 h 1667069"/>
                <a:gd name="connsiteX7" fmla="*/ 342123 w 5791200"/>
                <a:gd name="connsiteY7" fmla="*/ 1449355 h 1667069"/>
                <a:gd name="connsiteX8" fmla="*/ 292359 w 5791200"/>
                <a:gd name="connsiteY8" fmla="*/ 1579983 h 1667069"/>
                <a:gd name="connsiteX9" fmla="*/ 205274 w 5791200"/>
                <a:gd name="connsiteY9" fmla="*/ 1667069 h 1667069"/>
                <a:gd name="connsiteX10" fmla="*/ 118188 w 5791200"/>
                <a:gd name="connsiteY10" fmla="*/ 1635967 h 1667069"/>
                <a:gd name="connsiteX11" fmla="*/ 55984 w 5791200"/>
                <a:gd name="connsiteY11" fmla="*/ 1548881 h 1667069"/>
                <a:gd name="connsiteX12" fmla="*/ 12441 w 5791200"/>
                <a:gd name="connsiteY12" fmla="*/ 1418253 h 1667069"/>
                <a:gd name="connsiteX13" fmla="*/ 6221 w 5791200"/>
                <a:gd name="connsiteY13" fmla="*/ 1306285 h 1667069"/>
                <a:gd name="connsiteX14" fmla="*/ 0 w 5791200"/>
                <a:gd name="connsiteY14" fmla="*/ 1194318 h 1667069"/>
                <a:gd name="connsiteX15" fmla="*/ 0 w 5791200"/>
                <a:gd name="connsiteY15" fmla="*/ 1069910 h 1667069"/>
                <a:gd name="connsiteX16" fmla="*/ 31102 w 5791200"/>
                <a:gd name="connsiteY16" fmla="*/ 814873 h 1667069"/>
                <a:gd name="connsiteX17" fmla="*/ 62204 w 5791200"/>
                <a:gd name="connsiteY17" fmla="*/ 678024 h 1667069"/>
                <a:gd name="connsiteX18" fmla="*/ 105747 w 5791200"/>
                <a:gd name="connsiteY18" fmla="*/ 534955 h 1667069"/>
                <a:gd name="connsiteX19" fmla="*/ 174172 w 5791200"/>
                <a:gd name="connsiteY19" fmla="*/ 385665 h 1667069"/>
                <a:gd name="connsiteX20" fmla="*/ 273698 w 5791200"/>
                <a:gd name="connsiteY20" fmla="*/ 261257 h 1667069"/>
                <a:gd name="connsiteX21" fmla="*/ 379445 w 5791200"/>
                <a:gd name="connsiteY21" fmla="*/ 161730 h 1667069"/>
                <a:gd name="connsiteX22" fmla="*/ 516294 w 5791200"/>
                <a:gd name="connsiteY22" fmla="*/ 74644 h 1667069"/>
                <a:gd name="connsiteX23" fmla="*/ 634482 w 5791200"/>
                <a:gd name="connsiteY23" fmla="*/ 68424 h 1667069"/>
                <a:gd name="connsiteX24" fmla="*/ 752669 w 5791200"/>
                <a:gd name="connsiteY24" fmla="*/ 155510 h 1667069"/>
                <a:gd name="connsiteX25" fmla="*/ 839755 w 5791200"/>
                <a:gd name="connsiteY25" fmla="*/ 261257 h 1667069"/>
                <a:gd name="connsiteX26" fmla="*/ 914400 w 5791200"/>
                <a:gd name="connsiteY26" fmla="*/ 435428 h 1667069"/>
                <a:gd name="connsiteX27" fmla="*/ 951723 w 5791200"/>
                <a:gd name="connsiteY27" fmla="*/ 628261 h 1667069"/>
                <a:gd name="connsiteX28" fmla="*/ 951723 w 5791200"/>
                <a:gd name="connsiteY28" fmla="*/ 883298 h 1667069"/>
                <a:gd name="connsiteX29" fmla="*/ 920621 w 5791200"/>
                <a:gd name="connsiteY29" fmla="*/ 1107232 h 1667069"/>
                <a:gd name="connsiteX30" fmla="*/ 877078 w 5791200"/>
                <a:gd name="connsiteY30" fmla="*/ 1374710 h 1667069"/>
                <a:gd name="connsiteX31" fmla="*/ 833535 w 5791200"/>
                <a:gd name="connsiteY31" fmla="*/ 1536440 h 1667069"/>
                <a:gd name="connsiteX32" fmla="*/ 715347 w 5791200"/>
                <a:gd name="connsiteY32" fmla="*/ 1611085 h 1667069"/>
                <a:gd name="connsiteX33" fmla="*/ 628261 w 5791200"/>
                <a:gd name="connsiteY33" fmla="*/ 1611085 h 1667069"/>
                <a:gd name="connsiteX34" fmla="*/ 566057 w 5791200"/>
                <a:gd name="connsiteY34" fmla="*/ 1511559 h 1667069"/>
                <a:gd name="connsiteX35" fmla="*/ 534955 w 5791200"/>
                <a:gd name="connsiteY35" fmla="*/ 1399591 h 1667069"/>
                <a:gd name="connsiteX36" fmla="*/ 534955 w 5791200"/>
                <a:gd name="connsiteY36" fmla="*/ 1225420 h 1667069"/>
                <a:gd name="connsiteX37" fmla="*/ 572278 w 5791200"/>
                <a:gd name="connsiteY37" fmla="*/ 970383 h 1667069"/>
                <a:gd name="connsiteX38" fmla="*/ 603380 w 5791200"/>
                <a:gd name="connsiteY38" fmla="*/ 765110 h 1667069"/>
                <a:gd name="connsiteX39" fmla="*/ 646923 w 5791200"/>
                <a:gd name="connsiteY39" fmla="*/ 553616 h 1667069"/>
                <a:gd name="connsiteX40" fmla="*/ 715347 w 5791200"/>
                <a:gd name="connsiteY40" fmla="*/ 391885 h 1667069"/>
                <a:gd name="connsiteX41" fmla="*/ 821094 w 5791200"/>
                <a:gd name="connsiteY41" fmla="*/ 273698 h 1667069"/>
                <a:gd name="connsiteX42" fmla="*/ 877078 w 5791200"/>
                <a:gd name="connsiteY42" fmla="*/ 167951 h 1667069"/>
                <a:gd name="connsiteX43" fmla="*/ 989045 w 5791200"/>
                <a:gd name="connsiteY43" fmla="*/ 87085 h 1667069"/>
                <a:gd name="connsiteX44" fmla="*/ 1194318 w 5791200"/>
                <a:gd name="connsiteY44" fmla="*/ 49763 h 1667069"/>
                <a:gd name="connsiteX45" fmla="*/ 1281404 w 5791200"/>
                <a:gd name="connsiteY45" fmla="*/ 93306 h 1667069"/>
                <a:gd name="connsiteX46" fmla="*/ 1424474 w 5791200"/>
                <a:gd name="connsiteY46" fmla="*/ 205273 h 1667069"/>
                <a:gd name="connsiteX47" fmla="*/ 1461796 w 5791200"/>
                <a:gd name="connsiteY47" fmla="*/ 348342 h 1667069"/>
                <a:gd name="connsiteX48" fmla="*/ 1499118 w 5791200"/>
                <a:gd name="connsiteY48" fmla="*/ 534955 h 1667069"/>
                <a:gd name="connsiteX49" fmla="*/ 1511559 w 5791200"/>
                <a:gd name="connsiteY49" fmla="*/ 709126 h 1667069"/>
                <a:gd name="connsiteX50" fmla="*/ 1517780 w 5791200"/>
                <a:gd name="connsiteY50" fmla="*/ 1045028 h 1667069"/>
                <a:gd name="connsiteX51" fmla="*/ 1486678 w 5791200"/>
                <a:gd name="connsiteY51" fmla="*/ 1293844 h 1667069"/>
                <a:gd name="connsiteX52" fmla="*/ 1405812 w 5791200"/>
                <a:gd name="connsiteY52" fmla="*/ 1430693 h 1667069"/>
                <a:gd name="connsiteX53" fmla="*/ 1324947 w 5791200"/>
                <a:gd name="connsiteY53" fmla="*/ 1536440 h 1667069"/>
                <a:gd name="connsiteX54" fmla="*/ 1225421 w 5791200"/>
                <a:gd name="connsiteY54" fmla="*/ 1604865 h 1667069"/>
                <a:gd name="connsiteX55" fmla="*/ 1144555 w 5791200"/>
                <a:gd name="connsiteY55" fmla="*/ 1586204 h 1667069"/>
                <a:gd name="connsiteX56" fmla="*/ 1076131 w 5791200"/>
                <a:gd name="connsiteY56" fmla="*/ 1461795 h 1667069"/>
                <a:gd name="connsiteX57" fmla="*/ 1038808 w 5791200"/>
                <a:gd name="connsiteY57" fmla="*/ 1262742 h 1667069"/>
                <a:gd name="connsiteX58" fmla="*/ 1069910 w 5791200"/>
                <a:gd name="connsiteY58" fmla="*/ 1045028 h 1667069"/>
                <a:gd name="connsiteX59" fmla="*/ 1094792 w 5791200"/>
                <a:gd name="connsiteY59" fmla="*/ 839755 h 1667069"/>
                <a:gd name="connsiteX60" fmla="*/ 1125894 w 5791200"/>
                <a:gd name="connsiteY60" fmla="*/ 634481 h 1667069"/>
                <a:gd name="connsiteX61" fmla="*/ 1225421 w 5791200"/>
                <a:gd name="connsiteY61" fmla="*/ 478971 h 1667069"/>
                <a:gd name="connsiteX62" fmla="*/ 1293845 w 5791200"/>
                <a:gd name="connsiteY62" fmla="*/ 354563 h 1667069"/>
                <a:gd name="connsiteX63" fmla="*/ 1393372 w 5791200"/>
                <a:gd name="connsiteY63" fmla="*/ 217714 h 1667069"/>
                <a:gd name="connsiteX64" fmla="*/ 1492898 w 5791200"/>
                <a:gd name="connsiteY64" fmla="*/ 143069 h 1667069"/>
                <a:gd name="connsiteX65" fmla="*/ 1579984 w 5791200"/>
                <a:gd name="connsiteY65" fmla="*/ 80865 h 1667069"/>
                <a:gd name="connsiteX66" fmla="*/ 1673290 w 5791200"/>
                <a:gd name="connsiteY66" fmla="*/ 68424 h 1667069"/>
                <a:gd name="connsiteX67" fmla="*/ 1810139 w 5791200"/>
                <a:gd name="connsiteY67" fmla="*/ 105746 h 1667069"/>
                <a:gd name="connsiteX68" fmla="*/ 1891004 w 5791200"/>
                <a:gd name="connsiteY68" fmla="*/ 230155 h 1667069"/>
                <a:gd name="connsiteX69" fmla="*/ 1984310 w 5791200"/>
                <a:gd name="connsiteY69" fmla="*/ 360783 h 1667069"/>
                <a:gd name="connsiteX70" fmla="*/ 2052735 w 5791200"/>
                <a:gd name="connsiteY70" fmla="*/ 497632 h 1667069"/>
                <a:gd name="connsiteX71" fmla="*/ 2083837 w 5791200"/>
                <a:gd name="connsiteY71" fmla="*/ 702906 h 1667069"/>
                <a:gd name="connsiteX72" fmla="*/ 2102498 w 5791200"/>
                <a:gd name="connsiteY72" fmla="*/ 957942 h 1667069"/>
                <a:gd name="connsiteX73" fmla="*/ 2090057 w 5791200"/>
                <a:gd name="connsiteY73" fmla="*/ 1125893 h 1667069"/>
                <a:gd name="connsiteX74" fmla="*/ 2052735 w 5791200"/>
                <a:gd name="connsiteY74" fmla="*/ 1312506 h 1667069"/>
                <a:gd name="connsiteX75" fmla="*/ 1959429 w 5791200"/>
                <a:gd name="connsiteY75" fmla="*/ 1468016 h 1667069"/>
                <a:gd name="connsiteX76" fmla="*/ 1828800 w 5791200"/>
                <a:gd name="connsiteY76" fmla="*/ 1611085 h 1667069"/>
                <a:gd name="connsiteX77" fmla="*/ 1747935 w 5791200"/>
                <a:gd name="connsiteY77" fmla="*/ 1604865 h 1667069"/>
                <a:gd name="connsiteX78" fmla="*/ 1648408 w 5791200"/>
                <a:gd name="connsiteY78" fmla="*/ 1468016 h 1667069"/>
                <a:gd name="connsiteX79" fmla="*/ 1623527 w 5791200"/>
                <a:gd name="connsiteY79" fmla="*/ 1287624 h 1667069"/>
                <a:gd name="connsiteX80" fmla="*/ 1623527 w 5791200"/>
                <a:gd name="connsiteY80" fmla="*/ 1119673 h 1667069"/>
                <a:gd name="connsiteX81" fmla="*/ 1635967 w 5791200"/>
                <a:gd name="connsiteY81" fmla="*/ 926840 h 1667069"/>
                <a:gd name="connsiteX82" fmla="*/ 1698172 w 5791200"/>
                <a:gd name="connsiteY82" fmla="*/ 640702 h 1667069"/>
                <a:gd name="connsiteX83" fmla="*/ 1747935 w 5791200"/>
                <a:gd name="connsiteY83" fmla="*/ 466530 h 1667069"/>
                <a:gd name="connsiteX84" fmla="*/ 1853682 w 5791200"/>
                <a:gd name="connsiteY84" fmla="*/ 311020 h 1667069"/>
                <a:gd name="connsiteX85" fmla="*/ 1984310 w 5791200"/>
                <a:gd name="connsiteY85" fmla="*/ 161730 h 1667069"/>
                <a:gd name="connsiteX86" fmla="*/ 2090057 w 5791200"/>
                <a:gd name="connsiteY86" fmla="*/ 93306 h 1667069"/>
                <a:gd name="connsiteX87" fmla="*/ 2289110 w 5791200"/>
                <a:gd name="connsiteY87" fmla="*/ 87085 h 1667069"/>
                <a:gd name="connsiteX88" fmla="*/ 2401078 w 5791200"/>
                <a:gd name="connsiteY88" fmla="*/ 155510 h 1667069"/>
                <a:gd name="connsiteX89" fmla="*/ 2475723 w 5791200"/>
                <a:gd name="connsiteY89" fmla="*/ 286138 h 1667069"/>
                <a:gd name="connsiteX90" fmla="*/ 2537927 w 5791200"/>
                <a:gd name="connsiteY90" fmla="*/ 447869 h 1667069"/>
                <a:gd name="connsiteX91" fmla="*/ 2587690 w 5791200"/>
                <a:gd name="connsiteY91" fmla="*/ 721567 h 1667069"/>
                <a:gd name="connsiteX92" fmla="*/ 2625012 w 5791200"/>
                <a:gd name="connsiteY92" fmla="*/ 951722 h 1667069"/>
                <a:gd name="connsiteX93" fmla="*/ 2625012 w 5791200"/>
                <a:gd name="connsiteY93" fmla="*/ 1107232 h 1667069"/>
                <a:gd name="connsiteX94" fmla="*/ 2606351 w 5791200"/>
                <a:gd name="connsiteY94" fmla="*/ 1268963 h 1667069"/>
                <a:gd name="connsiteX95" fmla="*/ 2550367 w 5791200"/>
                <a:gd name="connsiteY95" fmla="*/ 1424473 h 1667069"/>
                <a:gd name="connsiteX96" fmla="*/ 2450841 w 5791200"/>
                <a:gd name="connsiteY96" fmla="*/ 1542661 h 1667069"/>
                <a:gd name="connsiteX97" fmla="*/ 2388637 w 5791200"/>
                <a:gd name="connsiteY97" fmla="*/ 1592424 h 1667069"/>
                <a:gd name="connsiteX98" fmla="*/ 2289110 w 5791200"/>
                <a:gd name="connsiteY98" fmla="*/ 1567542 h 1667069"/>
                <a:gd name="connsiteX99" fmla="*/ 2220686 w 5791200"/>
                <a:gd name="connsiteY99" fmla="*/ 1443134 h 1667069"/>
                <a:gd name="connsiteX100" fmla="*/ 2214465 w 5791200"/>
                <a:gd name="connsiteY100" fmla="*/ 1206759 h 1667069"/>
                <a:gd name="connsiteX101" fmla="*/ 2258008 w 5791200"/>
                <a:gd name="connsiteY101" fmla="*/ 901959 h 1667069"/>
                <a:gd name="connsiteX102" fmla="*/ 2313992 w 5791200"/>
                <a:gd name="connsiteY102" fmla="*/ 603379 h 1667069"/>
                <a:gd name="connsiteX103" fmla="*/ 2382416 w 5791200"/>
                <a:gd name="connsiteY103" fmla="*/ 398106 h 1667069"/>
                <a:gd name="connsiteX104" fmla="*/ 2463282 w 5791200"/>
                <a:gd name="connsiteY104" fmla="*/ 223934 h 1667069"/>
                <a:gd name="connsiteX105" fmla="*/ 2562808 w 5791200"/>
                <a:gd name="connsiteY105" fmla="*/ 130628 h 1667069"/>
                <a:gd name="connsiteX106" fmla="*/ 2705878 w 5791200"/>
                <a:gd name="connsiteY106" fmla="*/ 93306 h 1667069"/>
                <a:gd name="connsiteX107" fmla="*/ 2867608 w 5791200"/>
                <a:gd name="connsiteY107" fmla="*/ 186612 h 1667069"/>
                <a:gd name="connsiteX108" fmla="*/ 2992016 w 5791200"/>
                <a:gd name="connsiteY108" fmla="*/ 329681 h 1667069"/>
                <a:gd name="connsiteX109" fmla="*/ 3079102 w 5791200"/>
                <a:gd name="connsiteY109" fmla="*/ 534955 h 1667069"/>
                <a:gd name="connsiteX110" fmla="*/ 3110204 w 5791200"/>
                <a:gd name="connsiteY110" fmla="*/ 746449 h 1667069"/>
                <a:gd name="connsiteX111" fmla="*/ 3097763 w 5791200"/>
                <a:gd name="connsiteY111" fmla="*/ 989044 h 1667069"/>
                <a:gd name="connsiteX112" fmla="*/ 3103984 w 5791200"/>
                <a:gd name="connsiteY112" fmla="*/ 1219200 h 1667069"/>
                <a:gd name="connsiteX113" fmla="*/ 3041780 w 5791200"/>
                <a:gd name="connsiteY113" fmla="*/ 1374710 h 1667069"/>
                <a:gd name="connsiteX114" fmla="*/ 2954694 w 5791200"/>
                <a:gd name="connsiteY114" fmla="*/ 1505338 h 1667069"/>
                <a:gd name="connsiteX115" fmla="*/ 2873829 w 5791200"/>
                <a:gd name="connsiteY115" fmla="*/ 1536440 h 1667069"/>
                <a:gd name="connsiteX116" fmla="*/ 2749421 w 5791200"/>
                <a:gd name="connsiteY116" fmla="*/ 1449355 h 1667069"/>
                <a:gd name="connsiteX117" fmla="*/ 2749421 w 5791200"/>
                <a:gd name="connsiteY117" fmla="*/ 1138334 h 1667069"/>
                <a:gd name="connsiteX118" fmla="*/ 2736980 w 5791200"/>
                <a:gd name="connsiteY118" fmla="*/ 845975 h 1667069"/>
                <a:gd name="connsiteX119" fmla="*/ 2805404 w 5791200"/>
                <a:gd name="connsiteY119" fmla="*/ 534955 h 1667069"/>
                <a:gd name="connsiteX120" fmla="*/ 2848947 w 5791200"/>
                <a:gd name="connsiteY120" fmla="*/ 404326 h 1667069"/>
                <a:gd name="connsiteX121" fmla="*/ 2904931 w 5791200"/>
                <a:gd name="connsiteY121" fmla="*/ 267477 h 1667069"/>
                <a:gd name="connsiteX122" fmla="*/ 3048000 w 5791200"/>
                <a:gd name="connsiteY122" fmla="*/ 105746 h 1667069"/>
                <a:gd name="connsiteX123" fmla="*/ 3159967 w 5791200"/>
                <a:gd name="connsiteY123" fmla="*/ 18661 h 1667069"/>
                <a:gd name="connsiteX124" fmla="*/ 3303037 w 5791200"/>
                <a:gd name="connsiteY124" fmla="*/ 0 h 1667069"/>
                <a:gd name="connsiteX125" fmla="*/ 3452327 w 5791200"/>
                <a:gd name="connsiteY125" fmla="*/ 0 h 1667069"/>
                <a:gd name="connsiteX126" fmla="*/ 3601616 w 5791200"/>
                <a:gd name="connsiteY126" fmla="*/ 49763 h 1667069"/>
                <a:gd name="connsiteX127" fmla="*/ 3732245 w 5791200"/>
                <a:gd name="connsiteY127" fmla="*/ 211493 h 1667069"/>
                <a:gd name="connsiteX128" fmla="*/ 3775788 w 5791200"/>
                <a:gd name="connsiteY128" fmla="*/ 354563 h 1667069"/>
                <a:gd name="connsiteX129" fmla="*/ 3819331 w 5791200"/>
                <a:gd name="connsiteY129" fmla="*/ 416767 h 1667069"/>
                <a:gd name="connsiteX130" fmla="*/ 3862874 w 5791200"/>
                <a:gd name="connsiteY130" fmla="*/ 566057 h 1667069"/>
                <a:gd name="connsiteX131" fmla="*/ 3906416 w 5791200"/>
                <a:gd name="connsiteY131" fmla="*/ 808653 h 1667069"/>
                <a:gd name="connsiteX132" fmla="*/ 3925078 w 5791200"/>
                <a:gd name="connsiteY132" fmla="*/ 1150775 h 1667069"/>
                <a:gd name="connsiteX133" fmla="*/ 3912637 w 5791200"/>
                <a:gd name="connsiteY133" fmla="*/ 1356049 h 1667069"/>
                <a:gd name="connsiteX134" fmla="*/ 3813110 w 5791200"/>
                <a:gd name="connsiteY134" fmla="*/ 1542661 h 1667069"/>
                <a:gd name="connsiteX135" fmla="*/ 3701143 w 5791200"/>
                <a:gd name="connsiteY135" fmla="*/ 1567542 h 1667069"/>
                <a:gd name="connsiteX136" fmla="*/ 3626498 w 5791200"/>
                <a:gd name="connsiteY136" fmla="*/ 1567542 h 1667069"/>
                <a:gd name="connsiteX137" fmla="*/ 3526972 w 5791200"/>
                <a:gd name="connsiteY137" fmla="*/ 1449355 h 1667069"/>
                <a:gd name="connsiteX138" fmla="*/ 3502090 w 5791200"/>
                <a:gd name="connsiteY138" fmla="*/ 1318726 h 1667069"/>
                <a:gd name="connsiteX139" fmla="*/ 3489649 w 5791200"/>
                <a:gd name="connsiteY139" fmla="*/ 1113453 h 1667069"/>
                <a:gd name="connsiteX140" fmla="*/ 3483429 w 5791200"/>
                <a:gd name="connsiteY140" fmla="*/ 926840 h 1667069"/>
                <a:gd name="connsiteX141" fmla="*/ 3508310 w 5791200"/>
                <a:gd name="connsiteY141" fmla="*/ 734008 h 1667069"/>
                <a:gd name="connsiteX142" fmla="*/ 3570514 w 5791200"/>
                <a:gd name="connsiteY142" fmla="*/ 454089 h 1667069"/>
                <a:gd name="connsiteX143" fmla="*/ 3638939 w 5791200"/>
                <a:gd name="connsiteY143" fmla="*/ 304800 h 1667069"/>
                <a:gd name="connsiteX144" fmla="*/ 3738465 w 5791200"/>
                <a:gd name="connsiteY144" fmla="*/ 192832 h 1667069"/>
                <a:gd name="connsiteX145" fmla="*/ 3881535 w 5791200"/>
                <a:gd name="connsiteY145" fmla="*/ 74644 h 1667069"/>
                <a:gd name="connsiteX146" fmla="*/ 4099249 w 5791200"/>
                <a:gd name="connsiteY146" fmla="*/ 55983 h 1667069"/>
                <a:gd name="connsiteX147" fmla="*/ 4173894 w 5791200"/>
                <a:gd name="connsiteY147" fmla="*/ 136849 h 1667069"/>
                <a:gd name="connsiteX148" fmla="*/ 4292082 w 5791200"/>
                <a:gd name="connsiteY148" fmla="*/ 255036 h 1667069"/>
                <a:gd name="connsiteX149" fmla="*/ 4335625 w 5791200"/>
                <a:gd name="connsiteY149" fmla="*/ 410546 h 1667069"/>
                <a:gd name="connsiteX150" fmla="*/ 4404049 w 5791200"/>
                <a:gd name="connsiteY150" fmla="*/ 584718 h 1667069"/>
                <a:gd name="connsiteX151" fmla="*/ 4441372 w 5791200"/>
                <a:gd name="connsiteY151" fmla="*/ 821093 h 1667069"/>
                <a:gd name="connsiteX152" fmla="*/ 4428931 w 5791200"/>
                <a:gd name="connsiteY152" fmla="*/ 1013926 h 1667069"/>
                <a:gd name="connsiteX153" fmla="*/ 4391608 w 5791200"/>
                <a:gd name="connsiteY153" fmla="*/ 1212979 h 1667069"/>
                <a:gd name="connsiteX154" fmla="*/ 4391608 w 5791200"/>
                <a:gd name="connsiteY154" fmla="*/ 1225420 h 1667069"/>
                <a:gd name="connsiteX155" fmla="*/ 4310743 w 5791200"/>
                <a:gd name="connsiteY155" fmla="*/ 1399591 h 1667069"/>
                <a:gd name="connsiteX156" fmla="*/ 4204996 w 5791200"/>
                <a:gd name="connsiteY156" fmla="*/ 1499118 h 1667069"/>
                <a:gd name="connsiteX157" fmla="*/ 4136572 w 5791200"/>
                <a:gd name="connsiteY157" fmla="*/ 1530220 h 1667069"/>
                <a:gd name="connsiteX158" fmla="*/ 4043265 w 5791200"/>
                <a:gd name="connsiteY158" fmla="*/ 1449355 h 1667069"/>
                <a:gd name="connsiteX159" fmla="*/ 4005943 w 5791200"/>
                <a:gd name="connsiteY159" fmla="*/ 1268963 h 1667069"/>
                <a:gd name="connsiteX160" fmla="*/ 4018384 w 5791200"/>
                <a:gd name="connsiteY160" fmla="*/ 1057469 h 1667069"/>
                <a:gd name="connsiteX161" fmla="*/ 4024604 w 5791200"/>
                <a:gd name="connsiteY161" fmla="*/ 883298 h 1667069"/>
                <a:gd name="connsiteX162" fmla="*/ 4061927 w 5791200"/>
                <a:gd name="connsiteY162" fmla="*/ 734008 h 1667069"/>
                <a:gd name="connsiteX163" fmla="*/ 4093029 w 5791200"/>
                <a:gd name="connsiteY163" fmla="*/ 566057 h 1667069"/>
                <a:gd name="connsiteX164" fmla="*/ 4124131 w 5791200"/>
                <a:gd name="connsiteY164" fmla="*/ 404326 h 1667069"/>
                <a:gd name="connsiteX165" fmla="*/ 4198776 w 5791200"/>
                <a:gd name="connsiteY165" fmla="*/ 267477 h 1667069"/>
                <a:gd name="connsiteX166" fmla="*/ 4279641 w 5791200"/>
                <a:gd name="connsiteY166" fmla="*/ 155510 h 1667069"/>
                <a:gd name="connsiteX167" fmla="*/ 4391608 w 5791200"/>
                <a:gd name="connsiteY167" fmla="*/ 87085 h 1667069"/>
                <a:gd name="connsiteX168" fmla="*/ 4547118 w 5791200"/>
                <a:gd name="connsiteY168" fmla="*/ 111967 h 1667069"/>
                <a:gd name="connsiteX169" fmla="*/ 4646645 w 5791200"/>
                <a:gd name="connsiteY169" fmla="*/ 223934 h 1667069"/>
                <a:gd name="connsiteX170" fmla="*/ 4758612 w 5791200"/>
                <a:gd name="connsiteY170" fmla="*/ 391885 h 1667069"/>
                <a:gd name="connsiteX171" fmla="*/ 4802155 w 5791200"/>
                <a:gd name="connsiteY171" fmla="*/ 522514 h 1667069"/>
                <a:gd name="connsiteX172" fmla="*/ 4820816 w 5791200"/>
                <a:gd name="connsiteY172" fmla="*/ 665583 h 1667069"/>
                <a:gd name="connsiteX173" fmla="*/ 4839478 w 5791200"/>
                <a:gd name="connsiteY173" fmla="*/ 883298 h 1667069"/>
                <a:gd name="connsiteX174" fmla="*/ 4845698 w 5791200"/>
                <a:gd name="connsiteY174" fmla="*/ 1038808 h 1667069"/>
                <a:gd name="connsiteX175" fmla="*/ 4808376 w 5791200"/>
                <a:gd name="connsiteY175" fmla="*/ 1206759 h 1667069"/>
                <a:gd name="connsiteX176" fmla="*/ 4777274 w 5791200"/>
                <a:gd name="connsiteY176" fmla="*/ 1362269 h 1667069"/>
                <a:gd name="connsiteX177" fmla="*/ 4708849 w 5791200"/>
                <a:gd name="connsiteY177" fmla="*/ 1436914 h 1667069"/>
                <a:gd name="connsiteX178" fmla="*/ 4621763 w 5791200"/>
                <a:gd name="connsiteY178" fmla="*/ 1486677 h 1667069"/>
                <a:gd name="connsiteX179" fmla="*/ 4547118 w 5791200"/>
                <a:gd name="connsiteY179" fmla="*/ 1461795 h 1667069"/>
                <a:gd name="connsiteX180" fmla="*/ 4491135 w 5791200"/>
                <a:gd name="connsiteY180" fmla="*/ 1343608 h 1667069"/>
                <a:gd name="connsiteX181" fmla="*/ 4491135 w 5791200"/>
                <a:gd name="connsiteY181" fmla="*/ 1231640 h 1667069"/>
                <a:gd name="connsiteX182" fmla="*/ 4491135 w 5791200"/>
                <a:gd name="connsiteY182" fmla="*/ 1138334 h 1667069"/>
                <a:gd name="connsiteX183" fmla="*/ 4509796 w 5791200"/>
                <a:gd name="connsiteY183" fmla="*/ 951722 h 1667069"/>
                <a:gd name="connsiteX184" fmla="*/ 4559559 w 5791200"/>
                <a:gd name="connsiteY184" fmla="*/ 653142 h 1667069"/>
                <a:gd name="connsiteX185" fmla="*/ 4615543 w 5791200"/>
                <a:gd name="connsiteY185" fmla="*/ 491412 h 1667069"/>
                <a:gd name="connsiteX186" fmla="*/ 4683967 w 5791200"/>
                <a:gd name="connsiteY186" fmla="*/ 329681 h 1667069"/>
                <a:gd name="connsiteX187" fmla="*/ 4752392 w 5791200"/>
                <a:gd name="connsiteY187" fmla="*/ 199053 h 1667069"/>
                <a:gd name="connsiteX188" fmla="*/ 4864359 w 5791200"/>
                <a:gd name="connsiteY188" fmla="*/ 74644 h 1667069"/>
                <a:gd name="connsiteX189" fmla="*/ 5032310 w 5791200"/>
                <a:gd name="connsiteY189" fmla="*/ 74644 h 1667069"/>
                <a:gd name="connsiteX190" fmla="*/ 5138057 w 5791200"/>
                <a:gd name="connsiteY190" fmla="*/ 174171 h 1667069"/>
                <a:gd name="connsiteX191" fmla="*/ 5212702 w 5791200"/>
                <a:gd name="connsiteY191" fmla="*/ 335902 h 1667069"/>
                <a:gd name="connsiteX192" fmla="*/ 5256245 w 5791200"/>
                <a:gd name="connsiteY192" fmla="*/ 447869 h 1667069"/>
                <a:gd name="connsiteX193" fmla="*/ 5268686 w 5791200"/>
                <a:gd name="connsiteY193" fmla="*/ 584718 h 1667069"/>
                <a:gd name="connsiteX194" fmla="*/ 5268686 w 5791200"/>
                <a:gd name="connsiteY194" fmla="*/ 640702 h 1667069"/>
                <a:gd name="connsiteX195" fmla="*/ 5281127 w 5791200"/>
                <a:gd name="connsiteY195" fmla="*/ 709126 h 1667069"/>
                <a:gd name="connsiteX196" fmla="*/ 5293567 w 5791200"/>
                <a:gd name="connsiteY196" fmla="*/ 870857 h 1667069"/>
                <a:gd name="connsiteX197" fmla="*/ 5274906 w 5791200"/>
                <a:gd name="connsiteY197" fmla="*/ 1020146 h 1667069"/>
                <a:gd name="connsiteX198" fmla="*/ 5231363 w 5791200"/>
                <a:gd name="connsiteY198" fmla="*/ 1206759 h 1667069"/>
                <a:gd name="connsiteX199" fmla="*/ 5206482 w 5791200"/>
                <a:gd name="connsiteY199" fmla="*/ 1362269 h 1667069"/>
                <a:gd name="connsiteX200" fmla="*/ 5181600 w 5791200"/>
                <a:gd name="connsiteY200" fmla="*/ 1418253 h 1667069"/>
                <a:gd name="connsiteX201" fmla="*/ 5119396 w 5791200"/>
                <a:gd name="connsiteY201" fmla="*/ 1449355 h 1667069"/>
                <a:gd name="connsiteX202" fmla="*/ 5001208 w 5791200"/>
                <a:gd name="connsiteY202" fmla="*/ 1455575 h 1667069"/>
                <a:gd name="connsiteX203" fmla="*/ 4951445 w 5791200"/>
                <a:gd name="connsiteY203" fmla="*/ 1362269 h 1667069"/>
                <a:gd name="connsiteX204" fmla="*/ 4901682 w 5791200"/>
                <a:gd name="connsiteY204" fmla="*/ 1262742 h 1667069"/>
                <a:gd name="connsiteX205" fmla="*/ 4889241 w 5791200"/>
                <a:gd name="connsiteY205" fmla="*/ 989044 h 1667069"/>
                <a:gd name="connsiteX206" fmla="*/ 4963886 w 5791200"/>
                <a:gd name="connsiteY206" fmla="*/ 758889 h 1667069"/>
                <a:gd name="connsiteX207" fmla="*/ 4994988 w 5791200"/>
                <a:gd name="connsiteY207" fmla="*/ 597159 h 1667069"/>
                <a:gd name="connsiteX208" fmla="*/ 5094514 w 5791200"/>
                <a:gd name="connsiteY208" fmla="*/ 404326 h 1667069"/>
                <a:gd name="connsiteX209" fmla="*/ 5131837 w 5791200"/>
                <a:gd name="connsiteY209" fmla="*/ 304800 h 1667069"/>
                <a:gd name="connsiteX210" fmla="*/ 5200261 w 5791200"/>
                <a:gd name="connsiteY210" fmla="*/ 192832 h 1667069"/>
                <a:gd name="connsiteX211" fmla="*/ 5287347 w 5791200"/>
                <a:gd name="connsiteY211" fmla="*/ 111967 h 1667069"/>
                <a:gd name="connsiteX212" fmla="*/ 5424196 w 5791200"/>
                <a:gd name="connsiteY212" fmla="*/ 68424 h 1667069"/>
                <a:gd name="connsiteX213" fmla="*/ 5548604 w 5791200"/>
                <a:gd name="connsiteY213" fmla="*/ 124408 h 1667069"/>
                <a:gd name="connsiteX214" fmla="*/ 5679233 w 5791200"/>
                <a:gd name="connsiteY214" fmla="*/ 267477 h 1667069"/>
                <a:gd name="connsiteX215" fmla="*/ 5791200 w 5791200"/>
                <a:gd name="connsiteY215" fmla="*/ 410546 h 166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5791200" h="1667069">
                  <a:moveTo>
                    <a:pt x="118188" y="118187"/>
                  </a:moveTo>
                  <a:lnTo>
                    <a:pt x="273698" y="360783"/>
                  </a:lnTo>
                  <a:lnTo>
                    <a:pt x="335902" y="547395"/>
                  </a:lnTo>
                  <a:lnTo>
                    <a:pt x="391886" y="690465"/>
                  </a:lnTo>
                  <a:lnTo>
                    <a:pt x="398106" y="814873"/>
                  </a:lnTo>
                  <a:lnTo>
                    <a:pt x="404327" y="1038808"/>
                  </a:lnTo>
                  <a:lnTo>
                    <a:pt x="391886" y="1262742"/>
                  </a:lnTo>
                  <a:lnTo>
                    <a:pt x="342123" y="1449355"/>
                  </a:lnTo>
                  <a:lnTo>
                    <a:pt x="292359" y="1579983"/>
                  </a:lnTo>
                  <a:lnTo>
                    <a:pt x="205274" y="1667069"/>
                  </a:lnTo>
                  <a:lnTo>
                    <a:pt x="118188" y="1635967"/>
                  </a:lnTo>
                  <a:lnTo>
                    <a:pt x="55984" y="1548881"/>
                  </a:lnTo>
                  <a:lnTo>
                    <a:pt x="12441" y="1418253"/>
                  </a:lnTo>
                  <a:lnTo>
                    <a:pt x="6221" y="1306285"/>
                  </a:lnTo>
                  <a:lnTo>
                    <a:pt x="0" y="1194318"/>
                  </a:lnTo>
                  <a:lnTo>
                    <a:pt x="0" y="1069910"/>
                  </a:lnTo>
                  <a:lnTo>
                    <a:pt x="31102" y="814873"/>
                  </a:lnTo>
                  <a:lnTo>
                    <a:pt x="62204" y="678024"/>
                  </a:lnTo>
                  <a:lnTo>
                    <a:pt x="105747" y="534955"/>
                  </a:lnTo>
                  <a:lnTo>
                    <a:pt x="174172" y="385665"/>
                  </a:lnTo>
                  <a:lnTo>
                    <a:pt x="273698" y="261257"/>
                  </a:lnTo>
                  <a:lnTo>
                    <a:pt x="379445" y="161730"/>
                  </a:lnTo>
                  <a:lnTo>
                    <a:pt x="516294" y="74644"/>
                  </a:lnTo>
                  <a:lnTo>
                    <a:pt x="634482" y="68424"/>
                  </a:lnTo>
                  <a:lnTo>
                    <a:pt x="752669" y="155510"/>
                  </a:lnTo>
                  <a:lnTo>
                    <a:pt x="839755" y="261257"/>
                  </a:lnTo>
                  <a:lnTo>
                    <a:pt x="914400" y="435428"/>
                  </a:lnTo>
                  <a:lnTo>
                    <a:pt x="951723" y="628261"/>
                  </a:lnTo>
                  <a:lnTo>
                    <a:pt x="951723" y="883298"/>
                  </a:lnTo>
                  <a:lnTo>
                    <a:pt x="920621" y="1107232"/>
                  </a:lnTo>
                  <a:lnTo>
                    <a:pt x="877078" y="1374710"/>
                  </a:lnTo>
                  <a:lnTo>
                    <a:pt x="833535" y="1536440"/>
                  </a:lnTo>
                  <a:lnTo>
                    <a:pt x="715347" y="1611085"/>
                  </a:lnTo>
                  <a:lnTo>
                    <a:pt x="628261" y="1611085"/>
                  </a:lnTo>
                  <a:lnTo>
                    <a:pt x="566057" y="1511559"/>
                  </a:lnTo>
                  <a:lnTo>
                    <a:pt x="534955" y="1399591"/>
                  </a:lnTo>
                  <a:lnTo>
                    <a:pt x="534955" y="1225420"/>
                  </a:lnTo>
                  <a:lnTo>
                    <a:pt x="572278" y="970383"/>
                  </a:lnTo>
                  <a:lnTo>
                    <a:pt x="603380" y="765110"/>
                  </a:lnTo>
                  <a:lnTo>
                    <a:pt x="646923" y="553616"/>
                  </a:lnTo>
                  <a:lnTo>
                    <a:pt x="715347" y="391885"/>
                  </a:lnTo>
                  <a:lnTo>
                    <a:pt x="821094" y="273698"/>
                  </a:lnTo>
                  <a:lnTo>
                    <a:pt x="877078" y="167951"/>
                  </a:lnTo>
                  <a:lnTo>
                    <a:pt x="989045" y="87085"/>
                  </a:lnTo>
                  <a:lnTo>
                    <a:pt x="1194318" y="49763"/>
                  </a:lnTo>
                  <a:lnTo>
                    <a:pt x="1281404" y="93306"/>
                  </a:lnTo>
                  <a:lnTo>
                    <a:pt x="1424474" y="205273"/>
                  </a:lnTo>
                  <a:lnTo>
                    <a:pt x="1461796" y="348342"/>
                  </a:lnTo>
                  <a:lnTo>
                    <a:pt x="1499118" y="534955"/>
                  </a:lnTo>
                  <a:lnTo>
                    <a:pt x="1511559" y="709126"/>
                  </a:lnTo>
                  <a:lnTo>
                    <a:pt x="1517780" y="1045028"/>
                  </a:lnTo>
                  <a:lnTo>
                    <a:pt x="1486678" y="1293844"/>
                  </a:lnTo>
                  <a:lnTo>
                    <a:pt x="1405812" y="1430693"/>
                  </a:lnTo>
                  <a:lnTo>
                    <a:pt x="1324947" y="1536440"/>
                  </a:lnTo>
                  <a:lnTo>
                    <a:pt x="1225421" y="1604865"/>
                  </a:lnTo>
                  <a:lnTo>
                    <a:pt x="1144555" y="1586204"/>
                  </a:lnTo>
                  <a:lnTo>
                    <a:pt x="1076131" y="1461795"/>
                  </a:lnTo>
                  <a:lnTo>
                    <a:pt x="1038808" y="1262742"/>
                  </a:lnTo>
                  <a:lnTo>
                    <a:pt x="1069910" y="1045028"/>
                  </a:lnTo>
                  <a:lnTo>
                    <a:pt x="1094792" y="839755"/>
                  </a:lnTo>
                  <a:lnTo>
                    <a:pt x="1125894" y="634481"/>
                  </a:lnTo>
                  <a:lnTo>
                    <a:pt x="1225421" y="478971"/>
                  </a:lnTo>
                  <a:lnTo>
                    <a:pt x="1293845" y="354563"/>
                  </a:lnTo>
                  <a:lnTo>
                    <a:pt x="1393372" y="217714"/>
                  </a:lnTo>
                  <a:lnTo>
                    <a:pt x="1492898" y="143069"/>
                  </a:lnTo>
                  <a:lnTo>
                    <a:pt x="1579984" y="80865"/>
                  </a:lnTo>
                  <a:lnTo>
                    <a:pt x="1673290" y="68424"/>
                  </a:lnTo>
                  <a:lnTo>
                    <a:pt x="1810139" y="105746"/>
                  </a:lnTo>
                  <a:lnTo>
                    <a:pt x="1891004" y="230155"/>
                  </a:lnTo>
                  <a:lnTo>
                    <a:pt x="1984310" y="360783"/>
                  </a:lnTo>
                  <a:lnTo>
                    <a:pt x="2052735" y="497632"/>
                  </a:lnTo>
                  <a:lnTo>
                    <a:pt x="2083837" y="702906"/>
                  </a:lnTo>
                  <a:lnTo>
                    <a:pt x="2102498" y="957942"/>
                  </a:lnTo>
                  <a:lnTo>
                    <a:pt x="2090057" y="1125893"/>
                  </a:lnTo>
                  <a:lnTo>
                    <a:pt x="2052735" y="1312506"/>
                  </a:lnTo>
                  <a:lnTo>
                    <a:pt x="1959429" y="1468016"/>
                  </a:lnTo>
                  <a:lnTo>
                    <a:pt x="1828800" y="1611085"/>
                  </a:lnTo>
                  <a:lnTo>
                    <a:pt x="1747935" y="1604865"/>
                  </a:lnTo>
                  <a:lnTo>
                    <a:pt x="1648408" y="1468016"/>
                  </a:lnTo>
                  <a:lnTo>
                    <a:pt x="1623527" y="1287624"/>
                  </a:lnTo>
                  <a:lnTo>
                    <a:pt x="1623527" y="1119673"/>
                  </a:lnTo>
                  <a:lnTo>
                    <a:pt x="1635967" y="926840"/>
                  </a:lnTo>
                  <a:lnTo>
                    <a:pt x="1698172" y="640702"/>
                  </a:lnTo>
                  <a:lnTo>
                    <a:pt x="1747935" y="466530"/>
                  </a:lnTo>
                  <a:lnTo>
                    <a:pt x="1853682" y="311020"/>
                  </a:lnTo>
                  <a:lnTo>
                    <a:pt x="1984310" y="161730"/>
                  </a:lnTo>
                  <a:lnTo>
                    <a:pt x="2090057" y="93306"/>
                  </a:lnTo>
                  <a:lnTo>
                    <a:pt x="2289110" y="87085"/>
                  </a:lnTo>
                  <a:lnTo>
                    <a:pt x="2401078" y="155510"/>
                  </a:lnTo>
                  <a:lnTo>
                    <a:pt x="2475723" y="286138"/>
                  </a:lnTo>
                  <a:lnTo>
                    <a:pt x="2537927" y="447869"/>
                  </a:lnTo>
                  <a:lnTo>
                    <a:pt x="2587690" y="721567"/>
                  </a:lnTo>
                  <a:lnTo>
                    <a:pt x="2625012" y="951722"/>
                  </a:lnTo>
                  <a:lnTo>
                    <a:pt x="2625012" y="1107232"/>
                  </a:lnTo>
                  <a:lnTo>
                    <a:pt x="2606351" y="1268963"/>
                  </a:lnTo>
                  <a:lnTo>
                    <a:pt x="2550367" y="1424473"/>
                  </a:lnTo>
                  <a:lnTo>
                    <a:pt x="2450841" y="1542661"/>
                  </a:lnTo>
                  <a:lnTo>
                    <a:pt x="2388637" y="1592424"/>
                  </a:lnTo>
                  <a:lnTo>
                    <a:pt x="2289110" y="1567542"/>
                  </a:lnTo>
                  <a:lnTo>
                    <a:pt x="2220686" y="1443134"/>
                  </a:lnTo>
                  <a:lnTo>
                    <a:pt x="2214465" y="1206759"/>
                  </a:lnTo>
                  <a:lnTo>
                    <a:pt x="2258008" y="901959"/>
                  </a:lnTo>
                  <a:lnTo>
                    <a:pt x="2313992" y="603379"/>
                  </a:lnTo>
                  <a:lnTo>
                    <a:pt x="2382416" y="398106"/>
                  </a:lnTo>
                  <a:lnTo>
                    <a:pt x="2463282" y="223934"/>
                  </a:lnTo>
                  <a:lnTo>
                    <a:pt x="2562808" y="130628"/>
                  </a:lnTo>
                  <a:lnTo>
                    <a:pt x="2705878" y="93306"/>
                  </a:lnTo>
                  <a:lnTo>
                    <a:pt x="2867608" y="186612"/>
                  </a:lnTo>
                  <a:lnTo>
                    <a:pt x="2992016" y="329681"/>
                  </a:lnTo>
                  <a:lnTo>
                    <a:pt x="3079102" y="534955"/>
                  </a:lnTo>
                  <a:lnTo>
                    <a:pt x="3110204" y="746449"/>
                  </a:lnTo>
                  <a:lnTo>
                    <a:pt x="3097763" y="989044"/>
                  </a:lnTo>
                  <a:lnTo>
                    <a:pt x="3103984" y="1219200"/>
                  </a:lnTo>
                  <a:lnTo>
                    <a:pt x="3041780" y="1374710"/>
                  </a:lnTo>
                  <a:lnTo>
                    <a:pt x="2954694" y="1505338"/>
                  </a:lnTo>
                  <a:lnTo>
                    <a:pt x="2873829" y="1536440"/>
                  </a:lnTo>
                  <a:lnTo>
                    <a:pt x="2749421" y="1449355"/>
                  </a:lnTo>
                  <a:lnTo>
                    <a:pt x="2749421" y="1138334"/>
                  </a:lnTo>
                  <a:lnTo>
                    <a:pt x="2736980" y="845975"/>
                  </a:lnTo>
                  <a:lnTo>
                    <a:pt x="2805404" y="534955"/>
                  </a:lnTo>
                  <a:lnTo>
                    <a:pt x="2848947" y="404326"/>
                  </a:lnTo>
                  <a:lnTo>
                    <a:pt x="2904931" y="267477"/>
                  </a:lnTo>
                  <a:lnTo>
                    <a:pt x="3048000" y="105746"/>
                  </a:lnTo>
                  <a:lnTo>
                    <a:pt x="3159967" y="18661"/>
                  </a:lnTo>
                  <a:lnTo>
                    <a:pt x="3303037" y="0"/>
                  </a:lnTo>
                  <a:lnTo>
                    <a:pt x="3452327" y="0"/>
                  </a:lnTo>
                  <a:lnTo>
                    <a:pt x="3601616" y="49763"/>
                  </a:lnTo>
                  <a:lnTo>
                    <a:pt x="3732245" y="211493"/>
                  </a:lnTo>
                  <a:lnTo>
                    <a:pt x="3775788" y="354563"/>
                  </a:lnTo>
                  <a:lnTo>
                    <a:pt x="3819331" y="416767"/>
                  </a:lnTo>
                  <a:lnTo>
                    <a:pt x="3862874" y="566057"/>
                  </a:lnTo>
                  <a:lnTo>
                    <a:pt x="3906416" y="808653"/>
                  </a:lnTo>
                  <a:lnTo>
                    <a:pt x="3925078" y="1150775"/>
                  </a:lnTo>
                  <a:lnTo>
                    <a:pt x="3912637" y="1356049"/>
                  </a:lnTo>
                  <a:lnTo>
                    <a:pt x="3813110" y="1542661"/>
                  </a:lnTo>
                  <a:lnTo>
                    <a:pt x="3701143" y="1567542"/>
                  </a:lnTo>
                  <a:lnTo>
                    <a:pt x="3626498" y="1567542"/>
                  </a:lnTo>
                  <a:lnTo>
                    <a:pt x="3526972" y="1449355"/>
                  </a:lnTo>
                  <a:lnTo>
                    <a:pt x="3502090" y="1318726"/>
                  </a:lnTo>
                  <a:lnTo>
                    <a:pt x="3489649" y="1113453"/>
                  </a:lnTo>
                  <a:lnTo>
                    <a:pt x="3483429" y="926840"/>
                  </a:lnTo>
                  <a:lnTo>
                    <a:pt x="3508310" y="734008"/>
                  </a:lnTo>
                  <a:lnTo>
                    <a:pt x="3570514" y="454089"/>
                  </a:lnTo>
                  <a:lnTo>
                    <a:pt x="3638939" y="304800"/>
                  </a:lnTo>
                  <a:lnTo>
                    <a:pt x="3738465" y="192832"/>
                  </a:lnTo>
                  <a:lnTo>
                    <a:pt x="3881535" y="74644"/>
                  </a:lnTo>
                  <a:lnTo>
                    <a:pt x="4099249" y="55983"/>
                  </a:lnTo>
                  <a:lnTo>
                    <a:pt x="4173894" y="136849"/>
                  </a:lnTo>
                  <a:lnTo>
                    <a:pt x="4292082" y="255036"/>
                  </a:lnTo>
                  <a:lnTo>
                    <a:pt x="4335625" y="410546"/>
                  </a:lnTo>
                  <a:lnTo>
                    <a:pt x="4404049" y="584718"/>
                  </a:lnTo>
                  <a:lnTo>
                    <a:pt x="4441372" y="821093"/>
                  </a:lnTo>
                  <a:lnTo>
                    <a:pt x="4428931" y="1013926"/>
                  </a:lnTo>
                  <a:lnTo>
                    <a:pt x="4391608" y="1212979"/>
                  </a:lnTo>
                  <a:lnTo>
                    <a:pt x="4391608" y="1225420"/>
                  </a:lnTo>
                  <a:lnTo>
                    <a:pt x="4310743" y="1399591"/>
                  </a:lnTo>
                  <a:lnTo>
                    <a:pt x="4204996" y="1499118"/>
                  </a:lnTo>
                  <a:lnTo>
                    <a:pt x="4136572" y="1530220"/>
                  </a:lnTo>
                  <a:lnTo>
                    <a:pt x="4043265" y="1449355"/>
                  </a:lnTo>
                  <a:lnTo>
                    <a:pt x="4005943" y="1268963"/>
                  </a:lnTo>
                  <a:lnTo>
                    <a:pt x="4018384" y="1057469"/>
                  </a:lnTo>
                  <a:lnTo>
                    <a:pt x="4024604" y="883298"/>
                  </a:lnTo>
                  <a:lnTo>
                    <a:pt x="4061927" y="734008"/>
                  </a:lnTo>
                  <a:lnTo>
                    <a:pt x="4093029" y="566057"/>
                  </a:lnTo>
                  <a:lnTo>
                    <a:pt x="4124131" y="404326"/>
                  </a:lnTo>
                  <a:lnTo>
                    <a:pt x="4198776" y="267477"/>
                  </a:lnTo>
                  <a:lnTo>
                    <a:pt x="4279641" y="155510"/>
                  </a:lnTo>
                  <a:lnTo>
                    <a:pt x="4391608" y="87085"/>
                  </a:lnTo>
                  <a:lnTo>
                    <a:pt x="4547118" y="111967"/>
                  </a:lnTo>
                  <a:lnTo>
                    <a:pt x="4646645" y="223934"/>
                  </a:lnTo>
                  <a:lnTo>
                    <a:pt x="4758612" y="391885"/>
                  </a:lnTo>
                  <a:lnTo>
                    <a:pt x="4802155" y="522514"/>
                  </a:lnTo>
                  <a:lnTo>
                    <a:pt x="4820816" y="665583"/>
                  </a:lnTo>
                  <a:lnTo>
                    <a:pt x="4839478" y="883298"/>
                  </a:lnTo>
                  <a:lnTo>
                    <a:pt x="4845698" y="1038808"/>
                  </a:lnTo>
                  <a:lnTo>
                    <a:pt x="4808376" y="1206759"/>
                  </a:lnTo>
                  <a:lnTo>
                    <a:pt x="4777274" y="1362269"/>
                  </a:lnTo>
                  <a:lnTo>
                    <a:pt x="4708849" y="1436914"/>
                  </a:lnTo>
                  <a:lnTo>
                    <a:pt x="4621763" y="1486677"/>
                  </a:lnTo>
                  <a:lnTo>
                    <a:pt x="4547118" y="1461795"/>
                  </a:lnTo>
                  <a:lnTo>
                    <a:pt x="4491135" y="1343608"/>
                  </a:lnTo>
                  <a:lnTo>
                    <a:pt x="4491135" y="1231640"/>
                  </a:lnTo>
                  <a:lnTo>
                    <a:pt x="4491135" y="1138334"/>
                  </a:lnTo>
                  <a:lnTo>
                    <a:pt x="4509796" y="951722"/>
                  </a:lnTo>
                  <a:lnTo>
                    <a:pt x="4559559" y="653142"/>
                  </a:lnTo>
                  <a:lnTo>
                    <a:pt x="4615543" y="491412"/>
                  </a:lnTo>
                  <a:lnTo>
                    <a:pt x="4683967" y="329681"/>
                  </a:lnTo>
                  <a:lnTo>
                    <a:pt x="4752392" y="199053"/>
                  </a:lnTo>
                  <a:lnTo>
                    <a:pt x="4864359" y="74644"/>
                  </a:lnTo>
                  <a:lnTo>
                    <a:pt x="5032310" y="74644"/>
                  </a:lnTo>
                  <a:lnTo>
                    <a:pt x="5138057" y="174171"/>
                  </a:lnTo>
                  <a:lnTo>
                    <a:pt x="5212702" y="335902"/>
                  </a:lnTo>
                  <a:lnTo>
                    <a:pt x="5256245" y="447869"/>
                  </a:lnTo>
                  <a:lnTo>
                    <a:pt x="5268686" y="584718"/>
                  </a:lnTo>
                  <a:lnTo>
                    <a:pt x="5268686" y="640702"/>
                  </a:lnTo>
                  <a:lnTo>
                    <a:pt x="5281127" y="709126"/>
                  </a:lnTo>
                  <a:lnTo>
                    <a:pt x="5293567" y="870857"/>
                  </a:lnTo>
                  <a:lnTo>
                    <a:pt x="5274906" y="1020146"/>
                  </a:lnTo>
                  <a:lnTo>
                    <a:pt x="5231363" y="1206759"/>
                  </a:lnTo>
                  <a:lnTo>
                    <a:pt x="5206482" y="1362269"/>
                  </a:lnTo>
                  <a:cubicBezTo>
                    <a:pt x="5186791" y="1414778"/>
                    <a:pt x="5200348" y="1399505"/>
                    <a:pt x="5181600" y="1418253"/>
                  </a:cubicBezTo>
                  <a:lnTo>
                    <a:pt x="5119396" y="1449355"/>
                  </a:lnTo>
                  <a:lnTo>
                    <a:pt x="5001208" y="1455575"/>
                  </a:lnTo>
                  <a:lnTo>
                    <a:pt x="4951445" y="1362269"/>
                  </a:lnTo>
                  <a:lnTo>
                    <a:pt x="4901682" y="1262742"/>
                  </a:lnTo>
                  <a:lnTo>
                    <a:pt x="4889241" y="989044"/>
                  </a:lnTo>
                  <a:lnTo>
                    <a:pt x="4963886" y="758889"/>
                  </a:lnTo>
                  <a:lnTo>
                    <a:pt x="4994988" y="597159"/>
                  </a:lnTo>
                  <a:lnTo>
                    <a:pt x="5094514" y="404326"/>
                  </a:lnTo>
                  <a:lnTo>
                    <a:pt x="5131837" y="304800"/>
                  </a:lnTo>
                  <a:lnTo>
                    <a:pt x="5200261" y="192832"/>
                  </a:lnTo>
                  <a:lnTo>
                    <a:pt x="5287347" y="111967"/>
                  </a:lnTo>
                  <a:lnTo>
                    <a:pt x="5424196" y="68424"/>
                  </a:lnTo>
                  <a:lnTo>
                    <a:pt x="5548604" y="124408"/>
                  </a:lnTo>
                  <a:lnTo>
                    <a:pt x="5679233" y="267477"/>
                  </a:lnTo>
                  <a:lnTo>
                    <a:pt x="5791200" y="410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0FDDD4-FBFA-75FD-EA75-09501B1C6A5D}"/>
                </a:ext>
              </a:extLst>
            </p:cNvPr>
            <p:cNvSpPr/>
            <p:nvPr/>
          </p:nvSpPr>
          <p:spPr>
            <a:xfrm>
              <a:off x="6725540" y="3332860"/>
              <a:ext cx="376015" cy="1486968"/>
            </a:xfrm>
            <a:custGeom>
              <a:avLst/>
              <a:gdLst>
                <a:gd name="connsiteX0" fmla="*/ 299103 w 376015"/>
                <a:gd name="connsiteY0" fmla="*/ 418744 h 1486968"/>
                <a:gd name="connsiteX1" fmla="*/ 341832 w 376015"/>
                <a:gd name="connsiteY1" fmla="*/ 555476 h 1486968"/>
                <a:gd name="connsiteX2" fmla="*/ 350378 w 376015"/>
                <a:gd name="connsiteY2" fmla="*/ 623843 h 1486968"/>
                <a:gd name="connsiteX3" fmla="*/ 376015 w 376015"/>
                <a:gd name="connsiteY3" fmla="*/ 709301 h 1486968"/>
                <a:gd name="connsiteX4" fmla="*/ 376015 w 376015"/>
                <a:gd name="connsiteY4" fmla="*/ 777667 h 1486968"/>
                <a:gd name="connsiteX5" fmla="*/ 376015 w 376015"/>
                <a:gd name="connsiteY5" fmla="*/ 999858 h 1486968"/>
                <a:gd name="connsiteX6" fmla="*/ 367469 w 376015"/>
                <a:gd name="connsiteY6" fmla="*/ 1170774 h 1486968"/>
                <a:gd name="connsiteX7" fmla="*/ 299103 w 376015"/>
                <a:gd name="connsiteY7" fmla="*/ 1307506 h 1486968"/>
                <a:gd name="connsiteX8" fmla="*/ 273466 w 376015"/>
                <a:gd name="connsiteY8" fmla="*/ 1384419 h 1486968"/>
                <a:gd name="connsiteX9" fmla="*/ 230737 w 376015"/>
                <a:gd name="connsiteY9" fmla="*/ 1444239 h 1486968"/>
                <a:gd name="connsiteX10" fmla="*/ 179462 w 376015"/>
                <a:gd name="connsiteY10" fmla="*/ 1486968 h 1486968"/>
                <a:gd name="connsiteX11" fmla="*/ 128187 w 376015"/>
                <a:gd name="connsiteY11" fmla="*/ 1486968 h 1486968"/>
                <a:gd name="connsiteX12" fmla="*/ 94004 w 376015"/>
                <a:gd name="connsiteY12" fmla="*/ 1461331 h 1486968"/>
                <a:gd name="connsiteX13" fmla="*/ 59821 w 376015"/>
                <a:gd name="connsiteY13" fmla="*/ 1401510 h 1486968"/>
                <a:gd name="connsiteX14" fmla="*/ 59821 w 376015"/>
                <a:gd name="connsiteY14" fmla="*/ 1401510 h 1486968"/>
                <a:gd name="connsiteX15" fmla="*/ 51275 w 376015"/>
                <a:gd name="connsiteY15" fmla="*/ 1333144 h 1486968"/>
                <a:gd name="connsiteX16" fmla="*/ 25638 w 376015"/>
                <a:gd name="connsiteY16" fmla="*/ 1298961 h 1486968"/>
                <a:gd name="connsiteX17" fmla="*/ 25638 w 376015"/>
                <a:gd name="connsiteY17" fmla="*/ 1230594 h 1486968"/>
                <a:gd name="connsiteX18" fmla="*/ 17092 w 376015"/>
                <a:gd name="connsiteY18" fmla="*/ 1213503 h 1486968"/>
                <a:gd name="connsiteX19" fmla="*/ 17092 w 376015"/>
                <a:gd name="connsiteY19" fmla="*/ 1170774 h 1486968"/>
                <a:gd name="connsiteX20" fmla="*/ 17092 w 376015"/>
                <a:gd name="connsiteY20" fmla="*/ 1136590 h 1486968"/>
                <a:gd name="connsiteX21" fmla="*/ 17092 w 376015"/>
                <a:gd name="connsiteY21" fmla="*/ 1136590 h 1486968"/>
                <a:gd name="connsiteX22" fmla="*/ 8546 w 376015"/>
                <a:gd name="connsiteY22" fmla="*/ 1059678 h 1486968"/>
                <a:gd name="connsiteX23" fmla="*/ 8546 w 376015"/>
                <a:gd name="connsiteY23" fmla="*/ 1008404 h 1486968"/>
                <a:gd name="connsiteX24" fmla="*/ 34183 w 376015"/>
                <a:gd name="connsiteY24" fmla="*/ 888762 h 1486968"/>
                <a:gd name="connsiteX25" fmla="*/ 34183 w 376015"/>
                <a:gd name="connsiteY25" fmla="*/ 871671 h 1486968"/>
                <a:gd name="connsiteX26" fmla="*/ 34183 w 376015"/>
                <a:gd name="connsiteY26" fmla="*/ 863125 h 1486968"/>
                <a:gd name="connsiteX27" fmla="*/ 34183 w 376015"/>
                <a:gd name="connsiteY27" fmla="*/ 863125 h 1486968"/>
                <a:gd name="connsiteX28" fmla="*/ 25638 w 376015"/>
                <a:gd name="connsiteY28" fmla="*/ 854579 h 1486968"/>
                <a:gd name="connsiteX29" fmla="*/ 0 w 376015"/>
                <a:gd name="connsiteY29" fmla="*/ 820396 h 1486968"/>
                <a:gd name="connsiteX30" fmla="*/ 0 w 376015"/>
                <a:gd name="connsiteY30" fmla="*/ 743484 h 1486968"/>
                <a:gd name="connsiteX31" fmla="*/ 25638 w 376015"/>
                <a:gd name="connsiteY31" fmla="*/ 589660 h 1486968"/>
                <a:gd name="connsiteX32" fmla="*/ 68367 w 376015"/>
                <a:gd name="connsiteY32" fmla="*/ 401652 h 1486968"/>
                <a:gd name="connsiteX33" fmla="*/ 119641 w 376015"/>
                <a:gd name="connsiteY33" fmla="*/ 282011 h 1486968"/>
                <a:gd name="connsiteX34" fmla="*/ 153824 w 376015"/>
                <a:gd name="connsiteY34" fmla="*/ 222190 h 1486968"/>
                <a:gd name="connsiteX35" fmla="*/ 256374 w 376015"/>
                <a:gd name="connsiteY35" fmla="*/ 94004 h 1486968"/>
                <a:gd name="connsiteX36" fmla="*/ 316195 w 376015"/>
                <a:gd name="connsiteY36" fmla="*/ 51275 h 1486968"/>
                <a:gd name="connsiteX37" fmla="*/ 376015 w 376015"/>
                <a:gd name="connsiteY37" fmla="*/ 17091 h 1486968"/>
                <a:gd name="connsiteX38" fmla="*/ 376015 w 376015"/>
                <a:gd name="connsiteY38" fmla="*/ 8546 h 1486968"/>
                <a:gd name="connsiteX39" fmla="*/ 376015 w 376015"/>
                <a:gd name="connsiteY39" fmla="*/ 8546 h 1486968"/>
                <a:gd name="connsiteX40" fmla="*/ 376015 w 376015"/>
                <a:gd name="connsiteY40" fmla="*/ 0 h 1486968"/>
                <a:gd name="connsiteX41" fmla="*/ 376015 w 376015"/>
                <a:gd name="connsiteY41" fmla="*/ 0 h 148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76015" h="1486968">
                  <a:moveTo>
                    <a:pt x="299103" y="418744"/>
                  </a:moveTo>
                  <a:lnTo>
                    <a:pt x="341832" y="555476"/>
                  </a:lnTo>
                  <a:lnTo>
                    <a:pt x="350378" y="623843"/>
                  </a:lnTo>
                  <a:lnTo>
                    <a:pt x="376015" y="709301"/>
                  </a:lnTo>
                  <a:lnTo>
                    <a:pt x="376015" y="777667"/>
                  </a:lnTo>
                  <a:lnTo>
                    <a:pt x="376015" y="999858"/>
                  </a:lnTo>
                  <a:lnTo>
                    <a:pt x="367469" y="1170774"/>
                  </a:lnTo>
                  <a:lnTo>
                    <a:pt x="299103" y="1307506"/>
                  </a:lnTo>
                  <a:lnTo>
                    <a:pt x="273466" y="1384419"/>
                  </a:lnTo>
                  <a:lnTo>
                    <a:pt x="230737" y="1444239"/>
                  </a:lnTo>
                  <a:lnTo>
                    <a:pt x="179462" y="1486968"/>
                  </a:lnTo>
                  <a:lnTo>
                    <a:pt x="128187" y="1486968"/>
                  </a:lnTo>
                  <a:lnTo>
                    <a:pt x="94004" y="1461331"/>
                  </a:lnTo>
                  <a:lnTo>
                    <a:pt x="59821" y="1401510"/>
                  </a:lnTo>
                  <a:lnTo>
                    <a:pt x="59821" y="1401510"/>
                  </a:lnTo>
                  <a:lnTo>
                    <a:pt x="51275" y="1333144"/>
                  </a:lnTo>
                  <a:lnTo>
                    <a:pt x="25638" y="1298961"/>
                  </a:lnTo>
                  <a:lnTo>
                    <a:pt x="25638" y="1230594"/>
                  </a:lnTo>
                  <a:lnTo>
                    <a:pt x="17092" y="1213503"/>
                  </a:lnTo>
                  <a:lnTo>
                    <a:pt x="17092" y="1170774"/>
                  </a:lnTo>
                  <a:lnTo>
                    <a:pt x="17092" y="1136590"/>
                  </a:lnTo>
                  <a:lnTo>
                    <a:pt x="17092" y="1136590"/>
                  </a:lnTo>
                  <a:lnTo>
                    <a:pt x="8546" y="1059678"/>
                  </a:lnTo>
                  <a:lnTo>
                    <a:pt x="8546" y="1008404"/>
                  </a:lnTo>
                  <a:cubicBezTo>
                    <a:pt x="40184" y="924034"/>
                    <a:pt x="34183" y="964376"/>
                    <a:pt x="34183" y="888762"/>
                  </a:cubicBezTo>
                  <a:lnTo>
                    <a:pt x="34183" y="871671"/>
                  </a:lnTo>
                  <a:lnTo>
                    <a:pt x="34183" y="863125"/>
                  </a:lnTo>
                  <a:lnTo>
                    <a:pt x="34183" y="863125"/>
                  </a:lnTo>
                  <a:lnTo>
                    <a:pt x="25638" y="854579"/>
                  </a:lnTo>
                  <a:lnTo>
                    <a:pt x="0" y="820396"/>
                  </a:lnTo>
                  <a:lnTo>
                    <a:pt x="0" y="743484"/>
                  </a:lnTo>
                  <a:lnTo>
                    <a:pt x="25638" y="589660"/>
                  </a:lnTo>
                  <a:lnTo>
                    <a:pt x="68367" y="401652"/>
                  </a:lnTo>
                  <a:lnTo>
                    <a:pt x="119641" y="282011"/>
                  </a:lnTo>
                  <a:lnTo>
                    <a:pt x="153824" y="222190"/>
                  </a:lnTo>
                  <a:lnTo>
                    <a:pt x="256374" y="94004"/>
                  </a:lnTo>
                  <a:cubicBezTo>
                    <a:pt x="276314" y="79761"/>
                    <a:pt x="295806" y="64868"/>
                    <a:pt x="316195" y="51275"/>
                  </a:cubicBezTo>
                  <a:cubicBezTo>
                    <a:pt x="345110" y="31999"/>
                    <a:pt x="351459" y="29369"/>
                    <a:pt x="376015" y="17091"/>
                  </a:cubicBezTo>
                  <a:lnTo>
                    <a:pt x="376015" y="8546"/>
                  </a:lnTo>
                  <a:lnTo>
                    <a:pt x="376015" y="8546"/>
                  </a:lnTo>
                  <a:lnTo>
                    <a:pt x="376015" y="0"/>
                  </a:lnTo>
                  <a:lnTo>
                    <a:pt x="37601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E11C61F-20C2-15D7-F527-1748A7263BE0}"/>
              </a:ext>
            </a:extLst>
          </p:cNvPr>
          <p:cNvSpPr/>
          <p:nvPr/>
        </p:nvSpPr>
        <p:spPr>
          <a:xfrm>
            <a:off x="1967272" y="432140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পাঠ্যবইয়ের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 ৯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পৃষ্ঠার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ডট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বিন্দুগুলোতে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গুরাও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30411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5025499" y="341309"/>
            <a:ext cx="1959902" cy="1783412"/>
            <a:chOff x="709823" y="333080"/>
            <a:chExt cx="2662239" cy="24225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458932" y="871026"/>
              <a:ext cx="1485453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060599-5EFA-5972-A3B2-BEC867A50FB9}"/>
              </a:ext>
            </a:extLst>
          </p:cNvPr>
          <p:cNvSpPr txBox="1"/>
          <p:nvPr/>
        </p:nvSpPr>
        <p:spPr>
          <a:xfrm>
            <a:off x="2597034" y="2558917"/>
            <a:ext cx="7192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কয়েকটি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সোজা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380FF-8718-D1A8-3C69-BF5C0E8D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02" t="25077" r="28260" b="25077"/>
          <a:stretch>
            <a:fillRect/>
          </a:stretch>
        </p:blipFill>
        <p:spPr>
          <a:xfrm>
            <a:off x="9302754" y="-708166"/>
            <a:ext cx="2549769" cy="2549769"/>
          </a:xfrm>
          <a:custGeom>
            <a:avLst/>
            <a:gdLst>
              <a:gd name="connsiteX0" fmla="*/ 1709225 w 3418450"/>
              <a:gd name="connsiteY0" fmla="*/ 0 h 3418450"/>
              <a:gd name="connsiteX1" fmla="*/ 3418450 w 3418450"/>
              <a:gd name="connsiteY1" fmla="*/ 1709225 h 3418450"/>
              <a:gd name="connsiteX2" fmla="*/ 1709225 w 3418450"/>
              <a:gd name="connsiteY2" fmla="*/ 3418450 h 3418450"/>
              <a:gd name="connsiteX3" fmla="*/ 0 w 3418450"/>
              <a:gd name="connsiteY3" fmla="*/ 1709225 h 3418450"/>
              <a:gd name="connsiteX4" fmla="*/ 1709225 w 3418450"/>
              <a:gd name="connsiteY4" fmla="*/ 0 h 341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450" h="3418450">
                <a:moveTo>
                  <a:pt x="1709225" y="0"/>
                </a:moveTo>
                <a:cubicBezTo>
                  <a:pt x="2653204" y="0"/>
                  <a:pt x="3418450" y="765246"/>
                  <a:pt x="3418450" y="1709225"/>
                </a:cubicBezTo>
                <a:cubicBezTo>
                  <a:pt x="3418450" y="2653204"/>
                  <a:pt x="2653204" y="3418450"/>
                  <a:pt x="1709225" y="3418450"/>
                </a:cubicBezTo>
                <a:cubicBezTo>
                  <a:pt x="765246" y="3418450"/>
                  <a:pt x="0" y="2653204"/>
                  <a:pt x="0" y="1709225"/>
                </a:cubicBezTo>
                <a:cubicBezTo>
                  <a:pt x="0" y="765246"/>
                  <a:pt x="765246" y="0"/>
                  <a:pt x="1709225" y="0"/>
                </a:cubicBez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41CDD8-85F8-5A22-7885-AB6A16D90705}"/>
              </a:ext>
            </a:extLst>
          </p:cNvPr>
          <p:cNvGrpSpPr/>
          <p:nvPr/>
        </p:nvGrpSpPr>
        <p:grpSpPr>
          <a:xfrm rot="2700000">
            <a:off x="-561947" y="-196249"/>
            <a:ext cx="2320075" cy="2234270"/>
            <a:chOff x="1549795" y="2931937"/>
            <a:chExt cx="1851149" cy="16143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CED81B-3B33-774B-D40E-4E04C4376293}"/>
                </a:ext>
              </a:extLst>
            </p:cNvPr>
            <p:cNvSpPr/>
            <p:nvPr/>
          </p:nvSpPr>
          <p:spPr>
            <a:xfrm>
              <a:off x="1549795" y="293193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9A3771-470E-985C-BBA6-C1635F34EA28}"/>
                </a:ext>
              </a:extLst>
            </p:cNvPr>
            <p:cNvSpPr/>
            <p:nvPr/>
          </p:nvSpPr>
          <p:spPr>
            <a:xfrm>
              <a:off x="1750398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47995C-3E42-7D51-A167-94ED195BF1B3}"/>
                </a:ext>
              </a:extLst>
            </p:cNvPr>
            <p:cNvSpPr/>
            <p:nvPr/>
          </p:nvSpPr>
          <p:spPr>
            <a:xfrm>
              <a:off x="1951002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732651-6414-8239-F034-EB3D0BAD6EEC}"/>
                </a:ext>
              </a:extLst>
            </p:cNvPr>
            <p:cNvSpPr/>
            <p:nvPr/>
          </p:nvSpPr>
          <p:spPr>
            <a:xfrm>
              <a:off x="2151605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2F7657-B189-57F3-0DA8-DB1ED1F683D9}"/>
                </a:ext>
              </a:extLst>
            </p:cNvPr>
            <p:cNvSpPr/>
            <p:nvPr/>
          </p:nvSpPr>
          <p:spPr>
            <a:xfrm>
              <a:off x="2352208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801467-E1D6-95E2-6F55-B45040BDEED5}"/>
                </a:ext>
              </a:extLst>
            </p:cNvPr>
            <p:cNvSpPr/>
            <p:nvPr/>
          </p:nvSpPr>
          <p:spPr>
            <a:xfrm>
              <a:off x="2552812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B5F4C7-A417-63AE-C843-A3ED6D1C00B7}"/>
                </a:ext>
              </a:extLst>
            </p:cNvPr>
            <p:cNvSpPr/>
            <p:nvPr/>
          </p:nvSpPr>
          <p:spPr>
            <a:xfrm>
              <a:off x="2753415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E3BE99-05B8-6681-E65A-098A3838CC47}"/>
                </a:ext>
              </a:extLst>
            </p:cNvPr>
            <p:cNvSpPr/>
            <p:nvPr/>
          </p:nvSpPr>
          <p:spPr>
            <a:xfrm>
              <a:off x="2954018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887B46-6187-D0F5-851C-9A020FCD0487}"/>
                </a:ext>
              </a:extLst>
            </p:cNvPr>
            <p:cNvSpPr/>
            <p:nvPr/>
          </p:nvSpPr>
          <p:spPr>
            <a:xfrm>
              <a:off x="3154622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1060D2-11C6-1D7D-8CA9-B8C29936C2F6}"/>
                </a:ext>
              </a:extLst>
            </p:cNvPr>
            <p:cNvSpPr/>
            <p:nvPr/>
          </p:nvSpPr>
          <p:spPr>
            <a:xfrm>
              <a:off x="3355225" y="29319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7E8587-813A-DF0F-C330-8E94DFDC1C3F}"/>
                </a:ext>
              </a:extLst>
            </p:cNvPr>
            <p:cNvSpPr/>
            <p:nvPr/>
          </p:nvSpPr>
          <p:spPr>
            <a:xfrm>
              <a:off x="1549795" y="31062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332C7D-2122-2D76-6FFA-76942D0BC8F1}"/>
                </a:ext>
              </a:extLst>
            </p:cNvPr>
            <p:cNvSpPr/>
            <p:nvPr/>
          </p:nvSpPr>
          <p:spPr>
            <a:xfrm>
              <a:off x="1750398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CB1CD2-42B7-8FCB-65E9-E4528CFF016C}"/>
                </a:ext>
              </a:extLst>
            </p:cNvPr>
            <p:cNvSpPr/>
            <p:nvPr/>
          </p:nvSpPr>
          <p:spPr>
            <a:xfrm>
              <a:off x="1951002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4BF194-535E-745C-EFB2-F8ED57CE22EF}"/>
                </a:ext>
              </a:extLst>
            </p:cNvPr>
            <p:cNvSpPr/>
            <p:nvPr/>
          </p:nvSpPr>
          <p:spPr>
            <a:xfrm>
              <a:off x="2151605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AD6BDB-180D-5B33-F19B-F54B14090F58}"/>
                </a:ext>
              </a:extLst>
            </p:cNvPr>
            <p:cNvSpPr/>
            <p:nvPr/>
          </p:nvSpPr>
          <p:spPr>
            <a:xfrm>
              <a:off x="2352208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05A66EE-D9DB-F41F-6DC8-1695729EFACB}"/>
                </a:ext>
              </a:extLst>
            </p:cNvPr>
            <p:cNvSpPr/>
            <p:nvPr/>
          </p:nvSpPr>
          <p:spPr>
            <a:xfrm>
              <a:off x="2552812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D22F515-42C6-D01C-CE0D-153024588BE7}"/>
                </a:ext>
              </a:extLst>
            </p:cNvPr>
            <p:cNvSpPr/>
            <p:nvPr/>
          </p:nvSpPr>
          <p:spPr>
            <a:xfrm>
              <a:off x="2753415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B80A134-5F99-7029-F75E-EC4DB08C7CC6}"/>
                </a:ext>
              </a:extLst>
            </p:cNvPr>
            <p:cNvSpPr/>
            <p:nvPr/>
          </p:nvSpPr>
          <p:spPr>
            <a:xfrm>
              <a:off x="2954018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00F7BA5-2014-B8EF-2D3C-62448378FA93}"/>
                </a:ext>
              </a:extLst>
            </p:cNvPr>
            <p:cNvSpPr/>
            <p:nvPr/>
          </p:nvSpPr>
          <p:spPr>
            <a:xfrm>
              <a:off x="3154622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2AEA01-525B-3CB0-63C1-182461CAC0A4}"/>
                </a:ext>
              </a:extLst>
            </p:cNvPr>
            <p:cNvSpPr/>
            <p:nvPr/>
          </p:nvSpPr>
          <p:spPr>
            <a:xfrm>
              <a:off x="3355225" y="31062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FF4F75-1BB0-000B-6213-23DA638A26FC}"/>
                </a:ext>
              </a:extLst>
            </p:cNvPr>
            <p:cNvSpPr/>
            <p:nvPr/>
          </p:nvSpPr>
          <p:spPr>
            <a:xfrm>
              <a:off x="1549795" y="32805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0F0D7A-DED4-56F2-BC6F-D23D8C891684}"/>
                </a:ext>
              </a:extLst>
            </p:cNvPr>
            <p:cNvSpPr/>
            <p:nvPr/>
          </p:nvSpPr>
          <p:spPr>
            <a:xfrm>
              <a:off x="1750398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5C03F8-A3F5-F187-78CD-CC3E976C7228}"/>
                </a:ext>
              </a:extLst>
            </p:cNvPr>
            <p:cNvSpPr/>
            <p:nvPr/>
          </p:nvSpPr>
          <p:spPr>
            <a:xfrm>
              <a:off x="1951002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0825AC-05EC-B386-BA40-0AA3D29AB5B0}"/>
                </a:ext>
              </a:extLst>
            </p:cNvPr>
            <p:cNvSpPr/>
            <p:nvPr/>
          </p:nvSpPr>
          <p:spPr>
            <a:xfrm>
              <a:off x="2151605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50DBB7-DC07-7611-ADF9-A66E5F96C0DD}"/>
                </a:ext>
              </a:extLst>
            </p:cNvPr>
            <p:cNvSpPr/>
            <p:nvPr/>
          </p:nvSpPr>
          <p:spPr>
            <a:xfrm>
              <a:off x="2352208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E21B0E-A3F5-0622-2319-72A166962774}"/>
                </a:ext>
              </a:extLst>
            </p:cNvPr>
            <p:cNvSpPr/>
            <p:nvPr/>
          </p:nvSpPr>
          <p:spPr>
            <a:xfrm>
              <a:off x="2552812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71A57F-3EB8-C62B-3C41-60D1E8E813EA}"/>
                </a:ext>
              </a:extLst>
            </p:cNvPr>
            <p:cNvSpPr/>
            <p:nvPr/>
          </p:nvSpPr>
          <p:spPr>
            <a:xfrm>
              <a:off x="2753415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34B638-1612-515B-DEA6-0D0FD44C27FC}"/>
                </a:ext>
              </a:extLst>
            </p:cNvPr>
            <p:cNvSpPr/>
            <p:nvPr/>
          </p:nvSpPr>
          <p:spPr>
            <a:xfrm>
              <a:off x="2954018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8B6DBE-2F93-800E-7311-3538A7A09FE2}"/>
                </a:ext>
              </a:extLst>
            </p:cNvPr>
            <p:cNvSpPr/>
            <p:nvPr/>
          </p:nvSpPr>
          <p:spPr>
            <a:xfrm>
              <a:off x="3154622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A83413D-B465-EF2E-9DA4-EA8A11B16DAB}"/>
                </a:ext>
              </a:extLst>
            </p:cNvPr>
            <p:cNvSpPr/>
            <p:nvPr/>
          </p:nvSpPr>
          <p:spPr>
            <a:xfrm>
              <a:off x="3355225" y="32805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3EA8569-51CF-517B-5154-44472AD5840A}"/>
                </a:ext>
              </a:extLst>
            </p:cNvPr>
            <p:cNvSpPr/>
            <p:nvPr/>
          </p:nvSpPr>
          <p:spPr>
            <a:xfrm>
              <a:off x="1549795" y="34548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0737549-7C81-9C6F-31B2-4207443795D3}"/>
                </a:ext>
              </a:extLst>
            </p:cNvPr>
            <p:cNvSpPr/>
            <p:nvPr/>
          </p:nvSpPr>
          <p:spPr>
            <a:xfrm>
              <a:off x="1750398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D0E0066-3CC1-761B-74C7-A8296AC8D7C0}"/>
                </a:ext>
              </a:extLst>
            </p:cNvPr>
            <p:cNvSpPr/>
            <p:nvPr/>
          </p:nvSpPr>
          <p:spPr>
            <a:xfrm>
              <a:off x="1951002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261C1E-FA3D-B7FB-AD6E-1AABCC811B73}"/>
                </a:ext>
              </a:extLst>
            </p:cNvPr>
            <p:cNvSpPr/>
            <p:nvPr/>
          </p:nvSpPr>
          <p:spPr>
            <a:xfrm>
              <a:off x="2151605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CAC9EC-3648-6C2D-92F3-16901E53D694}"/>
                </a:ext>
              </a:extLst>
            </p:cNvPr>
            <p:cNvSpPr/>
            <p:nvPr/>
          </p:nvSpPr>
          <p:spPr>
            <a:xfrm>
              <a:off x="2352208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CC88E97-2A5F-81DF-9B90-D6FFE3D3FF6F}"/>
                </a:ext>
              </a:extLst>
            </p:cNvPr>
            <p:cNvSpPr/>
            <p:nvPr/>
          </p:nvSpPr>
          <p:spPr>
            <a:xfrm>
              <a:off x="2552812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CF9247-9CA0-BECA-9931-821EAC0F8DF6}"/>
                </a:ext>
              </a:extLst>
            </p:cNvPr>
            <p:cNvSpPr/>
            <p:nvPr/>
          </p:nvSpPr>
          <p:spPr>
            <a:xfrm>
              <a:off x="2753415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9956160-BBF9-755D-C39D-F851CAED61EA}"/>
                </a:ext>
              </a:extLst>
            </p:cNvPr>
            <p:cNvSpPr/>
            <p:nvPr/>
          </p:nvSpPr>
          <p:spPr>
            <a:xfrm>
              <a:off x="2954018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1C7630-739B-77A3-0506-9471BFB990D1}"/>
                </a:ext>
              </a:extLst>
            </p:cNvPr>
            <p:cNvSpPr/>
            <p:nvPr/>
          </p:nvSpPr>
          <p:spPr>
            <a:xfrm>
              <a:off x="3154622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D86536E-8076-CE99-792A-13D0928C464D}"/>
                </a:ext>
              </a:extLst>
            </p:cNvPr>
            <p:cNvSpPr/>
            <p:nvPr/>
          </p:nvSpPr>
          <p:spPr>
            <a:xfrm>
              <a:off x="3355225" y="345481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11A5D60-51C2-0D06-CFD2-FBC232089A5F}"/>
                </a:ext>
              </a:extLst>
            </p:cNvPr>
            <p:cNvSpPr/>
            <p:nvPr/>
          </p:nvSpPr>
          <p:spPr>
            <a:xfrm>
              <a:off x="1549795" y="362911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92D4044-1893-535B-0DD1-4CF4EEBB4CFF}"/>
                </a:ext>
              </a:extLst>
            </p:cNvPr>
            <p:cNvSpPr/>
            <p:nvPr/>
          </p:nvSpPr>
          <p:spPr>
            <a:xfrm>
              <a:off x="1750398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E425D51-931C-F78D-6321-F1DE6A0BD0EB}"/>
                </a:ext>
              </a:extLst>
            </p:cNvPr>
            <p:cNvSpPr/>
            <p:nvPr/>
          </p:nvSpPr>
          <p:spPr>
            <a:xfrm>
              <a:off x="1951002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AAD586-8F3B-7FBB-ACEB-126D1BD19DE6}"/>
                </a:ext>
              </a:extLst>
            </p:cNvPr>
            <p:cNvSpPr/>
            <p:nvPr/>
          </p:nvSpPr>
          <p:spPr>
            <a:xfrm>
              <a:off x="2151605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F1A59D0-AA13-76C3-A8AB-8FA41C65700D}"/>
                </a:ext>
              </a:extLst>
            </p:cNvPr>
            <p:cNvSpPr/>
            <p:nvPr/>
          </p:nvSpPr>
          <p:spPr>
            <a:xfrm>
              <a:off x="2352208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30C7E3-C199-362A-D71B-6D84FA394674}"/>
                </a:ext>
              </a:extLst>
            </p:cNvPr>
            <p:cNvSpPr/>
            <p:nvPr/>
          </p:nvSpPr>
          <p:spPr>
            <a:xfrm>
              <a:off x="2552812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33108CE-7522-B64A-7CCD-460CEC23D55F}"/>
                </a:ext>
              </a:extLst>
            </p:cNvPr>
            <p:cNvSpPr/>
            <p:nvPr/>
          </p:nvSpPr>
          <p:spPr>
            <a:xfrm>
              <a:off x="2753415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1F0A33-ABD0-3E81-4A84-B41AED52E353}"/>
                </a:ext>
              </a:extLst>
            </p:cNvPr>
            <p:cNvSpPr/>
            <p:nvPr/>
          </p:nvSpPr>
          <p:spPr>
            <a:xfrm>
              <a:off x="2954018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86401E-DB1A-4901-FF2D-0B149AC6B7FA}"/>
                </a:ext>
              </a:extLst>
            </p:cNvPr>
            <p:cNvSpPr/>
            <p:nvPr/>
          </p:nvSpPr>
          <p:spPr>
            <a:xfrm>
              <a:off x="3154622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4E65E5A-3396-7C52-1062-70ED0D03F3BB}"/>
                </a:ext>
              </a:extLst>
            </p:cNvPr>
            <p:cNvSpPr/>
            <p:nvPr/>
          </p:nvSpPr>
          <p:spPr>
            <a:xfrm>
              <a:off x="3355225" y="362910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1FEBC85-7E70-3B90-926A-E6BA586029A3}"/>
                </a:ext>
              </a:extLst>
            </p:cNvPr>
            <p:cNvSpPr/>
            <p:nvPr/>
          </p:nvSpPr>
          <p:spPr>
            <a:xfrm>
              <a:off x="1549795" y="38034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112836D-BC2C-43AE-2704-3A098EAE648B}"/>
                </a:ext>
              </a:extLst>
            </p:cNvPr>
            <p:cNvSpPr/>
            <p:nvPr/>
          </p:nvSpPr>
          <p:spPr>
            <a:xfrm>
              <a:off x="1750398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01DC505-11DC-1C3E-1387-9621DFF56D5A}"/>
                </a:ext>
              </a:extLst>
            </p:cNvPr>
            <p:cNvSpPr/>
            <p:nvPr/>
          </p:nvSpPr>
          <p:spPr>
            <a:xfrm>
              <a:off x="1951002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CF23237-1869-9600-9F75-23F4FD793A3B}"/>
                </a:ext>
              </a:extLst>
            </p:cNvPr>
            <p:cNvSpPr/>
            <p:nvPr/>
          </p:nvSpPr>
          <p:spPr>
            <a:xfrm>
              <a:off x="2151605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B31811D-D435-9EE3-FD20-F5CF5AFB04FF}"/>
                </a:ext>
              </a:extLst>
            </p:cNvPr>
            <p:cNvSpPr/>
            <p:nvPr/>
          </p:nvSpPr>
          <p:spPr>
            <a:xfrm>
              <a:off x="2352208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FBA6200-84D6-A400-66F0-E23F54FEC0B1}"/>
                </a:ext>
              </a:extLst>
            </p:cNvPr>
            <p:cNvSpPr/>
            <p:nvPr/>
          </p:nvSpPr>
          <p:spPr>
            <a:xfrm>
              <a:off x="2552812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817604-A55E-66D0-6600-5E170C30766D}"/>
                </a:ext>
              </a:extLst>
            </p:cNvPr>
            <p:cNvSpPr/>
            <p:nvPr/>
          </p:nvSpPr>
          <p:spPr>
            <a:xfrm>
              <a:off x="2753415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4AEC454-7D0F-BB37-6F2F-E6CA99A80A46}"/>
                </a:ext>
              </a:extLst>
            </p:cNvPr>
            <p:cNvSpPr/>
            <p:nvPr/>
          </p:nvSpPr>
          <p:spPr>
            <a:xfrm>
              <a:off x="2954018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0F72A98-E996-B83F-3153-169D7564B555}"/>
                </a:ext>
              </a:extLst>
            </p:cNvPr>
            <p:cNvSpPr/>
            <p:nvPr/>
          </p:nvSpPr>
          <p:spPr>
            <a:xfrm>
              <a:off x="3154622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DABF913-009C-C7A4-5690-B5DEC4C5ECE2}"/>
                </a:ext>
              </a:extLst>
            </p:cNvPr>
            <p:cNvSpPr/>
            <p:nvPr/>
          </p:nvSpPr>
          <p:spPr>
            <a:xfrm>
              <a:off x="3355225" y="38034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E65B844-1336-A315-A025-37DA33D88798}"/>
                </a:ext>
              </a:extLst>
            </p:cNvPr>
            <p:cNvSpPr/>
            <p:nvPr/>
          </p:nvSpPr>
          <p:spPr>
            <a:xfrm>
              <a:off x="1549795" y="397769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21BD2FE-F219-A96B-A092-54CF9D46F1B6}"/>
                </a:ext>
              </a:extLst>
            </p:cNvPr>
            <p:cNvSpPr/>
            <p:nvPr/>
          </p:nvSpPr>
          <p:spPr>
            <a:xfrm>
              <a:off x="1750398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A463ADA-CBBB-D716-F2DC-BF73FD1C88DC}"/>
                </a:ext>
              </a:extLst>
            </p:cNvPr>
            <p:cNvSpPr/>
            <p:nvPr/>
          </p:nvSpPr>
          <p:spPr>
            <a:xfrm>
              <a:off x="1951002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7B280E-302A-8B9F-AEF9-B69799DD3490}"/>
                </a:ext>
              </a:extLst>
            </p:cNvPr>
            <p:cNvSpPr/>
            <p:nvPr/>
          </p:nvSpPr>
          <p:spPr>
            <a:xfrm>
              <a:off x="2151605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4D76155-CC4D-F7AD-8CDB-9F764BC73275}"/>
                </a:ext>
              </a:extLst>
            </p:cNvPr>
            <p:cNvSpPr/>
            <p:nvPr/>
          </p:nvSpPr>
          <p:spPr>
            <a:xfrm>
              <a:off x="2352208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35392F-AC7A-C095-5EA4-65C87E00BE67}"/>
                </a:ext>
              </a:extLst>
            </p:cNvPr>
            <p:cNvSpPr/>
            <p:nvPr/>
          </p:nvSpPr>
          <p:spPr>
            <a:xfrm>
              <a:off x="2552812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E2B508-0DDA-AA90-8A64-B5D035E34268}"/>
                </a:ext>
              </a:extLst>
            </p:cNvPr>
            <p:cNvSpPr/>
            <p:nvPr/>
          </p:nvSpPr>
          <p:spPr>
            <a:xfrm>
              <a:off x="2753415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E1C4B1E-2BEC-1520-E541-6F2B6F1167B3}"/>
                </a:ext>
              </a:extLst>
            </p:cNvPr>
            <p:cNvSpPr/>
            <p:nvPr/>
          </p:nvSpPr>
          <p:spPr>
            <a:xfrm>
              <a:off x="2954018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AD55E3A-B6F0-DD82-6DD6-EFDAAA565A49}"/>
                </a:ext>
              </a:extLst>
            </p:cNvPr>
            <p:cNvSpPr/>
            <p:nvPr/>
          </p:nvSpPr>
          <p:spPr>
            <a:xfrm>
              <a:off x="3154622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DE65C7-4028-98BD-61CA-2E3642345819}"/>
                </a:ext>
              </a:extLst>
            </p:cNvPr>
            <p:cNvSpPr/>
            <p:nvPr/>
          </p:nvSpPr>
          <p:spPr>
            <a:xfrm>
              <a:off x="3355225" y="397769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AB11E7-4ECB-527E-4D0A-DD59755E14E5}"/>
                </a:ext>
              </a:extLst>
            </p:cNvPr>
            <p:cNvSpPr/>
            <p:nvPr/>
          </p:nvSpPr>
          <p:spPr>
            <a:xfrm>
              <a:off x="1549795" y="415198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AAFB349-68B1-3C1B-B441-74E723A4DAB1}"/>
                </a:ext>
              </a:extLst>
            </p:cNvPr>
            <p:cNvSpPr/>
            <p:nvPr/>
          </p:nvSpPr>
          <p:spPr>
            <a:xfrm>
              <a:off x="1750398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957DD83-13B2-06ED-FB86-AB7F0E187F50}"/>
                </a:ext>
              </a:extLst>
            </p:cNvPr>
            <p:cNvSpPr/>
            <p:nvPr/>
          </p:nvSpPr>
          <p:spPr>
            <a:xfrm>
              <a:off x="1951002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A6932EC-CA35-8060-4A9A-5FFBB9414116}"/>
                </a:ext>
              </a:extLst>
            </p:cNvPr>
            <p:cNvSpPr/>
            <p:nvPr/>
          </p:nvSpPr>
          <p:spPr>
            <a:xfrm>
              <a:off x="2151605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4A77795-63D8-C123-2B65-2529853358B1}"/>
                </a:ext>
              </a:extLst>
            </p:cNvPr>
            <p:cNvSpPr/>
            <p:nvPr/>
          </p:nvSpPr>
          <p:spPr>
            <a:xfrm>
              <a:off x="2352208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789BBF4-58D1-E156-537D-067775E697A7}"/>
                </a:ext>
              </a:extLst>
            </p:cNvPr>
            <p:cNvSpPr/>
            <p:nvPr/>
          </p:nvSpPr>
          <p:spPr>
            <a:xfrm>
              <a:off x="2552812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8A97955-AFEB-0C2C-1672-0585C39DC7A0}"/>
                </a:ext>
              </a:extLst>
            </p:cNvPr>
            <p:cNvSpPr/>
            <p:nvPr/>
          </p:nvSpPr>
          <p:spPr>
            <a:xfrm>
              <a:off x="2753415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A0407E3-F4D6-190B-F2A1-820871804033}"/>
                </a:ext>
              </a:extLst>
            </p:cNvPr>
            <p:cNvSpPr/>
            <p:nvPr/>
          </p:nvSpPr>
          <p:spPr>
            <a:xfrm>
              <a:off x="2954018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6F0B25-9D47-CEAF-7F92-0FB4256CE0D7}"/>
                </a:ext>
              </a:extLst>
            </p:cNvPr>
            <p:cNvSpPr/>
            <p:nvPr/>
          </p:nvSpPr>
          <p:spPr>
            <a:xfrm>
              <a:off x="3154622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73C4E4D-62E0-7CC1-E209-364CEAC1E338}"/>
                </a:ext>
              </a:extLst>
            </p:cNvPr>
            <p:cNvSpPr/>
            <p:nvPr/>
          </p:nvSpPr>
          <p:spPr>
            <a:xfrm>
              <a:off x="3355225" y="415198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023782B-ECF7-9010-BEA9-2A82AA4EE1BD}"/>
                </a:ext>
              </a:extLst>
            </p:cNvPr>
            <p:cNvSpPr/>
            <p:nvPr/>
          </p:nvSpPr>
          <p:spPr>
            <a:xfrm>
              <a:off x="1549795" y="432628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CCDCE5F-BD05-C55B-136C-DE67E8494C79}"/>
                </a:ext>
              </a:extLst>
            </p:cNvPr>
            <p:cNvSpPr/>
            <p:nvPr/>
          </p:nvSpPr>
          <p:spPr>
            <a:xfrm>
              <a:off x="1750398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4B00FF6-C2C5-4FC6-F7AA-9B1AB7DECB02}"/>
                </a:ext>
              </a:extLst>
            </p:cNvPr>
            <p:cNvSpPr/>
            <p:nvPr/>
          </p:nvSpPr>
          <p:spPr>
            <a:xfrm>
              <a:off x="1951002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5DE6F91-36A6-F22B-15C8-7B3EA96F5DAC}"/>
                </a:ext>
              </a:extLst>
            </p:cNvPr>
            <p:cNvSpPr/>
            <p:nvPr/>
          </p:nvSpPr>
          <p:spPr>
            <a:xfrm>
              <a:off x="2151605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520BB7-A77A-9362-672C-47D5F296FBE9}"/>
                </a:ext>
              </a:extLst>
            </p:cNvPr>
            <p:cNvSpPr/>
            <p:nvPr/>
          </p:nvSpPr>
          <p:spPr>
            <a:xfrm>
              <a:off x="2352208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7A28E5E-12B1-77C1-577D-9A3CB16EB565}"/>
                </a:ext>
              </a:extLst>
            </p:cNvPr>
            <p:cNvSpPr/>
            <p:nvPr/>
          </p:nvSpPr>
          <p:spPr>
            <a:xfrm>
              <a:off x="2552812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3CF4138-6FD9-ECBC-5DE5-154A4311F9E9}"/>
                </a:ext>
              </a:extLst>
            </p:cNvPr>
            <p:cNvSpPr/>
            <p:nvPr/>
          </p:nvSpPr>
          <p:spPr>
            <a:xfrm>
              <a:off x="2753415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D471B46-D6D8-D5C8-50CE-E4DCC90266CC}"/>
                </a:ext>
              </a:extLst>
            </p:cNvPr>
            <p:cNvSpPr/>
            <p:nvPr/>
          </p:nvSpPr>
          <p:spPr>
            <a:xfrm>
              <a:off x="2954018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9B6BD2C-2FFF-9DB9-6830-5B79956B93AA}"/>
                </a:ext>
              </a:extLst>
            </p:cNvPr>
            <p:cNvSpPr/>
            <p:nvPr/>
          </p:nvSpPr>
          <p:spPr>
            <a:xfrm>
              <a:off x="3154622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90CF4CF-A8CD-FF25-C2ED-D7690BDA4A76}"/>
                </a:ext>
              </a:extLst>
            </p:cNvPr>
            <p:cNvSpPr/>
            <p:nvPr/>
          </p:nvSpPr>
          <p:spPr>
            <a:xfrm>
              <a:off x="3355225" y="4326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01076E5-3599-5AE3-11B3-744DFA0B98AF}"/>
                </a:ext>
              </a:extLst>
            </p:cNvPr>
            <p:cNvSpPr/>
            <p:nvPr/>
          </p:nvSpPr>
          <p:spPr>
            <a:xfrm>
              <a:off x="1549795" y="45005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EEBB271-36F4-36A5-7FE3-623A297B2A27}"/>
                </a:ext>
              </a:extLst>
            </p:cNvPr>
            <p:cNvSpPr/>
            <p:nvPr/>
          </p:nvSpPr>
          <p:spPr>
            <a:xfrm>
              <a:off x="1750398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09879A-9936-FB29-4984-CDC841FECE58}"/>
                </a:ext>
              </a:extLst>
            </p:cNvPr>
            <p:cNvSpPr/>
            <p:nvPr/>
          </p:nvSpPr>
          <p:spPr>
            <a:xfrm>
              <a:off x="1951002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CBC976-4FEF-AC93-1AE5-F1D4B44DA2F7}"/>
                </a:ext>
              </a:extLst>
            </p:cNvPr>
            <p:cNvSpPr/>
            <p:nvPr/>
          </p:nvSpPr>
          <p:spPr>
            <a:xfrm>
              <a:off x="2151605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96D57EA-016D-A035-2CC7-BCDFA0F09180}"/>
                </a:ext>
              </a:extLst>
            </p:cNvPr>
            <p:cNvSpPr/>
            <p:nvPr/>
          </p:nvSpPr>
          <p:spPr>
            <a:xfrm>
              <a:off x="2352208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B6C9AD-B329-14DD-0817-B88990D783E9}"/>
                </a:ext>
              </a:extLst>
            </p:cNvPr>
            <p:cNvSpPr/>
            <p:nvPr/>
          </p:nvSpPr>
          <p:spPr>
            <a:xfrm>
              <a:off x="2552812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4D7D7FD-DE4E-E5D5-CDF4-0CD28710A52A}"/>
                </a:ext>
              </a:extLst>
            </p:cNvPr>
            <p:cNvSpPr/>
            <p:nvPr/>
          </p:nvSpPr>
          <p:spPr>
            <a:xfrm>
              <a:off x="2753415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C3509EF-C2D4-7145-667F-21B1B1868C24}"/>
                </a:ext>
              </a:extLst>
            </p:cNvPr>
            <p:cNvSpPr/>
            <p:nvPr/>
          </p:nvSpPr>
          <p:spPr>
            <a:xfrm>
              <a:off x="2954018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AF4C130-56F7-982D-E704-28E683F78FAD}"/>
                </a:ext>
              </a:extLst>
            </p:cNvPr>
            <p:cNvSpPr/>
            <p:nvPr/>
          </p:nvSpPr>
          <p:spPr>
            <a:xfrm>
              <a:off x="3154622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216366D-26E6-93D7-6A3F-4026042586B6}"/>
                </a:ext>
              </a:extLst>
            </p:cNvPr>
            <p:cNvSpPr/>
            <p:nvPr/>
          </p:nvSpPr>
          <p:spPr>
            <a:xfrm>
              <a:off x="3355225" y="450057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0247FD0-7580-5B38-E6BE-2B74333B4A43}"/>
              </a:ext>
            </a:extLst>
          </p:cNvPr>
          <p:cNvGrpSpPr/>
          <p:nvPr/>
        </p:nvGrpSpPr>
        <p:grpSpPr>
          <a:xfrm>
            <a:off x="-99571" y="4841430"/>
            <a:ext cx="1334939" cy="1040788"/>
            <a:chOff x="3352801" y="3582863"/>
            <a:chExt cx="1901988" cy="148288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8FFD840-D704-C95C-F6B5-1124C95525AB}"/>
                </a:ext>
              </a:extLst>
            </p:cNvPr>
            <p:cNvSpPr/>
            <p:nvPr/>
          </p:nvSpPr>
          <p:spPr>
            <a:xfrm rot="2700000">
              <a:off x="3352801" y="3582863"/>
              <a:ext cx="1482889" cy="148288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663BB65-7AA1-C66C-A459-A4D5D79DF360}"/>
                </a:ext>
              </a:extLst>
            </p:cNvPr>
            <p:cNvSpPr/>
            <p:nvPr/>
          </p:nvSpPr>
          <p:spPr>
            <a:xfrm rot="2700000">
              <a:off x="3771900" y="3582863"/>
              <a:ext cx="1482889" cy="14828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AD9F7FE-D980-336B-FEE8-B3827A241951}"/>
              </a:ext>
            </a:extLst>
          </p:cNvPr>
          <p:cNvGrpSpPr/>
          <p:nvPr/>
        </p:nvGrpSpPr>
        <p:grpSpPr>
          <a:xfrm>
            <a:off x="5341241" y="4955803"/>
            <a:ext cx="3586973" cy="2506254"/>
            <a:chOff x="6549804" y="3735152"/>
            <a:chExt cx="3586973" cy="25062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5F3B1D-031F-51FD-E1CA-B413A2D073E4}"/>
                </a:ext>
              </a:extLst>
            </p:cNvPr>
            <p:cNvGrpSpPr/>
            <p:nvPr/>
          </p:nvGrpSpPr>
          <p:grpSpPr>
            <a:xfrm>
              <a:off x="6549804" y="3921953"/>
              <a:ext cx="2974985" cy="2319453"/>
              <a:chOff x="3352801" y="3582863"/>
              <a:chExt cx="1901988" cy="148288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CDE381-8C51-3770-FCC9-E0B49271E0EB}"/>
                  </a:ext>
                </a:extLst>
              </p:cNvPr>
              <p:cNvSpPr/>
              <p:nvPr/>
            </p:nvSpPr>
            <p:spPr>
              <a:xfrm rot="2700000">
                <a:off x="3352801" y="3582863"/>
                <a:ext cx="1482889" cy="148288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D070FE-6FB8-FD05-9A42-46A446D327FA}"/>
                  </a:ext>
                </a:extLst>
              </p:cNvPr>
              <p:cNvSpPr/>
              <p:nvPr/>
            </p:nvSpPr>
            <p:spPr>
              <a:xfrm rot="2700000">
                <a:off x="3771900" y="3582863"/>
                <a:ext cx="1482889" cy="1482889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A6E13F6-72F2-7801-1505-62890AA00A57}"/>
                </a:ext>
              </a:extLst>
            </p:cNvPr>
            <p:cNvGrpSpPr/>
            <p:nvPr/>
          </p:nvGrpSpPr>
          <p:grpSpPr>
            <a:xfrm rot="2700000">
              <a:off x="7859604" y="3778055"/>
              <a:ext cx="2320075" cy="2234270"/>
              <a:chOff x="1549795" y="2931937"/>
              <a:chExt cx="1851149" cy="1614355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79F4DF3-39AB-07E2-81BE-36F43A91131F}"/>
                  </a:ext>
                </a:extLst>
              </p:cNvPr>
              <p:cNvSpPr/>
              <p:nvPr/>
            </p:nvSpPr>
            <p:spPr>
              <a:xfrm>
                <a:off x="1549795" y="293193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BE6FCF5-9E6F-D9D6-854C-46D097F645B6}"/>
                  </a:ext>
                </a:extLst>
              </p:cNvPr>
              <p:cNvSpPr/>
              <p:nvPr/>
            </p:nvSpPr>
            <p:spPr>
              <a:xfrm>
                <a:off x="1750398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B5AF364-9C8E-EC1D-DEF9-D4B9112E90D6}"/>
                  </a:ext>
                </a:extLst>
              </p:cNvPr>
              <p:cNvSpPr/>
              <p:nvPr/>
            </p:nvSpPr>
            <p:spPr>
              <a:xfrm>
                <a:off x="1951002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6CA1CF6-04DC-745A-09DF-347353136570}"/>
                  </a:ext>
                </a:extLst>
              </p:cNvPr>
              <p:cNvSpPr/>
              <p:nvPr/>
            </p:nvSpPr>
            <p:spPr>
              <a:xfrm>
                <a:off x="2151605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F76220C-6B46-391A-4013-3AA23552F654}"/>
                  </a:ext>
                </a:extLst>
              </p:cNvPr>
              <p:cNvSpPr/>
              <p:nvPr/>
            </p:nvSpPr>
            <p:spPr>
              <a:xfrm>
                <a:off x="2352208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61367CF-D03D-E793-E282-0B00EC9C3C77}"/>
                  </a:ext>
                </a:extLst>
              </p:cNvPr>
              <p:cNvSpPr/>
              <p:nvPr/>
            </p:nvSpPr>
            <p:spPr>
              <a:xfrm>
                <a:off x="2552812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53AC556-AD8A-E62D-FB8F-7EF929D11437}"/>
                  </a:ext>
                </a:extLst>
              </p:cNvPr>
              <p:cNvSpPr/>
              <p:nvPr/>
            </p:nvSpPr>
            <p:spPr>
              <a:xfrm>
                <a:off x="2753415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082BB5B-F6B4-8AEE-32C3-CE02684E8261}"/>
                  </a:ext>
                </a:extLst>
              </p:cNvPr>
              <p:cNvSpPr/>
              <p:nvPr/>
            </p:nvSpPr>
            <p:spPr>
              <a:xfrm>
                <a:off x="2954018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611E58C-CDDA-9384-CD1E-CF65A49F7E3B}"/>
                  </a:ext>
                </a:extLst>
              </p:cNvPr>
              <p:cNvSpPr/>
              <p:nvPr/>
            </p:nvSpPr>
            <p:spPr>
              <a:xfrm>
                <a:off x="3154622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A5112E3-AB4F-09ED-23FF-52807B66D837}"/>
                  </a:ext>
                </a:extLst>
              </p:cNvPr>
              <p:cNvSpPr/>
              <p:nvPr/>
            </p:nvSpPr>
            <p:spPr>
              <a:xfrm>
                <a:off x="3355225" y="293193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91C796F-DD41-FAC5-74B6-A86CDB1E320A}"/>
                  </a:ext>
                </a:extLst>
              </p:cNvPr>
              <p:cNvSpPr/>
              <p:nvPr/>
            </p:nvSpPr>
            <p:spPr>
              <a:xfrm>
                <a:off x="1549795" y="31062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D3D5E15-4084-E7EA-E2E6-7BAF2BEFC494}"/>
                  </a:ext>
                </a:extLst>
              </p:cNvPr>
              <p:cNvSpPr/>
              <p:nvPr/>
            </p:nvSpPr>
            <p:spPr>
              <a:xfrm>
                <a:off x="1750398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598193A-9723-EE03-F3C7-B9317570D08F}"/>
                  </a:ext>
                </a:extLst>
              </p:cNvPr>
              <p:cNvSpPr/>
              <p:nvPr/>
            </p:nvSpPr>
            <p:spPr>
              <a:xfrm>
                <a:off x="1951002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60DA2A-3FD3-61B7-B961-00D7D3C4012E}"/>
                  </a:ext>
                </a:extLst>
              </p:cNvPr>
              <p:cNvSpPr/>
              <p:nvPr/>
            </p:nvSpPr>
            <p:spPr>
              <a:xfrm>
                <a:off x="2151605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F5023AF-DA2C-4697-017F-C8625A3DD172}"/>
                  </a:ext>
                </a:extLst>
              </p:cNvPr>
              <p:cNvSpPr/>
              <p:nvPr/>
            </p:nvSpPr>
            <p:spPr>
              <a:xfrm>
                <a:off x="2352208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6BF7B6F-D167-6A91-2737-24662B24266C}"/>
                  </a:ext>
                </a:extLst>
              </p:cNvPr>
              <p:cNvSpPr/>
              <p:nvPr/>
            </p:nvSpPr>
            <p:spPr>
              <a:xfrm>
                <a:off x="2552812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7E25106-E04A-9C2D-9DCC-6B2650D763AD}"/>
                  </a:ext>
                </a:extLst>
              </p:cNvPr>
              <p:cNvSpPr/>
              <p:nvPr/>
            </p:nvSpPr>
            <p:spPr>
              <a:xfrm>
                <a:off x="2753415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DF6A31F-98F3-54C2-CDEA-8B5F96C1C107}"/>
                  </a:ext>
                </a:extLst>
              </p:cNvPr>
              <p:cNvSpPr/>
              <p:nvPr/>
            </p:nvSpPr>
            <p:spPr>
              <a:xfrm>
                <a:off x="2954018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8CD5B71-C557-DF8B-5552-EB1BB82944A9}"/>
                  </a:ext>
                </a:extLst>
              </p:cNvPr>
              <p:cNvSpPr/>
              <p:nvPr/>
            </p:nvSpPr>
            <p:spPr>
              <a:xfrm>
                <a:off x="3154622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8EB6551-5CF5-CFB4-BCA1-061C330ECB91}"/>
                  </a:ext>
                </a:extLst>
              </p:cNvPr>
              <p:cNvSpPr/>
              <p:nvPr/>
            </p:nvSpPr>
            <p:spPr>
              <a:xfrm>
                <a:off x="3355225" y="310623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67B610B-63EF-A3BD-B765-C60F0FCA533D}"/>
                  </a:ext>
                </a:extLst>
              </p:cNvPr>
              <p:cNvSpPr/>
              <p:nvPr/>
            </p:nvSpPr>
            <p:spPr>
              <a:xfrm>
                <a:off x="1549795" y="328052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24038C6-B34A-A9D0-2039-86A31161441F}"/>
                  </a:ext>
                </a:extLst>
              </p:cNvPr>
              <p:cNvSpPr/>
              <p:nvPr/>
            </p:nvSpPr>
            <p:spPr>
              <a:xfrm>
                <a:off x="1750398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1A88A38-8540-1A4D-FB32-F0113B4FE374}"/>
                  </a:ext>
                </a:extLst>
              </p:cNvPr>
              <p:cNvSpPr/>
              <p:nvPr/>
            </p:nvSpPr>
            <p:spPr>
              <a:xfrm>
                <a:off x="1951002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53FC339-94BB-125A-12ED-5A415336BCB7}"/>
                  </a:ext>
                </a:extLst>
              </p:cNvPr>
              <p:cNvSpPr/>
              <p:nvPr/>
            </p:nvSpPr>
            <p:spPr>
              <a:xfrm>
                <a:off x="2151605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FAC1BE4-2203-5549-404E-AEB229F252E4}"/>
                  </a:ext>
                </a:extLst>
              </p:cNvPr>
              <p:cNvSpPr/>
              <p:nvPr/>
            </p:nvSpPr>
            <p:spPr>
              <a:xfrm>
                <a:off x="2352208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E5C9AFD-3BA5-7A16-2E04-89B9FD999423}"/>
                  </a:ext>
                </a:extLst>
              </p:cNvPr>
              <p:cNvSpPr/>
              <p:nvPr/>
            </p:nvSpPr>
            <p:spPr>
              <a:xfrm>
                <a:off x="2552812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5616D6E-B584-F723-4BBA-AF038E63DB5F}"/>
                  </a:ext>
                </a:extLst>
              </p:cNvPr>
              <p:cNvSpPr/>
              <p:nvPr/>
            </p:nvSpPr>
            <p:spPr>
              <a:xfrm>
                <a:off x="2753415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54193285-C820-9633-CDE5-0D6360B9BA62}"/>
                  </a:ext>
                </a:extLst>
              </p:cNvPr>
              <p:cNvSpPr/>
              <p:nvPr/>
            </p:nvSpPr>
            <p:spPr>
              <a:xfrm>
                <a:off x="2954018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551D874-0638-B58E-5D40-1DAC41C70D56}"/>
                  </a:ext>
                </a:extLst>
              </p:cNvPr>
              <p:cNvSpPr/>
              <p:nvPr/>
            </p:nvSpPr>
            <p:spPr>
              <a:xfrm>
                <a:off x="3154622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767E583-BFA6-9914-C06F-D3CE40A3DF05}"/>
                  </a:ext>
                </a:extLst>
              </p:cNvPr>
              <p:cNvSpPr/>
              <p:nvPr/>
            </p:nvSpPr>
            <p:spPr>
              <a:xfrm>
                <a:off x="3355225" y="3280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082D62D-88B0-133D-C940-E22CDB630164}"/>
                  </a:ext>
                </a:extLst>
              </p:cNvPr>
              <p:cNvSpPr/>
              <p:nvPr/>
            </p:nvSpPr>
            <p:spPr>
              <a:xfrm>
                <a:off x="1549795" y="345481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190248B-B8D5-F1F9-BC24-82C5453BC02B}"/>
                  </a:ext>
                </a:extLst>
              </p:cNvPr>
              <p:cNvSpPr/>
              <p:nvPr/>
            </p:nvSpPr>
            <p:spPr>
              <a:xfrm>
                <a:off x="1750398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692EDA0-7D32-BC63-5725-ADFD142A2486}"/>
                  </a:ext>
                </a:extLst>
              </p:cNvPr>
              <p:cNvSpPr/>
              <p:nvPr/>
            </p:nvSpPr>
            <p:spPr>
              <a:xfrm>
                <a:off x="1951002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3808F7D-9E82-27CE-8752-7216592D014C}"/>
                  </a:ext>
                </a:extLst>
              </p:cNvPr>
              <p:cNvSpPr/>
              <p:nvPr/>
            </p:nvSpPr>
            <p:spPr>
              <a:xfrm>
                <a:off x="2151605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90157AD-D673-E484-35DA-EF6BC4EC692E}"/>
                  </a:ext>
                </a:extLst>
              </p:cNvPr>
              <p:cNvSpPr/>
              <p:nvPr/>
            </p:nvSpPr>
            <p:spPr>
              <a:xfrm>
                <a:off x="2352208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C419C78-144C-B607-0BDE-ADD7B6A25EAB}"/>
                  </a:ext>
                </a:extLst>
              </p:cNvPr>
              <p:cNvSpPr/>
              <p:nvPr/>
            </p:nvSpPr>
            <p:spPr>
              <a:xfrm>
                <a:off x="2552812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47C0AAE-F851-A13B-2562-B5A251DBDA4E}"/>
                  </a:ext>
                </a:extLst>
              </p:cNvPr>
              <p:cNvSpPr/>
              <p:nvPr/>
            </p:nvSpPr>
            <p:spPr>
              <a:xfrm>
                <a:off x="2753415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446565D-26C7-2B48-96BA-E7DF5DB86BAC}"/>
                  </a:ext>
                </a:extLst>
              </p:cNvPr>
              <p:cNvSpPr/>
              <p:nvPr/>
            </p:nvSpPr>
            <p:spPr>
              <a:xfrm>
                <a:off x="2954018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8441522-EF36-692C-6443-F1A52846F62C}"/>
                  </a:ext>
                </a:extLst>
              </p:cNvPr>
              <p:cNvSpPr/>
              <p:nvPr/>
            </p:nvSpPr>
            <p:spPr>
              <a:xfrm>
                <a:off x="3154622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028EC22-500E-A6DE-3295-9605F88B727B}"/>
                  </a:ext>
                </a:extLst>
              </p:cNvPr>
              <p:cNvSpPr/>
              <p:nvPr/>
            </p:nvSpPr>
            <p:spPr>
              <a:xfrm>
                <a:off x="3355225" y="34548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AAE9DC-05B7-3B1C-0053-21AA311557D1}"/>
                  </a:ext>
                </a:extLst>
              </p:cNvPr>
              <p:cNvSpPr/>
              <p:nvPr/>
            </p:nvSpPr>
            <p:spPr>
              <a:xfrm>
                <a:off x="1549795" y="3629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C4BD3A5-74D6-91A1-B69F-4865EC50A045}"/>
                  </a:ext>
                </a:extLst>
              </p:cNvPr>
              <p:cNvSpPr/>
              <p:nvPr/>
            </p:nvSpPr>
            <p:spPr>
              <a:xfrm>
                <a:off x="1750398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85A5A39-C6A4-F96B-3BC5-ECE593F26ED6}"/>
                  </a:ext>
                </a:extLst>
              </p:cNvPr>
              <p:cNvSpPr/>
              <p:nvPr/>
            </p:nvSpPr>
            <p:spPr>
              <a:xfrm>
                <a:off x="1951002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6F630E7-F4B6-B7AC-AA78-2862CBC235A0}"/>
                  </a:ext>
                </a:extLst>
              </p:cNvPr>
              <p:cNvSpPr/>
              <p:nvPr/>
            </p:nvSpPr>
            <p:spPr>
              <a:xfrm>
                <a:off x="2151605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159CC0E-550B-D761-0238-4B2DF2F44E14}"/>
                  </a:ext>
                </a:extLst>
              </p:cNvPr>
              <p:cNvSpPr/>
              <p:nvPr/>
            </p:nvSpPr>
            <p:spPr>
              <a:xfrm>
                <a:off x="2352208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4C65269-4570-60FC-26BE-CDF98121584E}"/>
                  </a:ext>
                </a:extLst>
              </p:cNvPr>
              <p:cNvSpPr/>
              <p:nvPr/>
            </p:nvSpPr>
            <p:spPr>
              <a:xfrm>
                <a:off x="2552812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36A0B9B-141E-FC2D-0349-B69EDA312B3A}"/>
                  </a:ext>
                </a:extLst>
              </p:cNvPr>
              <p:cNvSpPr/>
              <p:nvPr/>
            </p:nvSpPr>
            <p:spPr>
              <a:xfrm>
                <a:off x="2753415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898D8994-8708-F68D-C9F8-0CA906864B23}"/>
                  </a:ext>
                </a:extLst>
              </p:cNvPr>
              <p:cNvSpPr/>
              <p:nvPr/>
            </p:nvSpPr>
            <p:spPr>
              <a:xfrm>
                <a:off x="2954018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3F2247F4-4002-96D3-1BCA-FC74B8462AA3}"/>
                  </a:ext>
                </a:extLst>
              </p:cNvPr>
              <p:cNvSpPr/>
              <p:nvPr/>
            </p:nvSpPr>
            <p:spPr>
              <a:xfrm>
                <a:off x="3154622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DF9DCED-D8CA-6CDA-56ED-C35343798E79}"/>
                  </a:ext>
                </a:extLst>
              </p:cNvPr>
              <p:cNvSpPr/>
              <p:nvPr/>
            </p:nvSpPr>
            <p:spPr>
              <a:xfrm>
                <a:off x="3355225" y="36291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792A0B0-5343-5900-64CA-8FA4304B3284}"/>
                  </a:ext>
                </a:extLst>
              </p:cNvPr>
              <p:cNvSpPr/>
              <p:nvPr/>
            </p:nvSpPr>
            <p:spPr>
              <a:xfrm>
                <a:off x="1549795" y="38034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7CED3AE-8B98-CE71-FE80-44C886B2F014}"/>
                  </a:ext>
                </a:extLst>
              </p:cNvPr>
              <p:cNvSpPr/>
              <p:nvPr/>
            </p:nvSpPr>
            <p:spPr>
              <a:xfrm>
                <a:off x="1750398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00CFF3A-05DE-6831-3F3C-62194CAB32CA}"/>
                  </a:ext>
                </a:extLst>
              </p:cNvPr>
              <p:cNvSpPr/>
              <p:nvPr/>
            </p:nvSpPr>
            <p:spPr>
              <a:xfrm>
                <a:off x="1951002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BA4A78F-7423-F37E-406C-9FF9B1850F9A}"/>
                  </a:ext>
                </a:extLst>
              </p:cNvPr>
              <p:cNvSpPr/>
              <p:nvPr/>
            </p:nvSpPr>
            <p:spPr>
              <a:xfrm>
                <a:off x="2151605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6132579-2149-3B46-6F22-FE28E07CD1B1}"/>
                  </a:ext>
                </a:extLst>
              </p:cNvPr>
              <p:cNvSpPr/>
              <p:nvPr/>
            </p:nvSpPr>
            <p:spPr>
              <a:xfrm>
                <a:off x="2352208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6390827-27AF-5A02-9173-2DAFE4384FAF}"/>
                  </a:ext>
                </a:extLst>
              </p:cNvPr>
              <p:cNvSpPr/>
              <p:nvPr/>
            </p:nvSpPr>
            <p:spPr>
              <a:xfrm>
                <a:off x="2552812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32D66BB-26BC-6CC2-7064-484597C3E820}"/>
                  </a:ext>
                </a:extLst>
              </p:cNvPr>
              <p:cNvSpPr/>
              <p:nvPr/>
            </p:nvSpPr>
            <p:spPr>
              <a:xfrm>
                <a:off x="2753415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A6B7D14-725A-1C81-7368-FD9F07FBADA2}"/>
                  </a:ext>
                </a:extLst>
              </p:cNvPr>
              <p:cNvSpPr/>
              <p:nvPr/>
            </p:nvSpPr>
            <p:spPr>
              <a:xfrm>
                <a:off x="2954018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C77D8EEA-5692-9ED7-CE43-A6F9C30AF23C}"/>
                  </a:ext>
                </a:extLst>
              </p:cNvPr>
              <p:cNvSpPr/>
              <p:nvPr/>
            </p:nvSpPr>
            <p:spPr>
              <a:xfrm>
                <a:off x="3154622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BBCB684-1538-0337-3B77-DCDF15AD025B}"/>
                  </a:ext>
                </a:extLst>
              </p:cNvPr>
              <p:cNvSpPr/>
              <p:nvPr/>
            </p:nvSpPr>
            <p:spPr>
              <a:xfrm>
                <a:off x="3355225" y="38034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0781E77-C3BA-4932-C841-A2F4D1F435F7}"/>
                  </a:ext>
                </a:extLst>
              </p:cNvPr>
              <p:cNvSpPr/>
              <p:nvPr/>
            </p:nvSpPr>
            <p:spPr>
              <a:xfrm>
                <a:off x="1549795" y="39776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3219CFA9-A07F-D654-E416-8BCC524D4743}"/>
                  </a:ext>
                </a:extLst>
              </p:cNvPr>
              <p:cNvSpPr/>
              <p:nvPr/>
            </p:nvSpPr>
            <p:spPr>
              <a:xfrm>
                <a:off x="1750398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8C391C5-974A-DCD8-4F58-8F8C074B8718}"/>
                  </a:ext>
                </a:extLst>
              </p:cNvPr>
              <p:cNvSpPr/>
              <p:nvPr/>
            </p:nvSpPr>
            <p:spPr>
              <a:xfrm>
                <a:off x="1951002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5E73EEB9-EA0D-A08B-8322-38C1DA335D83}"/>
                  </a:ext>
                </a:extLst>
              </p:cNvPr>
              <p:cNvSpPr/>
              <p:nvPr/>
            </p:nvSpPr>
            <p:spPr>
              <a:xfrm>
                <a:off x="2151605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8D02E9A-A6B7-CE3F-54FB-344CCAD80935}"/>
                  </a:ext>
                </a:extLst>
              </p:cNvPr>
              <p:cNvSpPr/>
              <p:nvPr/>
            </p:nvSpPr>
            <p:spPr>
              <a:xfrm>
                <a:off x="2352208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DD91765-7A84-D1FA-1461-726BBC3C6ACF}"/>
                  </a:ext>
                </a:extLst>
              </p:cNvPr>
              <p:cNvSpPr/>
              <p:nvPr/>
            </p:nvSpPr>
            <p:spPr>
              <a:xfrm>
                <a:off x="2552812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440B9C5-626C-14C0-2274-D00E6A070877}"/>
                  </a:ext>
                </a:extLst>
              </p:cNvPr>
              <p:cNvSpPr/>
              <p:nvPr/>
            </p:nvSpPr>
            <p:spPr>
              <a:xfrm>
                <a:off x="2753415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7358994-DD7D-21D8-1994-12A5A5A3125D}"/>
                  </a:ext>
                </a:extLst>
              </p:cNvPr>
              <p:cNvSpPr/>
              <p:nvPr/>
            </p:nvSpPr>
            <p:spPr>
              <a:xfrm>
                <a:off x="2954018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859950D-246D-FD45-6611-01AE54F3CAA1}"/>
                  </a:ext>
                </a:extLst>
              </p:cNvPr>
              <p:cNvSpPr/>
              <p:nvPr/>
            </p:nvSpPr>
            <p:spPr>
              <a:xfrm>
                <a:off x="3154622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DCFAEB5-4654-AAF4-C311-805F0EEFB109}"/>
                  </a:ext>
                </a:extLst>
              </p:cNvPr>
              <p:cNvSpPr/>
              <p:nvPr/>
            </p:nvSpPr>
            <p:spPr>
              <a:xfrm>
                <a:off x="3355225" y="39776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7A7DE6A-5D46-1818-409C-9D0606EEAFF7}"/>
                  </a:ext>
                </a:extLst>
              </p:cNvPr>
              <p:cNvSpPr/>
              <p:nvPr/>
            </p:nvSpPr>
            <p:spPr>
              <a:xfrm>
                <a:off x="1549795" y="41519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83CE91-5E54-663B-570E-A90EE0A01558}"/>
                  </a:ext>
                </a:extLst>
              </p:cNvPr>
              <p:cNvSpPr/>
              <p:nvPr/>
            </p:nvSpPr>
            <p:spPr>
              <a:xfrm>
                <a:off x="1750398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0A42CF0-D30B-443F-C142-4CEA1333DD8E}"/>
                  </a:ext>
                </a:extLst>
              </p:cNvPr>
              <p:cNvSpPr/>
              <p:nvPr/>
            </p:nvSpPr>
            <p:spPr>
              <a:xfrm>
                <a:off x="1951002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1531BADF-2909-DC9F-AD79-9FB17919B0A6}"/>
                  </a:ext>
                </a:extLst>
              </p:cNvPr>
              <p:cNvSpPr/>
              <p:nvPr/>
            </p:nvSpPr>
            <p:spPr>
              <a:xfrm>
                <a:off x="2151605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8BF1BF7-F66D-8CF6-B6AB-BC47254CA654}"/>
                  </a:ext>
                </a:extLst>
              </p:cNvPr>
              <p:cNvSpPr/>
              <p:nvPr/>
            </p:nvSpPr>
            <p:spPr>
              <a:xfrm>
                <a:off x="2352208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E714816E-0F5B-D186-F327-790DF7EFD282}"/>
                  </a:ext>
                </a:extLst>
              </p:cNvPr>
              <p:cNvSpPr/>
              <p:nvPr/>
            </p:nvSpPr>
            <p:spPr>
              <a:xfrm>
                <a:off x="2552812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12E97F5D-F8F3-38E9-6C6B-3976952BB95D}"/>
                  </a:ext>
                </a:extLst>
              </p:cNvPr>
              <p:cNvSpPr/>
              <p:nvPr/>
            </p:nvSpPr>
            <p:spPr>
              <a:xfrm>
                <a:off x="2753415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2C9ABED-C0C0-1CCE-2209-67482721065D}"/>
                  </a:ext>
                </a:extLst>
              </p:cNvPr>
              <p:cNvSpPr/>
              <p:nvPr/>
            </p:nvSpPr>
            <p:spPr>
              <a:xfrm>
                <a:off x="2954018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4FD8017-9377-4A0E-52E0-BE98F2F16776}"/>
                  </a:ext>
                </a:extLst>
              </p:cNvPr>
              <p:cNvSpPr/>
              <p:nvPr/>
            </p:nvSpPr>
            <p:spPr>
              <a:xfrm>
                <a:off x="3154622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FC397B2-08BB-CD67-07A9-7EC06D220085}"/>
                  </a:ext>
                </a:extLst>
              </p:cNvPr>
              <p:cNvSpPr/>
              <p:nvPr/>
            </p:nvSpPr>
            <p:spPr>
              <a:xfrm>
                <a:off x="3355225" y="415198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109D8937-D19B-5E62-C0FF-47EF8C593C1C}"/>
                  </a:ext>
                </a:extLst>
              </p:cNvPr>
              <p:cNvSpPr/>
              <p:nvPr/>
            </p:nvSpPr>
            <p:spPr>
              <a:xfrm>
                <a:off x="1549795" y="43262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6095B38-B528-2420-80AE-EA5FB0EAE286}"/>
                  </a:ext>
                </a:extLst>
              </p:cNvPr>
              <p:cNvSpPr/>
              <p:nvPr/>
            </p:nvSpPr>
            <p:spPr>
              <a:xfrm>
                <a:off x="1750398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A8EA729-AB1E-D91F-CC16-E62B5B1A3721}"/>
                  </a:ext>
                </a:extLst>
              </p:cNvPr>
              <p:cNvSpPr/>
              <p:nvPr/>
            </p:nvSpPr>
            <p:spPr>
              <a:xfrm>
                <a:off x="1951002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36FEC82-814F-D7E4-461E-5BC69C9AC1F5}"/>
                  </a:ext>
                </a:extLst>
              </p:cNvPr>
              <p:cNvSpPr/>
              <p:nvPr/>
            </p:nvSpPr>
            <p:spPr>
              <a:xfrm>
                <a:off x="2151605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1B980F5-A717-4E6A-666C-96741BF9EE00}"/>
                  </a:ext>
                </a:extLst>
              </p:cNvPr>
              <p:cNvSpPr/>
              <p:nvPr/>
            </p:nvSpPr>
            <p:spPr>
              <a:xfrm>
                <a:off x="2352208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3342B7C-3889-F297-69AD-D0813BF2E4FB}"/>
                  </a:ext>
                </a:extLst>
              </p:cNvPr>
              <p:cNvSpPr/>
              <p:nvPr/>
            </p:nvSpPr>
            <p:spPr>
              <a:xfrm>
                <a:off x="2552812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3823010-43A7-974F-3F57-22E4F64833F9}"/>
                  </a:ext>
                </a:extLst>
              </p:cNvPr>
              <p:cNvSpPr/>
              <p:nvPr/>
            </p:nvSpPr>
            <p:spPr>
              <a:xfrm>
                <a:off x="2753415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A6B7923-CFD7-A4F2-0D61-239399F32F92}"/>
                  </a:ext>
                </a:extLst>
              </p:cNvPr>
              <p:cNvSpPr/>
              <p:nvPr/>
            </p:nvSpPr>
            <p:spPr>
              <a:xfrm>
                <a:off x="2954018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53C41AC-9E85-3F98-2430-DEC9DF26C105}"/>
                  </a:ext>
                </a:extLst>
              </p:cNvPr>
              <p:cNvSpPr/>
              <p:nvPr/>
            </p:nvSpPr>
            <p:spPr>
              <a:xfrm>
                <a:off x="3154622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E1F2D03-5662-3A8A-95F3-1C52D263B095}"/>
                  </a:ext>
                </a:extLst>
              </p:cNvPr>
              <p:cNvSpPr/>
              <p:nvPr/>
            </p:nvSpPr>
            <p:spPr>
              <a:xfrm>
                <a:off x="3355225" y="43262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1ADA48A-DFBB-7C14-FEEB-3DC2292B5CF2}"/>
                  </a:ext>
                </a:extLst>
              </p:cNvPr>
              <p:cNvSpPr/>
              <p:nvPr/>
            </p:nvSpPr>
            <p:spPr>
              <a:xfrm>
                <a:off x="1549795" y="450057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1E13851D-D8B5-C84A-D6B5-CD2CE3E618C3}"/>
                  </a:ext>
                </a:extLst>
              </p:cNvPr>
              <p:cNvSpPr/>
              <p:nvPr/>
            </p:nvSpPr>
            <p:spPr>
              <a:xfrm>
                <a:off x="1750398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7934E498-642D-1581-F3B2-136B9EF2DCF9}"/>
                  </a:ext>
                </a:extLst>
              </p:cNvPr>
              <p:cNvSpPr/>
              <p:nvPr/>
            </p:nvSpPr>
            <p:spPr>
              <a:xfrm>
                <a:off x="1951002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1A327D1-F856-8D87-CA32-B1193F041498}"/>
                  </a:ext>
                </a:extLst>
              </p:cNvPr>
              <p:cNvSpPr/>
              <p:nvPr/>
            </p:nvSpPr>
            <p:spPr>
              <a:xfrm>
                <a:off x="2151605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372A292-EE5A-83F3-78FE-BAC6228AF664}"/>
                  </a:ext>
                </a:extLst>
              </p:cNvPr>
              <p:cNvSpPr/>
              <p:nvPr/>
            </p:nvSpPr>
            <p:spPr>
              <a:xfrm>
                <a:off x="2352208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463E00C-720D-E799-5E17-D5402665666C}"/>
                  </a:ext>
                </a:extLst>
              </p:cNvPr>
              <p:cNvSpPr/>
              <p:nvPr/>
            </p:nvSpPr>
            <p:spPr>
              <a:xfrm>
                <a:off x="2552812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516B773-9E92-E621-67BA-244411DB6DB0}"/>
                  </a:ext>
                </a:extLst>
              </p:cNvPr>
              <p:cNvSpPr/>
              <p:nvPr/>
            </p:nvSpPr>
            <p:spPr>
              <a:xfrm>
                <a:off x="2753415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8F81EE7-821F-72C5-3E92-E12C61B6CEF5}"/>
                  </a:ext>
                </a:extLst>
              </p:cNvPr>
              <p:cNvSpPr/>
              <p:nvPr/>
            </p:nvSpPr>
            <p:spPr>
              <a:xfrm>
                <a:off x="2954018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C4D39A7-BFE4-2E38-D51B-1BCD3AF50714}"/>
                  </a:ext>
                </a:extLst>
              </p:cNvPr>
              <p:cNvSpPr/>
              <p:nvPr/>
            </p:nvSpPr>
            <p:spPr>
              <a:xfrm>
                <a:off x="3154622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338AD73-FA02-AE2C-8C9B-7DF541BC2C74}"/>
                  </a:ext>
                </a:extLst>
              </p:cNvPr>
              <p:cNvSpPr/>
              <p:nvPr/>
            </p:nvSpPr>
            <p:spPr>
              <a:xfrm>
                <a:off x="3355225" y="45005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358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0C61A1-D1F5-374B-0B45-26CBC1B7947F}"/>
              </a:ext>
            </a:extLst>
          </p:cNvPr>
          <p:cNvGrpSpPr/>
          <p:nvPr/>
        </p:nvGrpSpPr>
        <p:grpSpPr>
          <a:xfrm>
            <a:off x="457200" y="2362200"/>
            <a:ext cx="10972800" cy="2133600"/>
            <a:chOff x="228600" y="2286000"/>
            <a:chExt cx="11734800" cy="21336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A70AC1-3690-90FF-75F7-FFA806D7E03D}"/>
                </a:ext>
              </a:extLst>
            </p:cNvPr>
            <p:cNvCxnSpPr/>
            <p:nvPr/>
          </p:nvCxnSpPr>
          <p:spPr>
            <a:xfrm>
              <a:off x="228600" y="2286000"/>
              <a:ext cx="11734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09A904-65D9-72C7-F716-BCD68603B87F}"/>
                </a:ext>
              </a:extLst>
            </p:cNvPr>
            <p:cNvCxnSpPr/>
            <p:nvPr/>
          </p:nvCxnSpPr>
          <p:spPr>
            <a:xfrm>
              <a:off x="228600" y="4419600"/>
              <a:ext cx="11734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4CEA2-EEA2-BC08-EA6C-6EFD521CF4E0}"/>
              </a:ext>
            </a:extLst>
          </p:cNvPr>
          <p:cNvSpPr/>
          <p:nvPr/>
        </p:nvSpPr>
        <p:spPr>
          <a:xfrm>
            <a:off x="795130" y="2385391"/>
            <a:ext cx="11065566" cy="2027583"/>
          </a:xfrm>
          <a:custGeom>
            <a:avLst/>
            <a:gdLst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446644 w 11065566"/>
              <a:gd name="connsiteY6" fmla="*/ 1126435 h 2027583"/>
              <a:gd name="connsiteX7" fmla="*/ 6149009 w 11065566"/>
              <a:gd name="connsiteY7" fmla="*/ 212035 h 2027583"/>
              <a:gd name="connsiteX8" fmla="*/ 7063409 w 11065566"/>
              <a:gd name="connsiteY8" fmla="*/ 1126435 h 2027583"/>
              <a:gd name="connsiteX9" fmla="*/ 8203096 w 11065566"/>
              <a:gd name="connsiteY9" fmla="*/ 185531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446644 w 11065566"/>
              <a:gd name="connsiteY6" fmla="*/ 1126435 h 2027583"/>
              <a:gd name="connsiteX7" fmla="*/ 6149009 w 11065566"/>
              <a:gd name="connsiteY7" fmla="*/ 212035 h 2027583"/>
              <a:gd name="connsiteX8" fmla="*/ 7063409 w 11065566"/>
              <a:gd name="connsiteY8" fmla="*/ 1126435 h 2027583"/>
              <a:gd name="connsiteX9" fmla="*/ 7964557 w 11065566"/>
              <a:gd name="connsiteY9" fmla="*/ 185531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446644 w 11065566"/>
              <a:gd name="connsiteY6" fmla="*/ 1126435 h 2027583"/>
              <a:gd name="connsiteX7" fmla="*/ 6149009 w 11065566"/>
              <a:gd name="connsiteY7" fmla="*/ 212035 h 2027583"/>
              <a:gd name="connsiteX8" fmla="*/ 7063409 w 11065566"/>
              <a:gd name="connsiteY8" fmla="*/ 1126435 h 2027583"/>
              <a:gd name="connsiteX9" fmla="*/ 8030818 w 11065566"/>
              <a:gd name="connsiteY9" fmla="*/ 66262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261113 w 11065566"/>
              <a:gd name="connsiteY6" fmla="*/ 1577009 h 2027583"/>
              <a:gd name="connsiteX7" fmla="*/ 6149009 w 11065566"/>
              <a:gd name="connsiteY7" fmla="*/ 212035 h 2027583"/>
              <a:gd name="connsiteX8" fmla="*/ 7063409 w 11065566"/>
              <a:gd name="connsiteY8" fmla="*/ 1126435 h 2027583"/>
              <a:gd name="connsiteX9" fmla="*/ 8030818 w 11065566"/>
              <a:gd name="connsiteY9" fmla="*/ 66262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261113 w 11065566"/>
              <a:gd name="connsiteY6" fmla="*/ 1577009 h 2027583"/>
              <a:gd name="connsiteX7" fmla="*/ 6387548 w 11065566"/>
              <a:gd name="connsiteY7" fmla="*/ 251792 h 2027583"/>
              <a:gd name="connsiteX8" fmla="*/ 7063409 w 11065566"/>
              <a:gd name="connsiteY8" fmla="*/ 1126435 h 2027583"/>
              <a:gd name="connsiteX9" fmla="*/ 8030818 w 11065566"/>
              <a:gd name="connsiteY9" fmla="*/ 66262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261113 w 11065566"/>
              <a:gd name="connsiteY6" fmla="*/ 1577009 h 2027583"/>
              <a:gd name="connsiteX7" fmla="*/ 6387548 w 11065566"/>
              <a:gd name="connsiteY7" fmla="*/ 251792 h 2027583"/>
              <a:gd name="connsiteX8" fmla="*/ 7103166 w 11065566"/>
              <a:gd name="connsiteY8" fmla="*/ 874644 h 2027583"/>
              <a:gd name="connsiteX9" fmla="*/ 8030818 w 11065566"/>
              <a:gd name="connsiteY9" fmla="*/ 66262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261113 w 11065566"/>
              <a:gd name="connsiteY6" fmla="*/ 1577009 h 2027583"/>
              <a:gd name="connsiteX7" fmla="*/ 6427304 w 11065566"/>
              <a:gd name="connsiteY7" fmla="*/ 66262 h 2027583"/>
              <a:gd name="connsiteX8" fmla="*/ 7103166 w 11065566"/>
              <a:gd name="connsiteY8" fmla="*/ 874644 h 2027583"/>
              <a:gd name="connsiteX9" fmla="*/ 8030818 w 11065566"/>
              <a:gd name="connsiteY9" fmla="*/ 66262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  <a:gd name="connsiteX0" fmla="*/ 0 w 11065566"/>
              <a:gd name="connsiteY0" fmla="*/ 2027583 h 2027583"/>
              <a:gd name="connsiteX1" fmla="*/ 1736035 w 11065566"/>
              <a:gd name="connsiteY1" fmla="*/ 0 h 2027583"/>
              <a:gd name="connsiteX2" fmla="*/ 2411896 w 11065566"/>
              <a:gd name="connsiteY2" fmla="*/ 715618 h 2027583"/>
              <a:gd name="connsiteX3" fmla="*/ 2981740 w 11065566"/>
              <a:gd name="connsiteY3" fmla="*/ 79513 h 2027583"/>
              <a:gd name="connsiteX4" fmla="*/ 3525079 w 11065566"/>
              <a:gd name="connsiteY4" fmla="*/ 795131 h 2027583"/>
              <a:gd name="connsiteX5" fmla="*/ 4267200 w 11065566"/>
              <a:gd name="connsiteY5" fmla="*/ 172279 h 2027583"/>
              <a:gd name="connsiteX6" fmla="*/ 5261113 w 11065566"/>
              <a:gd name="connsiteY6" fmla="*/ 1577009 h 2027583"/>
              <a:gd name="connsiteX7" fmla="*/ 6427304 w 11065566"/>
              <a:gd name="connsiteY7" fmla="*/ 66262 h 2027583"/>
              <a:gd name="connsiteX8" fmla="*/ 7169427 w 11065566"/>
              <a:gd name="connsiteY8" fmla="*/ 954157 h 2027583"/>
              <a:gd name="connsiteX9" fmla="*/ 8030818 w 11065566"/>
              <a:gd name="connsiteY9" fmla="*/ 66262 h 2027583"/>
              <a:gd name="connsiteX10" fmla="*/ 8852453 w 11065566"/>
              <a:gd name="connsiteY10" fmla="*/ 1086679 h 2027583"/>
              <a:gd name="connsiteX11" fmla="*/ 9806609 w 11065566"/>
              <a:gd name="connsiteY11" fmla="*/ 13252 h 2027583"/>
              <a:gd name="connsiteX12" fmla="*/ 10522227 w 11065566"/>
              <a:gd name="connsiteY12" fmla="*/ 980661 h 2027583"/>
              <a:gd name="connsiteX13" fmla="*/ 11065566 w 11065566"/>
              <a:gd name="connsiteY13" fmla="*/ 185531 h 20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65566" h="2027583">
                <a:moveTo>
                  <a:pt x="0" y="2027583"/>
                </a:moveTo>
                <a:lnTo>
                  <a:pt x="1736035" y="0"/>
                </a:lnTo>
                <a:lnTo>
                  <a:pt x="2411896" y="715618"/>
                </a:lnTo>
                <a:lnTo>
                  <a:pt x="2981740" y="79513"/>
                </a:lnTo>
                <a:lnTo>
                  <a:pt x="3525079" y="795131"/>
                </a:lnTo>
                <a:lnTo>
                  <a:pt x="4267200" y="172279"/>
                </a:lnTo>
                <a:lnTo>
                  <a:pt x="5261113" y="1577009"/>
                </a:lnTo>
                <a:lnTo>
                  <a:pt x="6427304" y="66262"/>
                </a:lnTo>
                <a:lnTo>
                  <a:pt x="7169427" y="954157"/>
                </a:lnTo>
                <a:lnTo>
                  <a:pt x="8030818" y="66262"/>
                </a:lnTo>
                <a:lnTo>
                  <a:pt x="8852453" y="1086679"/>
                </a:lnTo>
                <a:lnTo>
                  <a:pt x="9806609" y="13252"/>
                </a:lnTo>
                <a:lnTo>
                  <a:pt x="10522227" y="980661"/>
                </a:lnTo>
                <a:lnTo>
                  <a:pt x="11065566" y="18553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D39994-EC40-2FC4-7AB2-82215AC18535}"/>
              </a:ext>
            </a:extLst>
          </p:cNvPr>
          <p:cNvSpPr/>
          <p:nvPr/>
        </p:nvSpPr>
        <p:spPr>
          <a:xfrm>
            <a:off x="2743200" y="2849217"/>
            <a:ext cx="1815548" cy="1351722"/>
          </a:xfrm>
          <a:custGeom>
            <a:avLst/>
            <a:gdLst>
              <a:gd name="connsiteX0" fmla="*/ 0 w 1815548"/>
              <a:gd name="connsiteY0" fmla="*/ 1351722 h 1351722"/>
              <a:gd name="connsiteX1" fmla="*/ 0 w 1815548"/>
              <a:gd name="connsiteY1" fmla="*/ 1351722 h 1351722"/>
              <a:gd name="connsiteX2" fmla="*/ 92765 w 1815548"/>
              <a:gd name="connsiteY2" fmla="*/ 1205948 h 1351722"/>
              <a:gd name="connsiteX3" fmla="*/ 980661 w 1815548"/>
              <a:gd name="connsiteY3" fmla="*/ 0 h 1351722"/>
              <a:gd name="connsiteX4" fmla="*/ 1815548 w 1815548"/>
              <a:gd name="connsiteY4" fmla="*/ 1272209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548" h="1351722">
                <a:moveTo>
                  <a:pt x="0" y="1351722"/>
                </a:moveTo>
                <a:lnTo>
                  <a:pt x="0" y="1351722"/>
                </a:lnTo>
                <a:lnTo>
                  <a:pt x="92765" y="1205948"/>
                </a:lnTo>
                <a:lnTo>
                  <a:pt x="980661" y="0"/>
                </a:lnTo>
                <a:lnTo>
                  <a:pt x="1815548" y="127220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173B3B-F2AF-80FF-4CA1-251302C44C26}"/>
              </a:ext>
            </a:extLst>
          </p:cNvPr>
          <p:cNvSpPr/>
          <p:nvPr/>
        </p:nvSpPr>
        <p:spPr>
          <a:xfrm>
            <a:off x="3087757" y="3366052"/>
            <a:ext cx="1086678" cy="848139"/>
          </a:xfrm>
          <a:custGeom>
            <a:avLst/>
            <a:gdLst>
              <a:gd name="connsiteX0" fmla="*/ 0 w 1086678"/>
              <a:gd name="connsiteY0" fmla="*/ 848139 h 848139"/>
              <a:gd name="connsiteX1" fmla="*/ 583095 w 1086678"/>
              <a:gd name="connsiteY1" fmla="*/ 0 h 848139"/>
              <a:gd name="connsiteX2" fmla="*/ 1086678 w 1086678"/>
              <a:gd name="connsiteY2" fmla="*/ 742122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678" h="848139">
                <a:moveTo>
                  <a:pt x="0" y="848139"/>
                </a:moveTo>
                <a:lnTo>
                  <a:pt x="583095" y="0"/>
                </a:lnTo>
                <a:lnTo>
                  <a:pt x="1086678" y="742122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C658DF-E00C-6A1D-1749-BC084F0A627B}"/>
              </a:ext>
            </a:extLst>
          </p:cNvPr>
          <p:cNvSpPr/>
          <p:nvPr/>
        </p:nvSpPr>
        <p:spPr>
          <a:xfrm>
            <a:off x="3419061" y="3882887"/>
            <a:ext cx="450574" cy="344556"/>
          </a:xfrm>
          <a:custGeom>
            <a:avLst/>
            <a:gdLst>
              <a:gd name="connsiteX0" fmla="*/ 0 w 450574"/>
              <a:gd name="connsiteY0" fmla="*/ 344556 h 344556"/>
              <a:gd name="connsiteX1" fmla="*/ 238539 w 450574"/>
              <a:gd name="connsiteY1" fmla="*/ 0 h 344556"/>
              <a:gd name="connsiteX2" fmla="*/ 450574 w 450574"/>
              <a:gd name="connsiteY2" fmla="*/ 304800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574" h="344556">
                <a:moveTo>
                  <a:pt x="0" y="344556"/>
                </a:moveTo>
                <a:lnTo>
                  <a:pt x="238539" y="0"/>
                </a:lnTo>
                <a:lnTo>
                  <a:pt x="450574" y="304800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B08102-0551-A132-B50D-C9A7F10B6CBB}"/>
              </a:ext>
            </a:extLst>
          </p:cNvPr>
          <p:cNvSpPr/>
          <p:nvPr/>
        </p:nvSpPr>
        <p:spPr>
          <a:xfrm>
            <a:off x="9581322" y="2791851"/>
            <a:ext cx="1815548" cy="1351722"/>
          </a:xfrm>
          <a:custGeom>
            <a:avLst/>
            <a:gdLst>
              <a:gd name="connsiteX0" fmla="*/ 0 w 1815548"/>
              <a:gd name="connsiteY0" fmla="*/ 1351722 h 1351722"/>
              <a:gd name="connsiteX1" fmla="*/ 0 w 1815548"/>
              <a:gd name="connsiteY1" fmla="*/ 1351722 h 1351722"/>
              <a:gd name="connsiteX2" fmla="*/ 92765 w 1815548"/>
              <a:gd name="connsiteY2" fmla="*/ 1205948 h 1351722"/>
              <a:gd name="connsiteX3" fmla="*/ 980661 w 1815548"/>
              <a:gd name="connsiteY3" fmla="*/ 0 h 1351722"/>
              <a:gd name="connsiteX4" fmla="*/ 1815548 w 1815548"/>
              <a:gd name="connsiteY4" fmla="*/ 1272209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548" h="1351722">
                <a:moveTo>
                  <a:pt x="0" y="1351722"/>
                </a:moveTo>
                <a:lnTo>
                  <a:pt x="0" y="1351722"/>
                </a:lnTo>
                <a:lnTo>
                  <a:pt x="92765" y="1205948"/>
                </a:lnTo>
                <a:lnTo>
                  <a:pt x="980661" y="0"/>
                </a:lnTo>
                <a:lnTo>
                  <a:pt x="1815548" y="127220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496221-8F77-125D-4F6E-984DA0D4E4ED}"/>
              </a:ext>
            </a:extLst>
          </p:cNvPr>
          <p:cNvSpPr/>
          <p:nvPr/>
        </p:nvSpPr>
        <p:spPr>
          <a:xfrm>
            <a:off x="9925879" y="3308686"/>
            <a:ext cx="1086678" cy="848139"/>
          </a:xfrm>
          <a:custGeom>
            <a:avLst/>
            <a:gdLst>
              <a:gd name="connsiteX0" fmla="*/ 0 w 1086678"/>
              <a:gd name="connsiteY0" fmla="*/ 848139 h 848139"/>
              <a:gd name="connsiteX1" fmla="*/ 583095 w 1086678"/>
              <a:gd name="connsiteY1" fmla="*/ 0 h 848139"/>
              <a:gd name="connsiteX2" fmla="*/ 1086678 w 1086678"/>
              <a:gd name="connsiteY2" fmla="*/ 742122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678" h="848139">
                <a:moveTo>
                  <a:pt x="0" y="848139"/>
                </a:moveTo>
                <a:lnTo>
                  <a:pt x="583095" y="0"/>
                </a:lnTo>
                <a:lnTo>
                  <a:pt x="1086678" y="742122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18288D-9E35-3E69-850C-662767CEC153}"/>
              </a:ext>
            </a:extLst>
          </p:cNvPr>
          <p:cNvSpPr/>
          <p:nvPr/>
        </p:nvSpPr>
        <p:spPr>
          <a:xfrm>
            <a:off x="10257183" y="3825521"/>
            <a:ext cx="450574" cy="344556"/>
          </a:xfrm>
          <a:custGeom>
            <a:avLst/>
            <a:gdLst>
              <a:gd name="connsiteX0" fmla="*/ 0 w 450574"/>
              <a:gd name="connsiteY0" fmla="*/ 344556 h 344556"/>
              <a:gd name="connsiteX1" fmla="*/ 238539 w 450574"/>
              <a:gd name="connsiteY1" fmla="*/ 0 h 344556"/>
              <a:gd name="connsiteX2" fmla="*/ 450574 w 450574"/>
              <a:gd name="connsiteY2" fmla="*/ 304800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574" h="344556">
                <a:moveTo>
                  <a:pt x="0" y="344556"/>
                </a:moveTo>
                <a:lnTo>
                  <a:pt x="238539" y="0"/>
                </a:lnTo>
                <a:lnTo>
                  <a:pt x="450574" y="304800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7654ED-D736-C116-E0AE-C305E7C504E2}"/>
              </a:ext>
            </a:extLst>
          </p:cNvPr>
          <p:cNvGrpSpPr/>
          <p:nvPr/>
        </p:nvGrpSpPr>
        <p:grpSpPr>
          <a:xfrm flipV="1">
            <a:off x="5188226" y="2385391"/>
            <a:ext cx="1815548" cy="1162878"/>
            <a:chOff x="5930348" y="4346714"/>
            <a:chExt cx="1815548" cy="137822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138861C-DE31-71C8-5991-7CBC3E0A4DB1}"/>
                </a:ext>
              </a:extLst>
            </p:cNvPr>
            <p:cNvSpPr/>
            <p:nvPr/>
          </p:nvSpPr>
          <p:spPr>
            <a:xfrm flipH="1">
              <a:off x="5930348" y="4346714"/>
              <a:ext cx="1815548" cy="1351722"/>
            </a:xfrm>
            <a:custGeom>
              <a:avLst/>
              <a:gdLst>
                <a:gd name="connsiteX0" fmla="*/ 0 w 1815548"/>
                <a:gd name="connsiteY0" fmla="*/ 1351722 h 1351722"/>
                <a:gd name="connsiteX1" fmla="*/ 0 w 1815548"/>
                <a:gd name="connsiteY1" fmla="*/ 1351722 h 1351722"/>
                <a:gd name="connsiteX2" fmla="*/ 92765 w 1815548"/>
                <a:gd name="connsiteY2" fmla="*/ 1205948 h 1351722"/>
                <a:gd name="connsiteX3" fmla="*/ 980661 w 1815548"/>
                <a:gd name="connsiteY3" fmla="*/ 0 h 1351722"/>
                <a:gd name="connsiteX4" fmla="*/ 1815548 w 1815548"/>
                <a:gd name="connsiteY4" fmla="*/ 1272209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548" h="1351722">
                  <a:moveTo>
                    <a:pt x="0" y="1351722"/>
                  </a:moveTo>
                  <a:lnTo>
                    <a:pt x="0" y="1351722"/>
                  </a:lnTo>
                  <a:lnTo>
                    <a:pt x="92765" y="1205948"/>
                  </a:lnTo>
                  <a:lnTo>
                    <a:pt x="980661" y="0"/>
                  </a:lnTo>
                  <a:lnTo>
                    <a:pt x="1815548" y="1272209"/>
                  </a:ln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1C97D09-D399-667C-D9D9-3E8C9DAED667}"/>
                </a:ext>
              </a:extLst>
            </p:cNvPr>
            <p:cNvSpPr/>
            <p:nvPr/>
          </p:nvSpPr>
          <p:spPr>
            <a:xfrm flipH="1">
              <a:off x="6274905" y="4863549"/>
              <a:ext cx="1086678" cy="848139"/>
            </a:xfrm>
            <a:custGeom>
              <a:avLst/>
              <a:gdLst>
                <a:gd name="connsiteX0" fmla="*/ 0 w 1086678"/>
                <a:gd name="connsiteY0" fmla="*/ 848139 h 848139"/>
                <a:gd name="connsiteX1" fmla="*/ 583095 w 1086678"/>
                <a:gd name="connsiteY1" fmla="*/ 0 h 848139"/>
                <a:gd name="connsiteX2" fmla="*/ 1086678 w 1086678"/>
                <a:gd name="connsiteY2" fmla="*/ 742122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6678" h="848139">
                  <a:moveTo>
                    <a:pt x="0" y="848139"/>
                  </a:moveTo>
                  <a:lnTo>
                    <a:pt x="583095" y="0"/>
                  </a:lnTo>
                  <a:lnTo>
                    <a:pt x="1086678" y="742122"/>
                  </a:ln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A052B8-65D3-9661-855D-F60CF44D73E5}"/>
                </a:ext>
              </a:extLst>
            </p:cNvPr>
            <p:cNvSpPr/>
            <p:nvPr/>
          </p:nvSpPr>
          <p:spPr>
            <a:xfrm flipH="1">
              <a:off x="6606209" y="5380384"/>
              <a:ext cx="450574" cy="344556"/>
            </a:xfrm>
            <a:custGeom>
              <a:avLst/>
              <a:gdLst>
                <a:gd name="connsiteX0" fmla="*/ 0 w 450574"/>
                <a:gd name="connsiteY0" fmla="*/ 344556 h 344556"/>
                <a:gd name="connsiteX1" fmla="*/ 238539 w 450574"/>
                <a:gd name="connsiteY1" fmla="*/ 0 h 344556"/>
                <a:gd name="connsiteX2" fmla="*/ 450574 w 450574"/>
                <a:gd name="connsiteY2" fmla="*/ 304800 h 34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574" h="344556">
                  <a:moveTo>
                    <a:pt x="0" y="344556"/>
                  </a:moveTo>
                  <a:lnTo>
                    <a:pt x="238539" y="0"/>
                  </a:lnTo>
                  <a:lnTo>
                    <a:pt x="450574" y="304800"/>
                  </a:ln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0449636-6534-DCE6-DB93-463EE874D1B5}"/>
              </a:ext>
            </a:extLst>
          </p:cNvPr>
          <p:cNvSpPr/>
          <p:nvPr/>
        </p:nvSpPr>
        <p:spPr>
          <a:xfrm flipH="1" flipV="1">
            <a:off x="7109791" y="2610678"/>
            <a:ext cx="1815548" cy="1140515"/>
          </a:xfrm>
          <a:custGeom>
            <a:avLst/>
            <a:gdLst>
              <a:gd name="connsiteX0" fmla="*/ 0 w 1815548"/>
              <a:gd name="connsiteY0" fmla="*/ 1351722 h 1351722"/>
              <a:gd name="connsiteX1" fmla="*/ 0 w 1815548"/>
              <a:gd name="connsiteY1" fmla="*/ 1351722 h 1351722"/>
              <a:gd name="connsiteX2" fmla="*/ 92765 w 1815548"/>
              <a:gd name="connsiteY2" fmla="*/ 1205948 h 1351722"/>
              <a:gd name="connsiteX3" fmla="*/ 980661 w 1815548"/>
              <a:gd name="connsiteY3" fmla="*/ 0 h 1351722"/>
              <a:gd name="connsiteX4" fmla="*/ 1815548 w 1815548"/>
              <a:gd name="connsiteY4" fmla="*/ 1272209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548" h="1351722">
                <a:moveTo>
                  <a:pt x="0" y="1351722"/>
                </a:moveTo>
                <a:lnTo>
                  <a:pt x="0" y="1351722"/>
                </a:lnTo>
                <a:lnTo>
                  <a:pt x="92765" y="1205948"/>
                </a:lnTo>
                <a:lnTo>
                  <a:pt x="980661" y="0"/>
                </a:lnTo>
                <a:lnTo>
                  <a:pt x="1815548" y="127220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B8EB39-114E-3F17-07A1-659B6BFD38B3}"/>
              </a:ext>
            </a:extLst>
          </p:cNvPr>
          <p:cNvSpPr/>
          <p:nvPr/>
        </p:nvSpPr>
        <p:spPr>
          <a:xfrm flipH="1" flipV="1">
            <a:off x="7030278" y="2930364"/>
            <a:ext cx="1974574" cy="1140515"/>
          </a:xfrm>
          <a:custGeom>
            <a:avLst/>
            <a:gdLst>
              <a:gd name="connsiteX0" fmla="*/ 0 w 1815548"/>
              <a:gd name="connsiteY0" fmla="*/ 1351722 h 1351722"/>
              <a:gd name="connsiteX1" fmla="*/ 0 w 1815548"/>
              <a:gd name="connsiteY1" fmla="*/ 1351722 h 1351722"/>
              <a:gd name="connsiteX2" fmla="*/ 92765 w 1815548"/>
              <a:gd name="connsiteY2" fmla="*/ 1205948 h 1351722"/>
              <a:gd name="connsiteX3" fmla="*/ 980661 w 1815548"/>
              <a:gd name="connsiteY3" fmla="*/ 0 h 1351722"/>
              <a:gd name="connsiteX4" fmla="*/ 1815548 w 1815548"/>
              <a:gd name="connsiteY4" fmla="*/ 1272209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548" h="1351722">
                <a:moveTo>
                  <a:pt x="0" y="1351722"/>
                </a:moveTo>
                <a:lnTo>
                  <a:pt x="0" y="1351722"/>
                </a:lnTo>
                <a:lnTo>
                  <a:pt x="92765" y="1205948"/>
                </a:lnTo>
                <a:lnTo>
                  <a:pt x="980661" y="0"/>
                </a:lnTo>
                <a:lnTo>
                  <a:pt x="1815548" y="127220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4149147-DA1E-A445-6CC9-78410E3B2535}"/>
              </a:ext>
            </a:extLst>
          </p:cNvPr>
          <p:cNvSpPr/>
          <p:nvPr/>
        </p:nvSpPr>
        <p:spPr>
          <a:xfrm flipH="1" flipV="1">
            <a:off x="7010400" y="3263761"/>
            <a:ext cx="1974574" cy="1140515"/>
          </a:xfrm>
          <a:custGeom>
            <a:avLst/>
            <a:gdLst>
              <a:gd name="connsiteX0" fmla="*/ 0 w 1815548"/>
              <a:gd name="connsiteY0" fmla="*/ 1351722 h 1351722"/>
              <a:gd name="connsiteX1" fmla="*/ 0 w 1815548"/>
              <a:gd name="connsiteY1" fmla="*/ 1351722 h 1351722"/>
              <a:gd name="connsiteX2" fmla="*/ 92765 w 1815548"/>
              <a:gd name="connsiteY2" fmla="*/ 1205948 h 1351722"/>
              <a:gd name="connsiteX3" fmla="*/ 980661 w 1815548"/>
              <a:gd name="connsiteY3" fmla="*/ 0 h 1351722"/>
              <a:gd name="connsiteX4" fmla="*/ 1815548 w 1815548"/>
              <a:gd name="connsiteY4" fmla="*/ 1272209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548" h="1351722">
                <a:moveTo>
                  <a:pt x="0" y="1351722"/>
                </a:moveTo>
                <a:lnTo>
                  <a:pt x="0" y="1351722"/>
                </a:lnTo>
                <a:lnTo>
                  <a:pt x="92765" y="1205948"/>
                </a:lnTo>
                <a:lnTo>
                  <a:pt x="980661" y="0"/>
                </a:lnTo>
                <a:lnTo>
                  <a:pt x="1815548" y="127220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A684F0-EED1-1133-0052-1B67D6EFD95F}"/>
              </a:ext>
            </a:extLst>
          </p:cNvPr>
          <p:cNvSpPr txBox="1"/>
          <p:nvPr/>
        </p:nvSpPr>
        <p:spPr>
          <a:xfrm>
            <a:off x="1563349" y="454338"/>
            <a:ext cx="9065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বইয়ে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ডট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মিলিয়ে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কৌনিক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রেখার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টানো</a:t>
            </a:r>
            <a:endParaRPr lang="en-US" sz="4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2EAF065-9B03-2615-5257-64B4001FD669}"/>
              </a:ext>
            </a:extLst>
          </p:cNvPr>
          <p:cNvGrpSpPr/>
          <p:nvPr/>
        </p:nvGrpSpPr>
        <p:grpSpPr>
          <a:xfrm>
            <a:off x="1575593" y="175982"/>
            <a:ext cx="9214088" cy="696801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C369B4-9FD9-5AC8-30C6-D214A777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CC4BAA-18A2-8C0D-91F1-ACC4CCBE2E87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4921DE-45C0-C47B-6ABA-80F0DA381861}"/>
              </a:ext>
            </a:extLst>
          </p:cNvPr>
          <p:cNvGrpSpPr/>
          <p:nvPr/>
        </p:nvGrpSpPr>
        <p:grpSpPr>
          <a:xfrm>
            <a:off x="2085443" y="2385738"/>
            <a:ext cx="8530963" cy="1864537"/>
            <a:chOff x="904585" y="2044557"/>
            <a:chExt cx="10515600" cy="22983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BF22F9-6D9F-BA19-2A07-62E4DD88A7B1}"/>
                </a:ext>
              </a:extLst>
            </p:cNvPr>
            <p:cNvGrpSpPr/>
            <p:nvPr/>
          </p:nvGrpSpPr>
          <p:grpSpPr>
            <a:xfrm>
              <a:off x="8087015" y="2044557"/>
              <a:ext cx="3333170" cy="2272616"/>
              <a:chOff x="6164580" y="3505200"/>
              <a:chExt cx="880110" cy="60007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0B5E618-2928-836C-E797-A1265AAED205}"/>
                  </a:ext>
                </a:extLst>
              </p:cNvPr>
              <p:cNvSpPr/>
              <p:nvPr/>
            </p:nvSpPr>
            <p:spPr>
              <a:xfrm>
                <a:off x="6172200" y="3505200"/>
                <a:ext cx="662940" cy="525780"/>
              </a:xfrm>
              <a:custGeom>
                <a:avLst/>
                <a:gdLst>
                  <a:gd name="connsiteX0" fmla="*/ 270510 w 662940"/>
                  <a:gd name="connsiteY0" fmla="*/ 266700 h 525780"/>
                  <a:gd name="connsiteX1" fmla="*/ 293370 w 662940"/>
                  <a:gd name="connsiteY1" fmla="*/ 312420 h 525780"/>
                  <a:gd name="connsiteX2" fmla="*/ 278130 w 662940"/>
                  <a:gd name="connsiteY2" fmla="*/ 354330 h 525780"/>
                  <a:gd name="connsiteX3" fmla="*/ 251460 w 662940"/>
                  <a:gd name="connsiteY3" fmla="*/ 373380 h 525780"/>
                  <a:gd name="connsiteX4" fmla="*/ 228600 w 662940"/>
                  <a:gd name="connsiteY4" fmla="*/ 373380 h 525780"/>
                  <a:gd name="connsiteX5" fmla="*/ 228600 w 662940"/>
                  <a:gd name="connsiteY5" fmla="*/ 373380 h 525780"/>
                  <a:gd name="connsiteX6" fmla="*/ 190500 w 662940"/>
                  <a:gd name="connsiteY6" fmla="*/ 346710 h 525780"/>
                  <a:gd name="connsiteX7" fmla="*/ 190500 w 662940"/>
                  <a:gd name="connsiteY7" fmla="*/ 346710 h 525780"/>
                  <a:gd name="connsiteX8" fmla="*/ 167640 w 662940"/>
                  <a:gd name="connsiteY8" fmla="*/ 312420 h 525780"/>
                  <a:gd name="connsiteX9" fmla="*/ 163830 w 662940"/>
                  <a:gd name="connsiteY9" fmla="*/ 293370 h 525780"/>
                  <a:gd name="connsiteX10" fmla="*/ 163830 w 662940"/>
                  <a:gd name="connsiteY10" fmla="*/ 293370 h 525780"/>
                  <a:gd name="connsiteX11" fmla="*/ 182880 w 662940"/>
                  <a:gd name="connsiteY11" fmla="*/ 251460 h 525780"/>
                  <a:gd name="connsiteX12" fmla="*/ 182880 w 662940"/>
                  <a:gd name="connsiteY12" fmla="*/ 232410 h 525780"/>
                  <a:gd name="connsiteX13" fmla="*/ 190500 w 662940"/>
                  <a:gd name="connsiteY13" fmla="*/ 217170 h 525780"/>
                  <a:gd name="connsiteX14" fmla="*/ 190500 w 662940"/>
                  <a:gd name="connsiteY14" fmla="*/ 217170 h 525780"/>
                  <a:gd name="connsiteX15" fmla="*/ 232410 w 662940"/>
                  <a:gd name="connsiteY15" fmla="*/ 190500 h 525780"/>
                  <a:gd name="connsiteX16" fmla="*/ 262890 w 662940"/>
                  <a:gd name="connsiteY16" fmla="*/ 190500 h 525780"/>
                  <a:gd name="connsiteX17" fmla="*/ 297180 w 662940"/>
                  <a:gd name="connsiteY17" fmla="*/ 186690 h 525780"/>
                  <a:gd name="connsiteX18" fmla="*/ 335280 w 662940"/>
                  <a:gd name="connsiteY18" fmla="*/ 194310 h 525780"/>
                  <a:gd name="connsiteX19" fmla="*/ 361950 w 662940"/>
                  <a:gd name="connsiteY19" fmla="*/ 213360 h 525780"/>
                  <a:gd name="connsiteX20" fmla="*/ 392430 w 662940"/>
                  <a:gd name="connsiteY20" fmla="*/ 236220 h 525780"/>
                  <a:gd name="connsiteX21" fmla="*/ 403860 w 662940"/>
                  <a:gd name="connsiteY21" fmla="*/ 270510 h 525780"/>
                  <a:gd name="connsiteX22" fmla="*/ 411480 w 662940"/>
                  <a:gd name="connsiteY22" fmla="*/ 297180 h 525780"/>
                  <a:gd name="connsiteX23" fmla="*/ 403860 w 662940"/>
                  <a:gd name="connsiteY23" fmla="*/ 346710 h 525780"/>
                  <a:gd name="connsiteX24" fmla="*/ 403860 w 662940"/>
                  <a:gd name="connsiteY24" fmla="*/ 346710 h 525780"/>
                  <a:gd name="connsiteX25" fmla="*/ 403860 w 662940"/>
                  <a:gd name="connsiteY25" fmla="*/ 400050 h 525780"/>
                  <a:gd name="connsiteX26" fmla="*/ 396240 w 662940"/>
                  <a:gd name="connsiteY26" fmla="*/ 430530 h 525780"/>
                  <a:gd name="connsiteX27" fmla="*/ 392430 w 662940"/>
                  <a:gd name="connsiteY27" fmla="*/ 457200 h 525780"/>
                  <a:gd name="connsiteX28" fmla="*/ 365760 w 662940"/>
                  <a:gd name="connsiteY28" fmla="*/ 483870 h 525780"/>
                  <a:gd name="connsiteX29" fmla="*/ 354330 w 662940"/>
                  <a:gd name="connsiteY29" fmla="*/ 495300 h 525780"/>
                  <a:gd name="connsiteX30" fmla="*/ 327660 w 662940"/>
                  <a:gd name="connsiteY30" fmla="*/ 506730 h 525780"/>
                  <a:gd name="connsiteX31" fmla="*/ 293370 w 662940"/>
                  <a:gd name="connsiteY31" fmla="*/ 518160 h 525780"/>
                  <a:gd name="connsiteX32" fmla="*/ 274320 w 662940"/>
                  <a:gd name="connsiteY32" fmla="*/ 521970 h 525780"/>
                  <a:gd name="connsiteX33" fmla="*/ 247650 w 662940"/>
                  <a:gd name="connsiteY33" fmla="*/ 521970 h 525780"/>
                  <a:gd name="connsiteX34" fmla="*/ 232410 w 662940"/>
                  <a:gd name="connsiteY34" fmla="*/ 525780 h 525780"/>
                  <a:gd name="connsiteX35" fmla="*/ 205740 w 662940"/>
                  <a:gd name="connsiteY35" fmla="*/ 525780 h 525780"/>
                  <a:gd name="connsiteX36" fmla="*/ 171450 w 662940"/>
                  <a:gd name="connsiteY36" fmla="*/ 514350 h 525780"/>
                  <a:gd name="connsiteX37" fmla="*/ 137160 w 662940"/>
                  <a:gd name="connsiteY37" fmla="*/ 518160 h 525780"/>
                  <a:gd name="connsiteX38" fmla="*/ 99060 w 662940"/>
                  <a:gd name="connsiteY38" fmla="*/ 506730 h 525780"/>
                  <a:gd name="connsiteX39" fmla="*/ 99060 w 662940"/>
                  <a:gd name="connsiteY39" fmla="*/ 506730 h 525780"/>
                  <a:gd name="connsiteX40" fmla="*/ 45720 w 662940"/>
                  <a:gd name="connsiteY40" fmla="*/ 476250 h 525780"/>
                  <a:gd name="connsiteX41" fmla="*/ 19050 w 662940"/>
                  <a:gd name="connsiteY41" fmla="*/ 438150 h 525780"/>
                  <a:gd name="connsiteX42" fmla="*/ 11430 w 662940"/>
                  <a:gd name="connsiteY42" fmla="*/ 419100 h 525780"/>
                  <a:gd name="connsiteX43" fmla="*/ 0 w 662940"/>
                  <a:gd name="connsiteY43" fmla="*/ 384810 h 525780"/>
                  <a:gd name="connsiteX44" fmla="*/ 0 w 662940"/>
                  <a:gd name="connsiteY44" fmla="*/ 354330 h 525780"/>
                  <a:gd name="connsiteX45" fmla="*/ 0 w 662940"/>
                  <a:gd name="connsiteY45" fmla="*/ 354330 h 525780"/>
                  <a:gd name="connsiteX46" fmla="*/ 0 w 662940"/>
                  <a:gd name="connsiteY46" fmla="*/ 304800 h 525780"/>
                  <a:gd name="connsiteX47" fmla="*/ 3810 w 662940"/>
                  <a:gd name="connsiteY47" fmla="*/ 274320 h 525780"/>
                  <a:gd name="connsiteX48" fmla="*/ 7620 w 662940"/>
                  <a:gd name="connsiteY48" fmla="*/ 247650 h 525780"/>
                  <a:gd name="connsiteX49" fmla="*/ 7620 w 662940"/>
                  <a:gd name="connsiteY49" fmla="*/ 228600 h 525780"/>
                  <a:gd name="connsiteX50" fmla="*/ 11430 w 662940"/>
                  <a:gd name="connsiteY50" fmla="*/ 194310 h 525780"/>
                  <a:gd name="connsiteX51" fmla="*/ 38100 w 662940"/>
                  <a:gd name="connsiteY51" fmla="*/ 156210 h 525780"/>
                  <a:gd name="connsiteX52" fmla="*/ 38100 w 662940"/>
                  <a:gd name="connsiteY52" fmla="*/ 133350 h 525780"/>
                  <a:gd name="connsiteX53" fmla="*/ 64770 w 662940"/>
                  <a:gd name="connsiteY53" fmla="*/ 106680 h 525780"/>
                  <a:gd name="connsiteX54" fmla="*/ 102870 w 662940"/>
                  <a:gd name="connsiteY54" fmla="*/ 72390 h 525780"/>
                  <a:gd name="connsiteX55" fmla="*/ 121920 w 662940"/>
                  <a:gd name="connsiteY55" fmla="*/ 53340 h 525780"/>
                  <a:gd name="connsiteX56" fmla="*/ 137160 w 662940"/>
                  <a:gd name="connsiteY56" fmla="*/ 26670 h 525780"/>
                  <a:gd name="connsiteX57" fmla="*/ 175260 w 662940"/>
                  <a:gd name="connsiteY57" fmla="*/ 15240 h 525780"/>
                  <a:gd name="connsiteX58" fmla="*/ 217170 w 662940"/>
                  <a:gd name="connsiteY58" fmla="*/ 3810 h 525780"/>
                  <a:gd name="connsiteX59" fmla="*/ 270510 w 662940"/>
                  <a:gd name="connsiteY59" fmla="*/ 0 h 525780"/>
                  <a:gd name="connsiteX60" fmla="*/ 320040 w 662940"/>
                  <a:gd name="connsiteY60" fmla="*/ 0 h 525780"/>
                  <a:gd name="connsiteX61" fmla="*/ 350520 w 662940"/>
                  <a:gd name="connsiteY61" fmla="*/ 0 h 525780"/>
                  <a:gd name="connsiteX62" fmla="*/ 384810 w 662940"/>
                  <a:gd name="connsiteY62" fmla="*/ 15240 h 525780"/>
                  <a:gd name="connsiteX63" fmla="*/ 426720 w 662940"/>
                  <a:gd name="connsiteY63" fmla="*/ 30480 h 525780"/>
                  <a:gd name="connsiteX64" fmla="*/ 461010 w 662940"/>
                  <a:gd name="connsiteY64" fmla="*/ 49530 h 525780"/>
                  <a:gd name="connsiteX65" fmla="*/ 483870 w 662940"/>
                  <a:gd name="connsiteY65" fmla="*/ 68580 h 525780"/>
                  <a:gd name="connsiteX66" fmla="*/ 506730 w 662940"/>
                  <a:gd name="connsiteY66" fmla="*/ 99060 h 525780"/>
                  <a:gd name="connsiteX67" fmla="*/ 533400 w 662940"/>
                  <a:gd name="connsiteY67" fmla="*/ 137160 h 525780"/>
                  <a:gd name="connsiteX68" fmla="*/ 544830 w 662940"/>
                  <a:gd name="connsiteY68" fmla="*/ 163830 h 525780"/>
                  <a:gd name="connsiteX69" fmla="*/ 575310 w 662940"/>
                  <a:gd name="connsiteY69" fmla="*/ 179070 h 525780"/>
                  <a:gd name="connsiteX70" fmla="*/ 598170 w 662940"/>
                  <a:gd name="connsiteY70" fmla="*/ 217170 h 525780"/>
                  <a:gd name="connsiteX71" fmla="*/ 609600 w 662940"/>
                  <a:gd name="connsiteY71" fmla="*/ 247650 h 525780"/>
                  <a:gd name="connsiteX72" fmla="*/ 617220 w 662940"/>
                  <a:gd name="connsiteY72" fmla="*/ 285750 h 525780"/>
                  <a:gd name="connsiteX73" fmla="*/ 628650 w 662940"/>
                  <a:gd name="connsiteY73" fmla="*/ 327660 h 525780"/>
                  <a:gd name="connsiteX74" fmla="*/ 643890 w 662940"/>
                  <a:gd name="connsiteY74" fmla="*/ 377190 h 525780"/>
                  <a:gd name="connsiteX75" fmla="*/ 662940 w 662940"/>
                  <a:gd name="connsiteY75" fmla="*/ 438150 h 525780"/>
                  <a:gd name="connsiteX76" fmla="*/ 662940 w 662940"/>
                  <a:gd name="connsiteY76" fmla="*/ 457200 h 525780"/>
                  <a:gd name="connsiteX77" fmla="*/ 651510 w 662940"/>
                  <a:gd name="connsiteY77" fmla="*/ 468630 h 525780"/>
                  <a:gd name="connsiteX78" fmla="*/ 601980 w 662940"/>
                  <a:gd name="connsiteY78" fmla="*/ 480060 h 525780"/>
                  <a:gd name="connsiteX79" fmla="*/ 567690 w 662940"/>
                  <a:gd name="connsiteY79" fmla="*/ 483870 h 525780"/>
                  <a:gd name="connsiteX80" fmla="*/ 529590 w 662940"/>
                  <a:gd name="connsiteY80" fmla="*/ 483870 h 525780"/>
                  <a:gd name="connsiteX81" fmla="*/ 491490 w 662940"/>
                  <a:gd name="connsiteY81" fmla="*/ 480060 h 525780"/>
                  <a:gd name="connsiteX82" fmla="*/ 441960 w 662940"/>
                  <a:gd name="connsiteY82" fmla="*/ 476250 h 525780"/>
                  <a:gd name="connsiteX83" fmla="*/ 422910 w 662940"/>
                  <a:gd name="connsiteY83" fmla="*/ 476250 h 525780"/>
                  <a:gd name="connsiteX84" fmla="*/ 403860 w 662940"/>
                  <a:gd name="connsiteY84" fmla="*/ 46863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2940" h="525780">
                    <a:moveTo>
                      <a:pt x="270510" y="266700"/>
                    </a:moveTo>
                    <a:lnTo>
                      <a:pt x="293370" y="312420"/>
                    </a:lnTo>
                    <a:lnTo>
                      <a:pt x="278130" y="354330"/>
                    </a:lnTo>
                    <a:lnTo>
                      <a:pt x="251460" y="373380"/>
                    </a:lnTo>
                    <a:lnTo>
                      <a:pt x="228600" y="373380"/>
                    </a:lnTo>
                    <a:lnTo>
                      <a:pt x="228600" y="373380"/>
                    </a:lnTo>
                    <a:lnTo>
                      <a:pt x="190500" y="346710"/>
                    </a:lnTo>
                    <a:lnTo>
                      <a:pt x="190500" y="346710"/>
                    </a:lnTo>
                    <a:lnTo>
                      <a:pt x="167640" y="312420"/>
                    </a:lnTo>
                    <a:lnTo>
                      <a:pt x="163830" y="293370"/>
                    </a:lnTo>
                    <a:lnTo>
                      <a:pt x="163830" y="293370"/>
                    </a:lnTo>
                    <a:lnTo>
                      <a:pt x="182880" y="251460"/>
                    </a:lnTo>
                    <a:lnTo>
                      <a:pt x="182880" y="232410"/>
                    </a:lnTo>
                    <a:lnTo>
                      <a:pt x="190500" y="217170"/>
                    </a:lnTo>
                    <a:lnTo>
                      <a:pt x="190500" y="217170"/>
                    </a:lnTo>
                    <a:lnTo>
                      <a:pt x="232410" y="190500"/>
                    </a:lnTo>
                    <a:lnTo>
                      <a:pt x="262890" y="190500"/>
                    </a:lnTo>
                    <a:lnTo>
                      <a:pt x="297180" y="186690"/>
                    </a:lnTo>
                    <a:lnTo>
                      <a:pt x="335280" y="194310"/>
                    </a:lnTo>
                    <a:lnTo>
                      <a:pt x="361950" y="213360"/>
                    </a:lnTo>
                    <a:lnTo>
                      <a:pt x="392430" y="236220"/>
                    </a:lnTo>
                    <a:lnTo>
                      <a:pt x="403860" y="270510"/>
                    </a:lnTo>
                    <a:lnTo>
                      <a:pt x="411480" y="297180"/>
                    </a:lnTo>
                    <a:lnTo>
                      <a:pt x="403860" y="346710"/>
                    </a:lnTo>
                    <a:lnTo>
                      <a:pt x="403860" y="346710"/>
                    </a:lnTo>
                    <a:lnTo>
                      <a:pt x="403860" y="400050"/>
                    </a:lnTo>
                    <a:lnTo>
                      <a:pt x="396240" y="430530"/>
                    </a:lnTo>
                    <a:lnTo>
                      <a:pt x="392430" y="457200"/>
                    </a:lnTo>
                    <a:lnTo>
                      <a:pt x="365760" y="483870"/>
                    </a:lnTo>
                    <a:lnTo>
                      <a:pt x="354330" y="495300"/>
                    </a:lnTo>
                    <a:lnTo>
                      <a:pt x="327660" y="506730"/>
                    </a:lnTo>
                    <a:lnTo>
                      <a:pt x="293370" y="518160"/>
                    </a:lnTo>
                    <a:lnTo>
                      <a:pt x="274320" y="521970"/>
                    </a:lnTo>
                    <a:lnTo>
                      <a:pt x="247650" y="521970"/>
                    </a:lnTo>
                    <a:lnTo>
                      <a:pt x="232410" y="525780"/>
                    </a:lnTo>
                    <a:lnTo>
                      <a:pt x="205740" y="525780"/>
                    </a:lnTo>
                    <a:lnTo>
                      <a:pt x="171450" y="514350"/>
                    </a:lnTo>
                    <a:lnTo>
                      <a:pt x="137160" y="518160"/>
                    </a:lnTo>
                    <a:lnTo>
                      <a:pt x="99060" y="506730"/>
                    </a:lnTo>
                    <a:lnTo>
                      <a:pt x="99060" y="506730"/>
                    </a:lnTo>
                    <a:lnTo>
                      <a:pt x="45720" y="476250"/>
                    </a:lnTo>
                    <a:lnTo>
                      <a:pt x="19050" y="438150"/>
                    </a:lnTo>
                    <a:lnTo>
                      <a:pt x="11430" y="419100"/>
                    </a:lnTo>
                    <a:lnTo>
                      <a:pt x="0" y="384810"/>
                    </a:lnTo>
                    <a:lnTo>
                      <a:pt x="0" y="354330"/>
                    </a:lnTo>
                    <a:lnTo>
                      <a:pt x="0" y="354330"/>
                    </a:lnTo>
                    <a:lnTo>
                      <a:pt x="0" y="304800"/>
                    </a:lnTo>
                    <a:lnTo>
                      <a:pt x="3810" y="274320"/>
                    </a:lnTo>
                    <a:lnTo>
                      <a:pt x="7620" y="247650"/>
                    </a:lnTo>
                    <a:lnTo>
                      <a:pt x="7620" y="228600"/>
                    </a:lnTo>
                    <a:lnTo>
                      <a:pt x="11430" y="194310"/>
                    </a:lnTo>
                    <a:lnTo>
                      <a:pt x="38100" y="156210"/>
                    </a:lnTo>
                    <a:lnTo>
                      <a:pt x="38100" y="133350"/>
                    </a:lnTo>
                    <a:lnTo>
                      <a:pt x="64770" y="106680"/>
                    </a:lnTo>
                    <a:lnTo>
                      <a:pt x="102870" y="72390"/>
                    </a:lnTo>
                    <a:lnTo>
                      <a:pt x="121920" y="53340"/>
                    </a:lnTo>
                    <a:lnTo>
                      <a:pt x="137160" y="26670"/>
                    </a:lnTo>
                    <a:lnTo>
                      <a:pt x="175260" y="15240"/>
                    </a:lnTo>
                    <a:lnTo>
                      <a:pt x="217170" y="3810"/>
                    </a:lnTo>
                    <a:lnTo>
                      <a:pt x="270510" y="0"/>
                    </a:lnTo>
                    <a:lnTo>
                      <a:pt x="320040" y="0"/>
                    </a:lnTo>
                    <a:lnTo>
                      <a:pt x="350520" y="0"/>
                    </a:lnTo>
                    <a:lnTo>
                      <a:pt x="384810" y="15240"/>
                    </a:lnTo>
                    <a:lnTo>
                      <a:pt x="426720" y="30480"/>
                    </a:lnTo>
                    <a:lnTo>
                      <a:pt x="461010" y="49530"/>
                    </a:lnTo>
                    <a:lnTo>
                      <a:pt x="483870" y="68580"/>
                    </a:lnTo>
                    <a:lnTo>
                      <a:pt x="506730" y="99060"/>
                    </a:lnTo>
                    <a:lnTo>
                      <a:pt x="533400" y="137160"/>
                    </a:lnTo>
                    <a:lnTo>
                      <a:pt x="544830" y="163830"/>
                    </a:lnTo>
                    <a:lnTo>
                      <a:pt x="575310" y="179070"/>
                    </a:lnTo>
                    <a:lnTo>
                      <a:pt x="598170" y="217170"/>
                    </a:lnTo>
                    <a:lnTo>
                      <a:pt x="609600" y="247650"/>
                    </a:lnTo>
                    <a:lnTo>
                      <a:pt x="617220" y="285750"/>
                    </a:lnTo>
                    <a:lnTo>
                      <a:pt x="628650" y="327660"/>
                    </a:lnTo>
                    <a:lnTo>
                      <a:pt x="643890" y="377190"/>
                    </a:lnTo>
                    <a:lnTo>
                      <a:pt x="662940" y="438150"/>
                    </a:lnTo>
                    <a:lnTo>
                      <a:pt x="662940" y="457200"/>
                    </a:lnTo>
                    <a:lnTo>
                      <a:pt x="651510" y="468630"/>
                    </a:lnTo>
                    <a:lnTo>
                      <a:pt x="601980" y="480060"/>
                    </a:lnTo>
                    <a:lnTo>
                      <a:pt x="567690" y="483870"/>
                    </a:lnTo>
                    <a:lnTo>
                      <a:pt x="529590" y="483870"/>
                    </a:lnTo>
                    <a:lnTo>
                      <a:pt x="491490" y="480060"/>
                    </a:lnTo>
                    <a:lnTo>
                      <a:pt x="441960" y="476250"/>
                    </a:lnTo>
                    <a:lnTo>
                      <a:pt x="422910" y="476250"/>
                    </a:lnTo>
                    <a:lnTo>
                      <a:pt x="403860" y="46863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E1720B7-CF79-70F1-9528-52C913F25F67}"/>
                  </a:ext>
                </a:extLst>
              </p:cNvPr>
              <p:cNvGrpSpPr/>
              <p:nvPr/>
            </p:nvGrpSpPr>
            <p:grpSpPr>
              <a:xfrm>
                <a:off x="6164580" y="3804285"/>
                <a:ext cx="880110" cy="300990"/>
                <a:chOff x="6164580" y="3804285"/>
                <a:chExt cx="880110" cy="300990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583B0C8-1AA5-F20B-FDE5-5A719D140F06}"/>
                    </a:ext>
                  </a:extLst>
                </p:cNvPr>
                <p:cNvSpPr/>
                <p:nvPr/>
              </p:nvSpPr>
              <p:spPr>
                <a:xfrm>
                  <a:off x="6164580" y="3956685"/>
                  <a:ext cx="834390" cy="148590"/>
                </a:xfrm>
                <a:custGeom>
                  <a:avLst/>
                  <a:gdLst>
                    <a:gd name="connsiteX0" fmla="*/ 60960 w 834390"/>
                    <a:gd name="connsiteY0" fmla="*/ 41910 h 148590"/>
                    <a:gd name="connsiteX1" fmla="*/ 3810 w 834390"/>
                    <a:gd name="connsiteY1" fmla="*/ 60960 h 148590"/>
                    <a:gd name="connsiteX2" fmla="*/ 0 w 834390"/>
                    <a:gd name="connsiteY2" fmla="*/ 87630 h 148590"/>
                    <a:gd name="connsiteX3" fmla="*/ 0 w 834390"/>
                    <a:gd name="connsiteY3" fmla="*/ 87630 h 148590"/>
                    <a:gd name="connsiteX4" fmla="*/ 15240 w 834390"/>
                    <a:gd name="connsiteY4" fmla="*/ 121920 h 148590"/>
                    <a:gd name="connsiteX5" fmla="*/ 30480 w 834390"/>
                    <a:gd name="connsiteY5" fmla="*/ 137160 h 148590"/>
                    <a:gd name="connsiteX6" fmla="*/ 49530 w 834390"/>
                    <a:gd name="connsiteY6" fmla="*/ 140970 h 148590"/>
                    <a:gd name="connsiteX7" fmla="*/ 87630 w 834390"/>
                    <a:gd name="connsiteY7" fmla="*/ 148590 h 148590"/>
                    <a:gd name="connsiteX8" fmla="*/ 114300 w 834390"/>
                    <a:gd name="connsiteY8" fmla="*/ 148590 h 148590"/>
                    <a:gd name="connsiteX9" fmla="*/ 137160 w 834390"/>
                    <a:gd name="connsiteY9" fmla="*/ 148590 h 148590"/>
                    <a:gd name="connsiteX10" fmla="*/ 160020 w 834390"/>
                    <a:gd name="connsiteY10" fmla="*/ 140970 h 148590"/>
                    <a:gd name="connsiteX11" fmla="*/ 179070 w 834390"/>
                    <a:gd name="connsiteY11" fmla="*/ 133350 h 148590"/>
                    <a:gd name="connsiteX12" fmla="*/ 198120 w 834390"/>
                    <a:gd name="connsiteY12" fmla="*/ 129540 h 148590"/>
                    <a:gd name="connsiteX13" fmla="*/ 220980 w 834390"/>
                    <a:gd name="connsiteY13" fmla="*/ 125730 h 148590"/>
                    <a:gd name="connsiteX14" fmla="*/ 220980 w 834390"/>
                    <a:gd name="connsiteY14" fmla="*/ 125730 h 148590"/>
                    <a:gd name="connsiteX15" fmla="*/ 285750 w 834390"/>
                    <a:gd name="connsiteY15" fmla="*/ 118110 h 148590"/>
                    <a:gd name="connsiteX16" fmla="*/ 285750 w 834390"/>
                    <a:gd name="connsiteY16" fmla="*/ 118110 h 148590"/>
                    <a:gd name="connsiteX17" fmla="*/ 339090 w 834390"/>
                    <a:gd name="connsiteY17" fmla="*/ 125730 h 148590"/>
                    <a:gd name="connsiteX18" fmla="*/ 369570 w 834390"/>
                    <a:gd name="connsiteY18" fmla="*/ 125730 h 148590"/>
                    <a:gd name="connsiteX19" fmla="*/ 407670 w 834390"/>
                    <a:gd name="connsiteY19" fmla="*/ 129540 h 148590"/>
                    <a:gd name="connsiteX20" fmla="*/ 441960 w 834390"/>
                    <a:gd name="connsiteY20" fmla="*/ 137160 h 148590"/>
                    <a:gd name="connsiteX21" fmla="*/ 480060 w 834390"/>
                    <a:gd name="connsiteY21" fmla="*/ 133350 h 148590"/>
                    <a:gd name="connsiteX22" fmla="*/ 518160 w 834390"/>
                    <a:gd name="connsiteY22" fmla="*/ 106680 h 148590"/>
                    <a:gd name="connsiteX23" fmla="*/ 556260 w 834390"/>
                    <a:gd name="connsiteY23" fmla="*/ 106680 h 148590"/>
                    <a:gd name="connsiteX24" fmla="*/ 582930 w 834390"/>
                    <a:gd name="connsiteY24" fmla="*/ 118110 h 148590"/>
                    <a:gd name="connsiteX25" fmla="*/ 624840 w 834390"/>
                    <a:gd name="connsiteY25" fmla="*/ 137160 h 148590"/>
                    <a:gd name="connsiteX26" fmla="*/ 655320 w 834390"/>
                    <a:gd name="connsiteY26" fmla="*/ 148590 h 148590"/>
                    <a:gd name="connsiteX27" fmla="*/ 693420 w 834390"/>
                    <a:gd name="connsiteY27" fmla="*/ 133350 h 148590"/>
                    <a:gd name="connsiteX28" fmla="*/ 739140 w 834390"/>
                    <a:gd name="connsiteY28" fmla="*/ 114300 h 148590"/>
                    <a:gd name="connsiteX29" fmla="*/ 773430 w 834390"/>
                    <a:gd name="connsiteY29" fmla="*/ 106680 h 148590"/>
                    <a:gd name="connsiteX30" fmla="*/ 803910 w 834390"/>
                    <a:gd name="connsiteY30" fmla="*/ 106680 h 148590"/>
                    <a:gd name="connsiteX31" fmla="*/ 819150 w 834390"/>
                    <a:gd name="connsiteY31" fmla="*/ 87630 h 148590"/>
                    <a:gd name="connsiteX32" fmla="*/ 830580 w 834390"/>
                    <a:gd name="connsiteY32" fmla="*/ 64770 h 148590"/>
                    <a:gd name="connsiteX33" fmla="*/ 834390 w 834390"/>
                    <a:gd name="connsiteY33" fmla="*/ 41910 h 148590"/>
                    <a:gd name="connsiteX34" fmla="*/ 834390 w 834390"/>
                    <a:gd name="connsiteY34" fmla="*/ 22860 h 148590"/>
                    <a:gd name="connsiteX35" fmla="*/ 826770 w 834390"/>
                    <a:gd name="connsiteY35" fmla="*/ 7620 h 148590"/>
                    <a:gd name="connsiteX36" fmla="*/ 811530 w 834390"/>
                    <a:gd name="connsiteY36" fmla="*/ 15240 h 148590"/>
                    <a:gd name="connsiteX37" fmla="*/ 792480 w 834390"/>
                    <a:gd name="connsiteY37" fmla="*/ 38100 h 148590"/>
                    <a:gd name="connsiteX38" fmla="*/ 750570 w 834390"/>
                    <a:gd name="connsiteY38" fmla="*/ 0 h 148590"/>
                    <a:gd name="connsiteX39" fmla="*/ 716280 w 834390"/>
                    <a:gd name="connsiteY39" fmla="*/ 45720 h 148590"/>
                    <a:gd name="connsiteX40" fmla="*/ 697230 w 834390"/>
                    <a:gd name="connsiteY40" fmla="*/ 60960 h 148590"/>
                    <a:gd name="connsiteX41" fmla="*/ 685800 w 834390"/>
                    <a:gd name="connsiteY41" fmla="*/ 60960 h 148590"/>
                    <a:gd name="connsiteX42" fmla="*/ 666750 w 834390"/>
                    <a:gd name="connsiteY42" fmla="*/ 60960 h 148590"/>
                    <a:gd name="connsiteX43" fmla="*/ 655320 w 834390"/>
                    <a:gd name="connsiteY43" fmla="*/ 49530 h 148590"/>
                    <a:gd name="connsiteX44" fmla="*/ 643890 w 834390"/>
                    <a:gd name="connsiteY44" fmla="*/ 34290 h 148590"/>
                    <a:gd name="connsiteX45" fmla="*/ 643890 w 834390"/>
                    <a:gd name="connsiteY45" fmla="*/ 3429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834390" h="148590">
                      <a:moveTo>
                        <a:pt x="60960" y="41910"/>
                      </a:moveTo>
                      <a:lnTo>
                        <a:pt x="3810" y="60960"/>
                      </a:lnTo>
                      <a:lnTo>
                        <a:pt x="0" y="87630"/>
                      </a:lnTo>
                      <a:lnTo>
                        <a:pt x="0" y="87630"/>
                      </a:lnTo>
                      <a:lnTo>
                        <a:pt x="15240" y="121920"/>
                      </a:lnTo>
                      <a:lnTo>
                        <a:pt x="30480" y="137160"/>
                      </a:lnTo>
                      <a:lnTo>
                        <a:pt x="49530" y="140970"/>
                      </a:lnTo>
                      <a:lnTo>
                        <a:pt x="87630" y="148590"/>
                      </a:lnTo>
                      <a:lnTo>
                        <a:pt x="114300" y="148590"/>
                      </a:lnTo>
                      <a:lnTo>
                        <a:pt x="137160" y="148590"/>
                      </a:lnTo>
                      <a:lnTo>
                        <a:pt x="160020" y="140970"/>
                      </a:lnTo>
                      <a:lnTo>
                        <a:pt x="179070" y="133350"/>
                      </a:lnTo>
                      <a:lnTo>
                        <a:pt x="198120" y="129540"/>
                      </a:lnTo>
                      <a:lnTo>
                        <a:pt x="220980" y="125730"/>
                      </a:lnTo>
                      <a:lnTo>
                        <a:pt x="220980" y="125730"/>
                      </a:lnTo>
                      <a:lnTo>
                        <a:pt x="285750" y="118110"/>
                      </a:lnTo>
                      <a:lnTo>
                        <a:pt x="285750" y="118110"/>
                      </a:lnTo>
                      <a:lnTo>
                        <a:pt x="339090" y="125730"/>
                      </a:lnTo>
                      <a:lnTo>
                        <a:pt x="369570" y="125730"/>
                      </a:lnTo>
                      <a:lnTo>
                        <a:pt x="407670" y="129540"/>
                      </a:lnTo>
                      <a:lnTo>
                        <a:pt x="441960" y="137160"/>
                      </a:lnTo>
                      <a:lnTo>
                        <a:pt x="480060" y="133350"/>
                      </a:lnTo>
                      <a:lnTo>
                        <a:pt x="518160" y="106680"/>
                      </a:lnTo>
                      <a:lnTo>
                        <a:pt x="556260" y="106680"/>
                      </a:lnTo>
                      <a:lnTo>
                        <a:pt x="582930" y="118110"/>
                      </a:lnTo>
                      <a:lnTo>
                        <a:pt x="624840" y="137160"/>
                      </a:lnTo>
                      <a:lnTo>
                        <a:pt x="655320" y="148590"/>
                      </a:lnTo>
                      <a:lnTo>
                        <a:pt x="693420" y="133350"/>
                      </a:lnTo>
                      <a:lnTo>
                        <a:pt x="739140" y="114300"/>
                      </a:lnTo>
                      <a:lnTo>
                        <a:pt x="773430" y="106680"/>
                      </a:lnTo>
                      <a:lnTo>
                        <a:pt x="803910" y="106680"/>
                      </a:lnTo>
                      <a:lnTo>
                        <a:pt x="819150" y="87630"/>
                      </a:lnTo>
                      <a:lnTo>
                        <a:pt x="830580" y="64770"/>
                      </a:lnTo>
                      <a:lnTo>
                        <a:pt x="834390" y="41910"/>
                      </a:lnTo>
                      <a:lnTo>
                        <a:pt x="834390" y="22860"/>
                      </a:lnTo>
                      <a:lnTo>
                        <a:pt x="826770" y="7620"/>
                      </a:lnTo>
                      <a:lnTo>
                        <a:pt x="811530" y="15240"/>
                      </a:lnTo>
                      <a:lnTo>
                        <a:pt x="792480" y="38100"/>
                      </a:lnTo>
                      <a:lnTo>
                        <a:pt x="750570" y="0"/>
                      </a:lnTo>
                      <a:lnTo>
                        <a:pt x="716280" y="45720"/>
                      </a:lnTo>
                      <a:lnTo>
                        <a:pt x="697230" y="60960"/>
                      </a:lnTo>
                      <a:lnTo>
                        <a:pt x="685800" y="60960"/>
                      </a:lnTo>
                      <a:lnTo>
                        <a:pt x="666750" y="60960"/>
                      </a:lnTo>
                      <a:lnTo>
                        <a:pt x="655320" y="49530"/>
                      </a:lnTo>
                      <a:lnTo>
                        <a:pt x="643890" y="34290"/>
                      </a:lnTo>
                      <a:lnTo>
                        <a:pt x="643890" y="342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571E5C0-45CF-5671-4662-508C36D78536}"/>
                    </a:ext>
                  </a:extLst>
                </p:cNvPr>
                <p:cNvSpPr/>
                <p:nvPr/>
              </p:nvSpPr>
              <p:spPr>
                <a:xfrm>
                  <a:off x="697992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35D676F-AA64-2FF9-82E2-A52D7D8EA246}"/>
                    </a:ext>
                  </a:extLst>
                </p:cNvPr>
                <p:cNvSpPr/>
                <p:nvPr/>
              </p:nvSpPr>
              <p:spPr>
                <a:xfrm flipH="1">
                  <a:off x="686943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866852-9881-B490-B8F7-11B4D26272B6}"/>
                </a:ext>
              </a:extLst>
            </p:cNvPr>
            <p:cNvGrpSpPr/>
            <p:nvPr/>
          </p:nvGrpSpPr>
          <p:grpSpPr>
            <a:xfrm>
              <a:off x="904585" y="2070243"/>
              <a:ext cx="3333170" cy="2272616"/>
              <a:chOff x="6164580" y="3505200"/>
              <a:chExt cx="880110" cy="60007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951B53A-A0C6-ECCC-0704-F0DFA364BD6C}"/>
                  </a:ext>
                </a:extLst>
              </p:cNvPr>
              <p:cNvSpPr/>
              <p:nvPr/>
            </p:nvSpPr>
            <p:spPr>
              <a:xfrm>
                <a:off x="6172200" y="3505200"/>
                <a:ext cx="662940" cy="525780"/>
              </a:xfrm>
              <a:custGeom>
                <a:avLst/>
                <a:gdLst>
                  <a:gd name="connsiteX0" fmla="*/ 270510 w 662940"/>
                  <a:gd name="connsiteY0" fmla="*/ 266700 h 525780"/>
                  <a:gd name="connsiteX1" fmla="*/ 293370 w 662940"/>
                  <a:gd name="connsiteY1" fmla="*/ 312420 h 525780"/>
                  <a:gd name="connsiteX2" fmla="*/ 278130 w 662940"/>
                  <a:gd name="connsiteY2" fmla="*/ 354330 h 525780"/>
                  <a:gd name="connsiteX3" fmla="*/ 251460 w 662940"/>
                  <a:gd name="connsiteY3" fmla="*/ 373380 h 525780"/>
                  <a:gd name="connsiteX4" fmla="*/ 228600 w 662940"/>
                  <a:gd name="connsiteY4" fmla="*/ 373380 h 525780"/>
                  <a:gd name="connsiteX5" fmla="*/ 228600 w 662940"/>
                  <a:gd name="connsiteY5" fmla="*/ 373380 h 525780"/>
                  <a:gd name="connsiteX6" fmla="*/ 190500 w 662940"/>
                  <a:gd name="connsiteY6" fmla="*/ 346710 h 525780"/>
                  <a:gd name="connsiteX7" fmla="*/ 190500 w 662940"/>
                  <a:gd name="connsiteY7" fmla="*/ 346710 h 525780"/>
                  <a:gd name="connsiteX8" fmla="*/ 167640 w 662940"/>
                  <a:gd name="connsiteY8" fmla="*/ 312420 h 525780"/>
                  <a:gd name="connsiteX9" fmla="*/ 163830 w 662940"/>
                  <a:gd name="connsiteY9" fmla="*/ 293370 h 525780"/>
                  <a:gd name="connsiteX10" fmla="*/ 163830 w 662940"/>
                  <a:gd name="connsiteY10" fmla="*/ 293370 h 525780"/>
                  <a:gd name="connsiteX11" fmla="*/ 182880 w 662940"/>
                  <a:gd name="connsiteY11" fmla="*/ 251460 h 525780"/>
                  <a:gd name="connsiteX12" fmla="*/ 182880 w 662940"/>
                  <a:gd name="connsiteY12" fmla="*/ 232410 h 525780"/>
                  <a:gd name="connsiteX13" fmla="*/ 190500 w 662940"/>
                  <a:gd name="connsiteY13" fmla="*/ 217170 h 525780"/>
                  <a:gd name="connsiteX14" fmla="*/ 190500 w 662940"/>
                  <a:gd name="connsiteY14" fmla="*/ 217170 h 525780"/>
                  <a:gd name="connsiteX15" fmla="*/ 232410 w 662940"/>
                  <a:gd name="connsiteY15" fmla="*/ 190500 h 525780"/>
                  <a:gd name="connsiteX16" fmla="*/ 262890 w 662940"/>
                  <a:gd name="connsiteY16" fmla="*/ 190500 h 525780"/>
                  <a:gd name="connsiteX17" fmla="*/ 297180 w 662940"/>
                  <a:gd name="connsiteY17" fmla="*/ 186690 h 525780"/>
                  <a:gd name="connsiteX18" fmla="*/ 335280 w 662940"/>
                  <a:gd name="connsiteY18" fmla="*/ 194310 h 525780"/>
                  <a:gd name="connsiteX19" fmla="*/ 361950 w 662940"/>
                  <a:gd name="connsiteY19" fmla="*/ 213360 h 525780"/>
                  <a:gd name="connsiteX20" fmla="*/ 392430 w 662940"/>
                  <a:gd name="connsiteY20" fmla="*/ 236220 h 525780"/>
                  <a:gd name="connsiteX21" fmla="*/ 403860 w 662940"/>
                  <a:gd name="connsiteY21" fmla="*/ 270510 h 525780"/>
                  <a:gd name="connsiteX22" fmla="*/ 411480 w 662940"/>
                  <a:gd name="connsiteY22" fmla="*/ 297180 h 525780"/>
                  <a:gd name="connsiteX23" fmla="*/ 403860 w 662940"/>
                  <a:gd name="connsiteY23" fmla="*/ 346710 h 525780"/>
                  <a:gd name="connsiteX24" fmla="*/ 403860 w 662940"/>
                  <a:gd name="connsiteY24" fmla="*/ 346710 h 525780"/>
                  <a:gd name="connsiteX25" fmla="*/ 403860 w 662940"/>
                  <a:gd name="connsiteY25" fmla="*/ 400050 h 525780"/>
                  <a:gd name="connsiteX26" fmla="*/ 396240 w 662940"/>
                  <a:gd name="connsiteY26" fmla="*/ 430530 h 525780"/>
                  <a:gd name="connsiteX27" fmla="*/ 392430 w 662940"/>
                  <a:gd name="connsiteY27" fmla="*/ 457200 h 525780"/>
                  <a:gd name="connsiteX28" fmla="*/ 365760 w 662940"/>
                  <a:gd name="connsiteY28" fmla="*/ 483870 h 525780"/>
                  <a:gd name="connsiteX29" fmla="*/ 354330 w 662940"/>
                  <a:gd name="connsiteY29" fmla="*/ 495300 h 525780"/>
                  <a:gd name="connsiteX30" fmla="*/ 327660 w 662940"/>
                  <a:gd name="connsiteY30" fmla="*/ 506730 h 525780"/>
                  <a:gd name="connsiteX31" fmla="*/ 293370 w 662940"/>
                  <a:gd name="connsiteY31" fmla="*/ 518160 h 525780"/>
                  <a:gd name="connsiteX32" fmla="*/ 274320 w 662940"/>
                  <a:gd name="connsiteY32" fmla="*/ 521970 h 525780"/>
                  <a:gd name="connsiteX33" fmla="*/ 247650 w 662940"/>
                  <a:gd name="connsiteY33" fmla="*/ 521970 h 525780"/>
                  <a:gd name="connsiteX34" fmla="*/ 232410 w 662940"/>
                  <a:gd name="connsiteY34" fmla="*/ 525780 h 525780"/>
                  <a:gd name="connsiteX35" fmla="*/ 205740 w 662940"/>
                  <a:gd name="connsiteY35" fmla="*/ 525780 h 525780"/>
                  <a:gd name="connsiteX36" fmla="*/ 171450 w 662940"/>
                  <a:gd name="connsiteY36" fmla="*/ 514350 h 525780"/>
                  <a:gd name="connsiteX37" fmla="*/ 137160 w 662940"/>
                  <a:gd name="connsiteY37" fmla="*/ 518160 h 525780"/>
                  <a:gd name="connsiteX38" fmla="*/ 99060 w 662940"/>
                  <a:gd name="connsiteY38" fmla="*/ 506730 h 525780"/>
                  <a:gd name="connsiteX39" fmla="*/ 99060 w 662940"/>
                  <a:gd name="connsiteY39" fmla="*/ 506730 h 525780"/>
                  <a:gd name="connsiteX40" fmla="*/ 45720 w 662940"/>
                  <a:gd name="connsiteY40" fmla="*/ 476250 h 525780"/>
                  <a:gd name="connsiteX41" fmla="*/ 19050 w 662940"/>
                  <a:gd name="connsiteY41" fmla="*/ 438150 h 525780"/>
                  <a:gd name="connsiteX42" fmla="*/ 11430 w 662940"/>
                  <a:gd name="connsiteY42" fmla="*/ 419100 h 525780"/>
                  <a:gd name="connsiteX43" fmla="*/ 0 w 662940"/>
                  <a:gd name="connsiteY43" fmla="*/ 384810 h 525780"/>
                  <a:gd name="connsiteX44" fmla="*/ 0 w 662940"/>
                  <a:gd name="connsiteY44" fmla="*/ 354330 h 525780"/>
                  <a:gd name="connsiteX45" fmla="*/ 0 w 662940"/>
                  <a:gd name="connsiteY45" fmla="*/ 354330 h 525780"/>
                  <a:gd name="connsiteX46" fmla="*/ 0 w 662940"/>
                  <a:gd name="connsiteY46" fmla="*/ 304800 h 525780"/>
                  <a:gd name="connsiteX47" fmla="*/ 3810 w 662940"/>
                  <a:gd name="connsiteY47" fmla="*/ 274320 h 525780"/>
                  <a:gd name="connsiteX48" fmla="*/ 7620 w 662940"/>
                  <a:gd name="connsiteY48" fmla="*/ 247650 h 525780"/>
                  <a:gd name="connsiteX49" fmla="*/ 7620 w 662940"/>
                  <a:gd name="connsiteY49" fmla="*/ 228600 h 525780"/>
                  <a:gd name="connsiteX50" fmla="*/ 11430 w 662940"/>
                  <a:gd name="connsiteY50" fmla="*/ 194310 h 525780"/>
                  <a:gd name="connsiteX51" fmla="*/ 38100 w 662940"/>
                  <a:gd name="connsiteY51" fmla="*/ 156210 h 525780"/>
                  <a:gd name="connsiteX52" fmla="*/ 38100 w 662940"/>
                  <a:gd name="connsiteY52" fmla="*/ 133350 h 525780"/>
                  <a:gd name="connsiteX53" fmla="*/ 64770 w 662940"/>
                  <a:gd name="connsiteY53" fmla="*/ 106680 h 525780"/>
                  <a:gd name="connsiteX54" fmla="*/ 102870 w 662940"/>
                  <a:gd name="connsiteY54" fmla="*/ 72390 h 525780"/>
                  <a:gd name="connsiteX55" fmla="*/ 121920 w 662940"/>
                  <a:gd name="connsiteY55" fmla="*/ 53340 h 525780"/>
                  <a:gd name="connsiteX56" fmla="*/ 137160 w 662940"/>
                  <a:gd name="connsiteY56" fmla="*/ 26670 h 525780"/>
                  <a:gd name="connsiteX57" fmla="*/ 175260 w 662940"/>
                  <a:gd name="connsiteY57" fmla="*/ 15240 h 525780"/>
                  <a:gd name="connsiteX58" fmla="*/ 217170 w 662940"/>
                  <a:gd name="connsiteY58" fmla="*/ 3810 h 525780"/>
                  <a:gd name="connsiteX59" fmla="*/ 270510 w 662940"/>
                  <a:gd name="connsiteY59" fmla="*/ 0 h 525780"/>
                  <a:gd name="connsiteX60" fmla="*/ 320040 w 662940"/>
                  <a:gd name="connsiteY60" fmla="*/ 0 h 525780"/>
                  <a:gd name="connsiteX61" fmla="*/ 350520 w 662940"/>
                  <a:gd name="connsiteY61" fmla="*/ 0 h 525780"/>
                  <a:gd name="connsiteX62" fmla="*/ 384810 w 662940"/>
                  <a:gd name="connsiteY62" fmla="*/ 15240 h 525780"/>
                  <a:gd name="connsiteX63" fmla="*/ 426720 w 662940"/>
                  <a:gd name="connsiteY63" fmla="*/ 30480 h 525780"/>
                  <a:gd name="connsiteX64" fmla="*/ 461010 w 662940"/>
                  <a:gd name="connsiteY64" fmla="*/ 49530 h 525780"/>
                  <a:gd name="connsiteX65" fmla="*/ 483870 w 662940"/>
                  <a:gd name="connsiteY65" fmla="*/ 68580 h 525780"/>
                  <a:gd name="connsiteX66" fmla="*/ 506730 w 662940"/>
                  <a:gd name="connsiteY66" fmla="*/ 99060 h 525780"/>
                  <a:gd name="connsiteX67" fmla="*/ 533400 w 662940"/>
                  <a:gd name="connsiteY67" fmla="*/ 137160 h 525780"/>
                  <a:gd name="connsiteX68" fmla="*/ 544830 w 662940"/>
                  <a:gd name="connsiteY68" fmla="*/ 163830 h 525780"/>
                  <a:gd name="connsiteX69" fmla="*/ 575310 w 662940"/>
                  <a:gd name="connsiteY69" fmla="*/ 179070 h 525780"/>
                  <a:gd name="connsiteX70" fmla="*/ 598170 w 662940"/>
                  <a:gd name="connsiteY70" fmla="*/ 217170 h 525780"/>
                  <a:gd name="connsiteX71" fmla="*/ 609600 w 662940"/>
                  <a:gd name="connsiteY71" fmla="*/ 247650 h 525780"/>
                  <a:gd name="connsiteX72" fmla="*/ 617220 w 662940"/>
                  <a:gd name="connsiteY72" fmla="*/ 285750 h 525780"/>
                  <a:gd name="connsiteX73" fmla="*/ 628650 w 662940"/>
                  <a:gd name="connsiteY73" fmla="*/ 327660 h 525780"/>
                  <a:gd name="connsiteX74" fmla="*/ 643890 w 662940"/>
                  <a:gd name="connsiteY74" fmla="*/ 377190 h 525780"/>
                  <a:gd name="connsiteX75" fmla="*/ 662940 w 662940"/>
                  <a:gd name="connsiteY75" fmla="*/ 438150 h 525780"/>
                  <a:gd name="connsiteX76" fmla="*/ 662940 w 662940"/>
                  <a:gd name="connsiteY76" fmla="*/ 457200 h 525780"/>
                  <a:gd name="connsiteX77" fmla="*/ 651510 w 662940"/>
                  <a:gd name="connsiteY77" fmla="*/ 468630 h 525780"/>
                  <a:gd name="connsiteX78" fmla="*/ 601980 w 662940"/>
                  <a:gd name="connsiteY78" fmla="*/ 480060 h 525780"/>
                  <a:gd name="connsiteX79" fmla="*/ 567690 w 662940"/>
                  <a:gd name="connsiteY79" fmla="*/ 483870 h 525780"/>
                  <a:gd name="connsiteX80" fmla="*/ 529590 w 662940"/>
                  <a:gd name="connsiteY80" fmla="*/ 483870 h 525780"/>
                  <a:gd name="connsiteX81" fmla="*/ 491490 w 662940"/>
                  <a:gd name="connsiteY81" fmla="*/ 480060 h 525780"/>
                  <a:gd name="connsiteX82" fmla="*/ 441960 w 662940"/>
                  <a:gd name="connsiteY82" fmla="*/ 476250 h 525780"/>
                  <a:gd name="connsiteX83" fmla="*/ 422910 w 662940"/>
                  <a:gd name="connsiteY83" fmla="*/ 476250 h 525780"/>
                  <a:gd name="connsiteX84" fmla="*/ 403860 w 662940"/>
                  <a:gd name="connsiteY84" fmla="*/ 46863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2940" h="525780">
                    <a:moveTo>
                      <a:pt x="270510" y="266700"/>
                    </a:moveTo>
                    <a:lnTo>
                      <a:pt x="293370" y="312420"/>
                    </a:lnTo>
                    <a:lnTo>
                      <a:pt x="278130" y="354330"/>
                    </a:lnTo>
                    <a:lnTo>
                      <a:pt x="251460" y="373380"/>
                    </a:lnTo>
                    <a:lnTo>
                      <a:pt x="228600" y="373380"/>
                    </a:lnTo>
                    <a:lnTo>
                      <a:pt x="228600" y="373380"/>
                    </a:lnTo>
                    <a:lnTo>
                      <a:pt x="190500" y="346710"/>
                    </a:lnTo>
                    <a:lnTo>
                      <a:pt x="190500" y="346710"/>
                    </a:lnTo>
                    <a:lnTo>
                      <a:pt x="167640" y="312420"/>
                    </a:lnTo>
                    <a:lnTo>
                      <a:pt x="163830" y="293370"/>
                    </a:lnTo>
                    <a:lnTo>
                      <a:pt x="163830" y="293370"/>
                    </a:lnTo>
                    <a:lnTo>
                      <a:pt x="182880" y="251460"/>
                    </a:lnTo>
                    <a:lnTo>
                      <a:pt x="182880" y="232410"/>
                    </a:lnTo>
                    <a:lnTo>
                      <a:pt x="190500" y="217170"/>
                    </a:lnTo>
                    <a:lnTo>
                      <a:pt x="190500" y="217170"/>
                    </a:lnTo>
                    <a:lnTo>
                      <a:pt x="232410" y="190500"/>
                    </a:lnTo>
                    <a:lnTo>
                      <a:pt x="262890" y="190500"/>
                    </a:lnTo>
                    <a:lnTo>
                      <a:pt x="297180" y="186690"/>
                    </a:lnTo>
                    <a:lnTo>
                      <a:pt x="335280" y="194310"/>
                    </a:lnTo>
                    <a:lnTo>
                      <a:pt x="361950" y="213360"/>
                    </a:lnTo>
                    <a:lnTo>
                      <a:pt x="392430" y="236220"/>
                    </a:lnTo>
                    <a:lnTo>
                      <a:pt x="403860" y="270510"/>
                    </a:lnTo>
                    <a:lnTo>
                      <a:pt x="411480" y="297180"/>
                    </a:lnTo>
                    <a:lnTo>
                      <a:pt x="403860" y="346710"/>
                    </a:lnTo>
                    <a:lnTo>
                      <a:pt x="403860" y="346710"/>
                    </a:lnTo>
                    <a:lnTo>
                      <a:pt x="403860" y="400050"/>
                    </a:lnTo>
                    <a:lnTo>
                      <a:pt x="396240" y="430530"/>
                    </a:lnTo>
                    <a:lnTo>
                      <a:pt x="392430" y="457200"/>
                    </a:lnTo>
                    <a:lnTo>
                      <a:pt x="365760" y="483870"/>
                    </a:lnTo>
                    <a:lnTo>
                      <a:pt x="354330" y="495300"/>
                    </a:lnTo>
                    <a:lnTo>
                      <a:pt x="327660" y="506730"/>
                    </a:lnTo>
                    <a:lnTo>
                      <a:pt x="293370" y="518160"/>
                    </a:lnTo>
                    <a:lnTo>
                      <a:pt x="274320" y="521970"/>
                    </a:lnTo>
                    <a:lnTo>
                      <a:pt x="247650" y="521970"/>
                    </a:lnTo>
                    <a:lnTo>
                      <a:pt x="232410" y="525780"/>
                    </a:lnTo>
                    <a:lnTo>
                      <a:pt x="205740" y="525780"/>
                    </a:lnTo>
                    <a:lnTo>
                      <a:pt x="171450" y="514350"/>
                    </a:lnTo>
                    <a:lnTo>
                      <a:pt x="137160" y="518160"/>
                    </a:lnTo>
                    <a:lnTo>
                      <a:pt x="99060" y="506730"/>
                    </a:lnTo>
                    <a:lnTo>
                      <a:pt x="99060" y="506730"/>
                    </a:lnTo>
                    <a:lnTo>
                      <a:pt x="45720" y="476250"/>
                    </a:lnTo>
                    <a:lnTo>
                      <a:pt x="19050" y="438150"/>
                    </a:lnTo>
                    <a:lnTo>
                      <a:pt x="11430" y="419100"/>
                    </a:lnTo>
                    <a:lnTo>
                      <a:pt x="0" y="384810"/>
                    </a:lnTo>
                    <a:lnTo>
                      <a:pt x="0" y="354330"/>
                    </a:lnTo>
                    <a:lnTo>
                      <a:pt x="0" y="354330"/>
                    </a:lnTo>
                    <a:lnTo>
                      <a:pt x="0" y="304800"/>
                    </a:lnTo>
                    <a:lnTo>
                      <a:pt x="3810" y="274320"/>
                    </a:lnTo>
                    <a:lnTo>
                      <a:pt x="7620" y="247650"/>
                    </a:lnTo>
                    <a:lnTo>
                      <a:pt x="7620" y="228600"/>
                    </a:lnTo>
                    <a:lnTo>
                      <a:pt x="11430" y="194310"/>
                    </a:lnTo>
                    <a:lnTo>
                      <a:pt x="38100" y="156210"/>
                    </a:lnTo>
                    <a:lnTo>
                      <a:pt x="38100" y="133350"/>
                    </a:lnTo>
                    <a:lnTo>
                      <a:pt x="64770" y="106680"/>
                    </a:lnTo>
                    <a:lnTo>
                      <a:pt x="102870" y="72390"/>
                    </a:lnTo>
                    <a:lnTo>
                      <a:pt x="121920" y="53340"/>
                    </a:lnTo>
                    <a:lnTo>
                      <a:pt x="137160" y="26670"/>
                    </a:lnTo>
                    <a:lnTo>
                      <a:pt x="175260" y="15240"/>
                    </a:lnTo>
                    <a:lnTo>
                      <a:pt x="217170" y="3810"/>
                    </a:lnTo>
                    <a:lnTo>
                      <a:pt x="270510" y="0"/>
                    </a:lnTo>
                    <a:lnTo>
                      <a:pt x="320040" y="0"/>
                    </a:lnTo>
                    <a:lnTo>
                      <a:pt x="350520" y="0"/>
                    </a:lnTo>
                    <a:lnTo>
                      <a:pt x="384810" y="15240"/>
                    </a:lnTo>
                    <a:lnTo>
                      <a:pt x="426720" y="30480"/>
                    </a:lnTo>
                    <a:lnTo>
                      <a:pt x="461010" y="49530"/>
                    </a:lnTo>
                    <a:lnTo>
                      <a:pt x="483870" y="68580"/>
                    </a:lnTo>
                    <a:lnTo>
                      <a:pt x="506730" y="99060"/>
                    </a:lnTo>
                    <a:lnTo>
                      <a:pt x="533400" y="137160"/>
                    </a:lnTo>
                    <a:lnTo>
                      <a:pt x="544830" y="163830"/>
                    </a:lnTo>
                    <a:lnTo>
                      <a:pt x="575310" y="179070"/>
                    </a:lnTo>
                    <a:lnTo>
                      <a:pt x="598170" y="217170"/>
                    </a:lnTo>
                    <a:lnTo>
                      <a:pt x="609600" y="247650"/>
                    </a:lnTo>
                    <a:lnTo>
                      <a:pt x="617220" y="285750"/>
                    </a:lnTo>
                    <a:lnTo>
                      <a:pt x="628650" y="327660"/>
                    </a:lnTo>
                    <a:lnTo>
                      <a:pt x="643890" y="377190"/>
                    </a:lnTo>
                    <a:lnTo>
                      <a:pt x="662940" y="438150"/>
                    </a:lnTo>
                    <a:lnTo>
                      <a:pt x="662940" y="457200"/>
                    </a:lnTo>
                    <a:lnTo>
                      <a:pt x="651510" y="468630"/>
                    </a:lnTo>
                    <a:lnTo>
                      <a:pt x="601980" y="480060"/>
                    </a:lnTo>
                    <a:lnTo>
                      <a:pt x="567690" y="483870"/>
                    </a:lnTo>
                    <a:lnTo>
                      <a:pt x="529590" y="483870"/>
                    </a:lnTo>
                    <a:lnTo>
                      <a:pt x="491490" y="480060"/>
                    </a:lnTo>
                    <a:lnTo>
                      <a:pt x="441960" y="476250"/>
                    </a:lnTo>
                    <a:lnTo>
                      <a:pt x="422910" y="476250"/>
                    </a:lnTo>
                    <a:lnTo>
                      <a:pt x="403860" y="46863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8805BF2-9136-9C50-4ADC-C7FEFB4D6665}"/>
                  </a:ext>
                </a:extLst>
              </p:cNvPr>
              <p:cNvGrpSpPr/>
              <p:nvPr/>
            </p:nvGrpSpPr>
            <p:grpSpPr>
              <a:xfrm>
                <a:off x="6164580" y="3804285"/>
                <a:ext cx="880110" cy="300990"/>
                <a:chOff x="6164580" y="3804285"/>
                <a:chExt cx="880110" cy="300990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ED9E6D55-B979-3830-A557-8036582E42CD}"/>
                    </a:ext>
                  </a:extLst>
                </p:cNvPr>
                <p:cNvSpPr/>
                <p:nvPr/>
              </p:nvSpPr>
              <p:spPr>
                <a:xfrm>
                  <a:off x="6164580" y="3956685"/>
                  <a:ext cx="834390" cy="148590"/>
                </a:xfrm>
                <a:custGeom>
                  <a:avLst/>
                  <a:gdLst>
                    <a:gd name="connsiteX0" fmla="*/ 60960 w 834390"/>
                    <a:gd name="connsiteY0" fmla="*/ 41910 h 148590"/>
                    <a:gd name="connsiteX1" fmla="*/ 3810 w 834390"/>
                    <a:gd name="connsiteY1" fmla="*/ 60960 h 148590"/>
                    <a:gd name="connsiteX2" fmla="*/ 0 w 834390"/>
                    <a:gd name="connsiteY2" fmla="*/ 87630 h 148590"/>
                    <a:gd name="connsiteX3" fmla="*/ 0 w 834390"/>
                    <a:gd name="connsiteY3" fmla="*/ 87630 h 148590"/>
                    <a:gd name="connsiteX4" fmla="*/ 15240 w 834390"/>
                    <a:gd name="connsiteY4" fmla="*/ 121920 h 148590"/>
                    <a:gd name="connsiteX5" fmla="*/ 30480 w 834390"/>
                    <a:gd name="connsiteY5" fmla="*/ 137160 h 148590"/>
                    <a:gd name="connsiteX6" fmla="*/ 49530 w 834390"/>
                    <a:gd name="connsiteY6" fmla="*/ 140970 h 148590"/>
                    <a:gd name="connsiteX7" fmla="*/ 87630 w 834390"/>
                    <a:gd name="connsiteY7" fmla="*/ 148590 h 148590"/>
                    <a:gd name="connsiteX8" fmla="*/ 114300 w 834390"/>
                    <a:gd name="connsiteY8" fmla="*/ 148590 h 148590"/>
                    <a:gd name="connsiteX9" fmla="*/ 137160 w 834390"/>
                    <a:gd name="connsiteY9" fmla="*/ 148590 h 148590"/>
                    <a:gd name="connsiteX10" fmla="*/ 160020 w 834390"/>
                    <a:gd name="connsiteY10" fmla="*/ 140970 h 148590"/>
                    <a:gd name="connsiteX11" fmla="*/ 179070 w 834390"/>
                    <a:gd name="connsiteY11" fmla="*/ 133350 h 148590"/>
                    <a:gd name="connsiteX12" fmla="*/ 198120 w 834390"/>
                    <a:gd name="connsiteY12" fmla="*/ 129540 h 148590"/>
                    <a:gd name="connsiteX13" fmla="*/ 220980 w 834390"/>
                    <a:gd name="connsiteY13" fmla="*/ 125730 h 148590"/>
                    <a:gd name="connsiteX14" fmla="*/ 220980 w 834390"/>
                    <a:gd name="connsiteY14" fmla="*/ 125730 h 148590"/>
                    <a:gd name="connsiteX15" fmla="*/ 285750 w 834390"/>
                    <a:gd name="connsiteY15" fmla="*/ 118110 h 148590"/>
                    <a:gd name="connsiteX16" fmla="*/ 285750 w 834390"/>
                    <a:gd name="connsiteY16" fmla="*/ 118110 h 148590"/>
                    <a:gd name="connsiteX17" fmla="*/ 339090 w 834390"/>
                    <a:gd name="connsiteY17" fmla="*/ 125730 h 148590"/>
                    <a:gd name="connsiteX18" fmla="*/ 369570 w 834390"/>
                    <a:gd name="connsiteY18" fmla="*/ 125730 h 148590"/>
                    <a:gd name="connsiteX19" fmla="*/ 407670 w 834390"/>
                    <a:gd name="connsiteY19" fmla="*/ 129540 h 148590"/>
                    <a:gd name="connsiteX20" fmla="*/ 441960 w 834390"/>
                    <a:gd name="connsiteY20" fmla="*/ 137160 h 148590"/>
                    <a:gd name="connsiteX21" fmla="*/ 480060 w 834390"/>
                    <a:gd name="connsiteY21" fmla="*/ 133350 h 148590"/>
                    <a:gd name="connsiteX22" fmla="*/ 518160 w 834390"/>
                    <a:gd name="connsiteY22" fmla="*/ 106680 h 148590"/>
                    <a:gd name="connsiteX23" fmla="*/ 556260 w 834390"/>
                    <a:gd name="connsiteY23" fmla="*/ 106680 h 148590"/>
                    <a:gd name="connsiteX24" fmla="*/ 582930 w 834390"/>
                    <a:gd name="connsiteY24" fmla="*/ 118110 h 148590"/>
                    <a:gd name="connsiteX25" fmla="*/ 624840 w 834390"/>
                    <a:gd name="connsiteY25" fmla="*/ 137160 h 148590"/>
                    <a:gd name="connsiteX26" fmla="*/ 655320 w 834390"/>
                    <a:gd name="connsiteY26" fmla="*/ 148590 h 148590"/>
                    <a:gd name="connsiteX27" fmla="*/ 693420 w 834390"/>
                    <a:gd name="connsiteY27" fmla="*/ 133350 h 148590"/>
                    <a:gd name="connsiteX28" fmla="*/ 739140 w 834390"/>
                    <a:gd name="connsiteY28" fmla="*/ 114300 h 148590"/>
                    <a:gd name="connsiteX29" fmla="*/ 773430 w 834390"/>
                    <a:gd name="connsiteY29" fmla="*/ 106680 h 148590"/>
                    <a:gd name="connsiteX30" fmla="*/ 803910 w 834390"/>
                    <a:gd name="connsiteY30" fmla="*/ 106680 h 148590"/>
                    <a:gd name="connsiteX31" fmla="*/ 819150 w 834390"/>
                    <a:gd name="connsiteY31" fmla="*/ 87630 h 148590"/>
                    <a:gd name="connsiteX32" fmla="*/ 830580 w 834390"/>
                    <a:gd name="connsiteY32" fmla="*/ 64770 h 148590"/>
                    <a:gd name="connsiteX33" fmla="*/ 834390 w 834390"/>
                    <a:gd name="connsiteY33" fmla="*/ 41910 h 148590"/>
                    <a:gd name="connsiteX34" fmla="*/ 834390 w 834390"/>
                    <a:gd name="connsiteY34" fmla="*/ 22860 h 148590"/>
                    <a:gd name="connsiteX35" fmla="*/ 826770 w 834390"/>
                    <a:gd name="connsiteY35" fmla="*/ 7620 h 148590"/>
                    <a:gd name="connsiteX36" fmla="*/ 811530 w 834390"/>
                    <a:gd name="connsiteY36" fmla="*/ 15240 h 148590"/>
                    <a:gd name="connsiteX37" fmla="*/ 792480 w 834390"/>
                    <a:gd name="connsiteY37" fmla="*/ 38100 h 148590"/>
                    <a:gd name="connsiteX38" fmla="*/ 750570 w 834390"/>
                    <a:gd name="connsiteY38" fmla="*/ 0 h 148590"/>
                    <a:gd name="connsiteX39" fmla="*/ 716280 w 834390"/>
                    <a:gd name="connsiteY39" fmla="*/ 45720 h 148590"/>
                    <a:gd name="connsiteX40" fmla="*/ 697230 w 834390"/>
                    <a:gd name="connsiteY40" fmla="*/ 60960 h 148590"/>
                    <a:gd name="connsiteX41" fmla="*/ 685800 w 834390"/>
                    <a:gd name="connsiteY41" fmla="*/ 60960 h 148590"/>
                    <a:gd name="connsiteX42" fmla="*/ 666750 w 834390"/>
                    <a:gd name="connsiteY42" fmla="*/ 60960 h 148590"/>
                    <a:gd name="connsiteX43" fmla="*/ 655320 w 834390"/>
                    <a:gd name="connsiteY43" fmla="*/ 49530 h 148590"/>
                    <a:gd name="connsiteX44" fmla="*/ 643890 w 834390"/>
                    <a:gd name="connsiteY44" fmla="*/ 34290 h 148590"/>
                    <a:gd name="connsiteX45" fmla="*/ 643890 w 834390"/>
                    <a:gd name="connsiteY45" fmla="*/ 3429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834390" h="148590">
                      <a:moveTo>
                        <a:pt x="60960" y="41910"/>
                      </a:moveTo>
                      <a:lnTo>
                        <a:pt x="3810" y="60960"/>
                      </a:lnTo>
                      <a:lnTo>
                        <a:pt x="0" y="87630"/>
                      </a:lnTo>
                      <a:lnTo>
                        <a:pt x="0" y="87630"/>
                      </a:lnTo>
                      <a:lnTo>
                        <a:pt x="15240" y="121920"/>
                      </a:lnTo>
                      <a:lnTo>
                        <a:pt x="30480" y="137160"/>
                      </a:lnTo>
                      <a:lnTo>
                        <a:pt x="49530" y="140970"/>
                      </a:lnTo>
                      <a:lnTo>
                        <a:pt x="87630" y="148590"/>
                      </a:lnTo>
                      <a:lnTo>
                        <a:pt x="114300" y="148590"/>
                      </a:lnTo>
                      <a:lnTo>
                        <a:pt x="137160" y="148590"/>
                      </a:lnTo>
                      <a:lnTo>
                        <a:pt x="160020" y="140970"/>
                      </a:lnTo>
                      <a:lnTo>
                        <a:pt x="179070" y="133350"/>
                      </a:lnTo>
                      <a:lnTo>
                        <a:pt x="198120" y="129540"/>
                      </a:lnTo>
                      <a:lnTo>
                        <a:pt x="220980" y="125730"/>
                      </a:lnTo>
                      <a:lnTo>
                        <a:pt x="220980" y="125730"/>
                      </a:lnTo>
                      <a:lnTo>
                        <a:pt x="285750" y="118110"/>
                      </a:lnTo>
                      <a:lnTo>
                        <a:pt x="285750" y="118110"/>
                      </a:lnTo>
                      <a:lnTo>
                        <a:pt x="339090" y="125730"/>
                      </a:lnTo>
                      <a:lnTo>
                        <a:pt x="369570" y="125730"/>
                      </a:lnTo>
                      <a:lnTo>
                        <a:pt x="407670" y="129540"/>
                      </a:lnTo>
                      <a:lnTo>
                        <a:pt x="441960" y="137160"/>
                      </a:lnTo>
                      <a:lnTo>
                        <a:pt x="480060" y="133350"/>
                      </a:lnTo>
                      <a:lnTo>
                        <a:pt x="518160" y="106680"/>
                      </a:lnTo>
                      <a:lnTo>
                        <a:pt x="556260" y="106680"/>
                      </a:lnTo>
                      <a:lnTo>
                        <a:pt x="582930" y="118110"/>
                      </a:lnTo>
                      <a:lnTo>
                        <a:pt x="624840" y="137160"/>
                      </a:lnTo>
                      <a:lnTo>
                        <a:pt x="655320" y="148590"/>
                      </a:lnTo>
                      <a:lnTo>
                        <a:pt x="693420" y="133350"/>
                      </a:lnTo>
                      <a:lnTo>
                        <a:pt x="739140" y="114300"/>
                      </a:lnTo>
                      <a:lnTo>
                        <a:pt x="773430" y="106680"/>
                      </a:lnTo>
                      <a:lnTo>
                        <a:pt x="803910" y="106680"/>
                      </a:lnTo>
                      <a:lnTo>
                        <a:pt x="819150" y="87630"/>
                      </a:lnTo>
                      <a:lnTo>
                        <a:pt x="830580" y="64770"/>
                      </a:lnTo>
                      <a:lnTo>
                        <a:pt x="834390" y="41910"/>
                      </a:lnTo>
                      <a:lnTo>
                        <a:pt x="834390" y="22860"/>
                      </a:lnTo>
                      <a:lnTo>
                        <a:pt x="826770" y="7620"/>
                      </a:lnTo>
                      <a:lnTo>
                        <a:pt x="811530" y="15240"/>
                      </a:lnTo>
                      <a:lnTo>
                        <a:pt x="792480" y="38100"/>
                      </a:lnTo>
                      <a:lnTo>
                        <a:pt x="750570" y="0"/>
                      </a:lnTo>
                      <a:lnTo>
                        <a:pt x="716280" y="45720"/>
                      </a:lnTo>
                      <a:lnTo>
                        <a:pt x="697230" y="60960"/>
                      </a:lnTo>
                      <a:lnTo>
                        <a:pt x="685800" y="60960"/>
                      </a:lnTo>
                      <a:lnTo>
                        <a:pt x="666750" y="60960"/>
                      </a:lnTo>
                      <a:lnTo>
                        <a:pt x="655320" y="49530"/>
                      </a:lnTo>
                      <a:lnTo>
                        <a:pt x="643890" y="34290"/>
                      </a:lnTo>
                      <a:lnTo>
                        <a:pt x="643890" y="342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0954080-A82C-7EB0-7E1B-18359F435D08}"/>
                    </a:ext>
                  </a:extLst>
                </p:cNvPr>
                <p:cNvSpPr/>
                <p:nvPr/>
              </p:nvSpPr>
              <p:spPr>
                <a:xfrm>
                  <a:off x="697992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E3EC0AD-3BBA-CCF7-B952-B7D258C465DD}"/>
                    </a:ext>
                  </a:extLst>
                </p:cNvPr>
                <p:cNvSpPr/>
                <p:nvPr/>
              </p:nvSpPr>
              <p:spPr>
                <a:xfrm flipH="1">
                  <a:off x="686943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B12CF6-AD43-6240-FB58-F6959E1CC885}"/>
                </a:ext>
              </a:extLst>
            </p:cNvPr>
            <p:cNvGrpSpPr/>
            <p:nvPr/>
          </p:nvGrpSpPr>
          <p:grpSpPr>
            <a:xfrm>
              <a:off x="4495800" y="2057400"/>
              <a:ext cx="3333170" cy="2272616"/>
              <a:chOff x="6164580" y="3505200"/>
              <a:chExt cx="880110" cy="6000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F97000C-E1CC-93FF-6B83-751C8B8F49A9}"/>
                  </a:ext>
                </a:extLst>
              </p:cNvPr>
              <p:cNvSpPr/>
              <p:nvPr/>
            </p:nvSpPr>
            <p:spPr>
              <a:xfrm>
                <a:off x="6172200" y="3505200"/>
                <a:ext cx="662940" cy="525780"/>
              </a:xfrm>
              <a:custGeom>
                <a:avLst/>
                <a:gdLst>
                  <a:gd name="connsiteX0" fmla="*/ 270510 w 662940"/>
                  <a:gd name="connsiteY0" fmla="*/ 266700 h 525780"/>
                  <a:gd name="connsiteX1" fmla="*/ 293370 w 662940"/>
                  <a:gd name="connsiteY1" fmla="*/ 312420 h 525780"/>
                  <a:gd name="connsiteX2" fmla="*/ 278130 w 662940"/>
                  <a:gd name="connsiteY2" fmla="*/ 354330 h 525780"/>
                  <a:gd name="connsiteX3" fmla="*/ 251460 w 662940"/>
                  <a:gd name="connsiteY3" fmla="*/ 373380 h 525780"/>
                  <a:gd name="connsiteX4" fmla="*/ 228600 w 662940"/>
                  <a:gd name="connsiteY4" fmla="*/ 373380 h 525780"/>
                  <a:gd name="connsiteX5" fmla="*/ 228600 w 662940"/>
                  <a:gd name="connsiteY5" fmla="*/ 373380 h 525780"/>
                  <a:gd name="connsiteX6" fmla="*/ 190500 w 662940"/>
                  <a:gd name="connsiteY6" fmla="*/ 346710 h 525780"/>
                  <a:gd name="connsiteX7" fmla="*/ 190500 w 662940"/>
                  <a:gd name="connsiteY7" fmla="*/ 346710 h 525780"/>
                  <a:gd name="connsiteX8" fmla="*/ 167640 w 662940"/>
                  <a:gd name="connsiteY8" fmla="*/ 312420 h 525780"/>
                  <a:gd name="connsiteX9" fmla="*/ 163830 w 662940"/>
                  <a:gd name="connsiteY9" fmla="*/ 293370 h 525780"/>
                  <a:gd name="connsiteX10" fmla="*/ 163830 w 662940"/>
                  <a:gd name="connsiteY10" fmla="*/ 293370 h 525780"/>
                  <a:gd name="connsiteX11" fmla="*/ 182880 w 662940"/>
                  <a:gd name="connsiteY11" fmla="*/ 251460 h 525780"/>
                  <a:gd name="connsiteX12" fmla="*/ 182880 w 662940"/>
                  <a:gd name="connsiteY12" fmla="*/ 232410 h 525780"/>
                  <a:gd name="connsiteX13" fmla="*/ 190500 w 662940"/>
                  <a:gd name="connsiteY13" fmla="*/ 217170 h 525780"/>
                  <a:gd name="connsiteX14" fmla="*/ 190500 w 662940"/>
                  <a:gd name="connsiteY14" fmla="*/ 217170 h 525780"/>
                  <a:gd name="connsiteX15" fmla="*/ 232410 w 662940"/>
                  <a:gd name="connsiteY15" fmla="*/ 190500 h 525780"/>
                  <a:gd name="connsiteX16" fmla="*/ 262890 w 662940"/>
                  <a:gd name="connsiteY16" fmla="*/ 190500 h 525780"/>
                  <a:gd name="connsiteX17" fmla="*/ 297180 w 662940"/>
                  <a:gd name="connsiteY17" fmla="*/ 186690 h 525780"/>
                  <a:gd name="connsiteX18" fmla="*/ 335280 w 662940"/>
                  <a:gd name="connsiteY18" fmla="*/ 194310 h 525780"/>
                  <a:gd name="connsiteX19" fmla="*/ 361950 w 662940"/>
                  <a:gd name="connsiteY19" fmla="*/ 213360 h 525780"/>
                  <a:gd name="connsiteX20" fmla="*/ 392430 w 662940"/>
                  <a:gd name="connsiteY20" fmla="*/ 236220 h 525780"/>
                  <a:gd name="connsiteX21" fmla="*/ 403860 w 662940"/>
                  <a:gd name="connsiteY21" fmla="*/ 270510 h 525780"/>
                  <a:gd name="connsiteX22" fmla="*/ 411480 w 662940"/>
                  <a:gd name="connsiteY22" fmla="*/ 297180 h 525780"/>
                  <a:gd name="connsiteX23" fmla="*/ 403860 w 662940"/>
                  <a:gd name="connsiteY23" fmla="*/ 346710 h 525780"/>
                  <a:gd name="connsiteX24" fmla="*/ 403860 w 662940"/>
                  <a:gd name="connsiteY24" fmla="*/ 346710 h 525780"/>
                  <a:gd name="connsiteX25" fmla="*/ 403860 w 662940"/>
                  <a:gd name="connsiteY25" fmla="*/ 400050 h 525780"/>
                  <a:gd name="connsiteX26" fmla="*/ 396240 w 662940"/>
                  <a:gd name="connsiteY26" fmla="*/ 430530 h 525780"/>
                  <a:gd name="connsiteX27" fmla="*/ 392430 w 662940"/>
                  <a:gd name="connsiteY27" fmla="*/ 457200 h 525780"/>
                  <a:gd name="connsiteX28" fmla="*/ 365760 w 662940"/>
                  <a:gd name="connsiteY28" fmla="*/ 483870 h 525780"/>
                  <a:gd name="connsiteX29" fmla="*/ 354330 w 662940"/>
                  <a:gd name="connsiteY29" fmla="*/ 495300 h 525780"/>
                  <a:gd name="connsiteX30" fmla="*/ 327660 w 662940"/>
                  <a:gd name="connsiteY30" fmla="*/ 506730 h 525780"/>
                  <a:gd name="connsiteX31" fmla="*/ 293370 w 662940"/>
                  <a:gd name="connsiteY31" fmla="*/ 518160 h 525780"/>
                  <a:gd name="connsiteX32" fmla="*/ 274320 w 662940"/>
                  <a:gd name="connsiteY32" fmla="*/ 521970 h 525780"/>
                  <a:gd name="connsiteX33" fmla="*/ 247650 w 662940"/>
                  <a:gd name="connsiteY33" fmla="*/ 521970 h 525780"/>
                  <a:gd name="connsiteX34" fmla="*/ 232410 w 662940"/>
                  <a:gd name="connsiteY34" fmla="*/ 525780 h 525780"/>
                  <a:gd name="connsiteX35" fmla="*/ 205740 w 662940"/>
                  <a:gd name="connsiteY35" fmla="*/ 525780 h 525780"/>
                  <a:gd name="connsiteX36" fmla="*/ 171450 w 662940"/>
                  <a:gd name="connsiteY36" fmla="*/ 514350 h 525780"/>
                  <a:gd name="connsiteX37" fmla="*/ 137160 w 662940"/>
                  <a:gd name="connsiteY37" fmla="*/ 518160 h 525780"/>
                  <a:gd name="connsiteX38" fmla="*/ 99060 w 662940"/>
                  <a:gd name="connsiteY38" fmla="*/ 506730 h 525780"/>
                  <a:gd name="connsiteX39" fmla="*/ 99060 w 662940"/>
                  <a:gd name="connsiteY39" fmla="*/ 506730 h 525780"/>
                  <a:gd name="connsiteX40" fmla="*/ 45720 w 662940"/>
                  <a:gd name="connsiteY40" fmla="*/ 476250 h 525780"/>
                  <a:gd name="connsiteX41" fmla="*/ 19050 w 662940"/>
                  <a:gd name="connsiteY41" fmla="*/ 438150 h 525780"/>
                  <a:gd name="connsiteX42" fmla="*/ 11430 w 662940"/>
                  <a:gd name="connsiteY42" fmla="*/ 419100 h 525780"/>
                  <a:gd name="connsiteX43" fmla="*/ 0 w 662940"/>
                  <a:gd name="connsiteY43" fmla="*/ 384810 h 525780"/>
                  <a:gd name="connsiteX44" fmla="*/ 0 w 662940"/>
                  <a:gd name="connsiteY44" fmla="*/ 354330 h 525780"/>
                  <a:gd name="connsiteX45" fmla="*/ 0 w 662940"/>
                  <a:gd name="connsiteY45" fmla="*/ 354330 h 525780"/>
                  <a:gd name="connsiteX46" fmla="*/ 0 w 662940"/>
                  <a:gd name="connsiteY46" fmla="*/ 304800 h 525780"/>
                  <a:gd name="connsiteX47" fmla="*/ 3810 w 662940"/>
                  <a:gd name="connsiteY47" fmla="*/ 274320 h 525780"/>
                  <a:gd name="connsiteX48" fmla="*/ 7620 w 662940"/>
                  <a:gd name="connsiteY48" fmla="*/ 247650 h 525780"/>
                  <a:gd name="connsiteX49" fmla="*/ 7620 w 662940"/>
                  <a:gd name="connsiteY49" fmla="*/ 228600 h 525780"/>
                  <a:gd name="connsiteX50" fmla="*/ 11430 w 662940"/>
                  <a:gd name="connsiteY50" fmla="*/ 194310 h 525780"/>
                  <a:gd name="connsiteX51" fmla="*/ 38100 w 662940"/>
                  <a:gd name="connsiteY51" fmla="*/ 156210 h 525780"/>
                  <a:gd name="connsiteX52" fmla="*/ 38100 w 662940"/>
                  <a:gd name="connsiteY52" fmla="*/ 133350 h 525780"/>
                  <a:gd name="connsiteX53" fmla="*/ 64770 w 662940"/>
                  <a:gd name="connsiteY53" fmla="*/ 106680 h 525780"/>
                  <a:gd name="connsiteX54" fmla="*/ 102870 w 662940"/>
                  <a:gd name="connsiteY54" fmla="*/ 72390 h 525780"/>
                  <a:gd name="connsiteX55" fmla="*/ 121920 w 662940"/>
                  <a:gd name="connsiteY55" fmla="*/ 53340 h 525780"/>
                  <a:gd name="connsiteX56" fmla="*/ 137160 w 662940"/>
                  <a:gd name="connsiteY56" fmla="*/ 26670 h 525780"/>
                  <a:gd name="connsiteX57" fmla="*/ 175260 w 662940"/>
                  <a:gd name="connsiteY57" fmla="*/ 15240 h 525780"/>
                  <a:gd name="connsiteX58" fmla="*/ 217170 w 662940"/>
                  <a:gd name="connsiteY58" fmla="*/ 3810 h 525780"/>
                  <a:gd name="connsiteX59" fmla="*/ 270510 w 662940"/>
                  <a:gd name="connsiteY59" fmla="*/ 0 h 525780"/>
                  <a:gd name="connsiteX60" fmla="*/ 320040 w 662940"/>
                  <a:gd name="connsiteY60" fmla="*/ 0 h 525780"/>
                  <a:gd name="connsiteX61" fmla="*/ 350520 w 662940"/>
                  <a:gd name="connsiteY61" fmla="*/ 0 h 525780"/>
                  <a:gd name="connsiteX62" fmla="*/ 384810 w 662940"/>
                  <a:gd name="connsiteY62" fmla="*/ 15240 h 525780"/>
                  <a:gd name="connsiteX63" fmla="*/ 426720 w 662940"/>
                  <a:gd name="connsiteY63" fmla="*/ 30480 h 525780"/>
                  <a:gd name="connsiteX64" fmla="*/ 461010 w 662940"/>
                  <a:gd name="connsiteY64" fmla="*/ 49530 h 525780"/>
                  <a:gd name="connsiteX65" fmla="*/ 483870 w 662940"/>
                  <a:gd name="connsiteY65" fmla="*/ 68580 h 525780"/>
                  <a:gd name="connsiteX66" fmla="*/ 506730 w 662940"/>
                  <a:gd name="connsiteY66" fmla="*/ 99060 h 525780"/>
                  <a:gd name="connsiteX67" fmla="*/ 533400 w 662940"/>
                  <a:gd name="connsiteY67" fmla="*/ 137160 h 525780"/>
                  <a:gd name="connsiteX68" fmla="*/ 544830 w 662940"/>
                  <a:gd name="connsiteY68" fmla="*/ 163830 h 525780"/>
                  <a:gd name="connsiteX69" fmla="*/ 575310 w 662940"/>
                  <a:gd name="connsiteY69" fmla="*/ 179070 h 525780"/>
                  <a:gd name="connsiteX70" fmla="*/ 598170 w 662940"/>
                  <a:gd name="connsiteY70" fmla="*/ 217170 h 525780"/>
                  <a:gd name="connsiteX71" fmla="*/ 609600 w 662940"/>
                  <a:gd name="connsiteY71" fmla="*/ 247650 h 525780"/>
                  <a:gd name="connsiteX72" fmla="*/ 617220 w 662940"/>
                  <a:gd name="connsiteY72" fmla="*/ 285750 h 525780"/>
                  <a:gd name="connsiteX73" fmla="*/ 628650 w 662940"/>
                  <a:gd name="connsiteY73" fmla="*/ 327660 h 525780"/>
                  <a:gd name="connsiteX74" fmla="*/ 643890 w 662940"/>
                  <a:gd name="connsiteY74" fmla="*/ 377190 h 525780"/>
                  <a:gd name="connsiteX75" fmla="*/ 662940 w 662940"/>
                  <a:gd name="connsiteY75" fmla="*/ 438150 h 525780"/>
                  <a:gd name="connsiteX76" fmla="*/ 662940 w 662940"/>
                  <a:gd name="connsiteY76" fmla="*/ 457200 h 525780"/>
                  <a:gd name="connsiteX77" fmla="*/ 651510 w 662940"/>
                  <a:gd name="connsiteY77" fmla="*/ 468630 h 525780"/>
                  <a:gd name="connsiteX78" fmla="*/ 601980 w 662940"/>
                  <a:gd name="connsiteY78" fmla="*/ 480060 h 525780"/>
                  <a:gd name="connsiteX79" fmla="*/ 567690 w 662940"/>
                  <a:gd name="connsiteY79" fmla="*/ 483870 h 525780"/>
                  <a:gd name="connsiteX80" fmla="*/ 529590 w 662940"/>
                  <a:gd name="connsiteY80" fmla="*/ 483870 h 525780"/>
                  <a:gd name="connsiteX81" fmla="*/ 491490 w 662940"/>
                  <a:gd name="connsiteY81" fmla="*/ 480060 h 525780"/>
                  <a:gd name="connsiteX82" fmla="*/ 441960 w 662940"/>
                  <a:gd name="connsiteY82" fmla="*/ 476250 h 525780"/>
                  <a:gd name="connsiteX83" fmla="*/ 422910 w 662940"/>
                  <a:gd name="connsiteY83" fmla="*/ 476250 h 525780"/>
                  <a:gd name="connsiteX84" fmla="*/ 403860 w 662940"/>
                  <a:gd name="connsiteY84" fmla="*/ 46863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2940" h="525780">
                    <a:moveTo>
                      <a:pt x="270510" y="266700"/>
                    </a:moveTo>
                    <a:lnTo>
                      <a:pt x="293370" y="312420"/>
                    </a:lnTo>
                    <a:lnTo>
                      <a:pt x="278130" y="354330"/>
                    </a:lnTo>
                    <a:lnTo>
                      <a:pt x="251460" y="373380"/>
                    </a:lnTo>
                    <a:lnTo>
                      <a:pt x="228600" y="373380"/>
                    </a:lnTo>
                    <a:lnTo>
                      <a:pt x="228600" y="373380"/>
                    </a:lnTo>
                    <a:lnTo>
                      <a:pt x="190500" y="346710"/>
                    </a:lnTo>
                    <a:lnTo>
                      <a:pt x="190500" y="346710"/>
                    </a:lnTo>
                    <a:lnTo>
                      <a:pt x="167640" y="312420"/>
                    </a:lnTo>
                    <a:lnTo>
                      <a:pt x="163830" y="293370"/>
                    </a:lnTo>
                    <a:lnTo>
                      <a:pt x="163830" y="293370"/>
                    </a:lnTo>
                    <a:lnTo>
                      <a:pt x="182880" y="251460"/>
                    </a:lnTo>
                    <a:lnTo>
                      <a:pt x="182880" y="232410"/>
                    </a:lnTo>
                    <a:lnTo>
                      <a:pt x="190500" y="217170"/>
                    </a:lnTo>
                    <a:lnTo>
                      <a:pt x="190500" y="217170"/>
                    </a:lnTo>
                    <a:lnTo>
                      <a:pt x="232410" y="190500"/>
                    </a:lnTo>
                    <a:lnTo>
                      <a:pt x="262890" y="190500"/>
                    </a:lnTo>
                    <a:lnTo>
                      <a:pt x="297180" y="186690"/>
                    </a:lnTo>
                    <a:lnTo>
                      <a:pt x="335280" y="194310"/>
                    </a:lnTo>
                    <a:lnTo>
                      <a:pt x="361950" y="213360"/>
                    </a:lnTo>
                    <a:lnTo>
                      <a:pt x="392430" y="236220"/>
                    </a:lnTo>
                    <a:lnTo>
                      <a:pt x="403860" y="270510"/>
                    </a:lnTo>
                    <a:lnTo>
                      <a:pt x="411480" y="297180"/>
                    </a:lnTo>
                    <a:lnTo>
                      <a:pt x="403860" y="346710"/>
                    </a:lnTo>
                    <a:lnTo>
                      <a:pt x="403860" y="346710"/>
                    </a:lnTo>
                    <a:lnTo>
                      <a:pt x="403860" y="400050"/>
                    </a:lnTo>
                    <a:lnTo>
                      <a:pt x="396240" y="430530"/>
                    </a:lnTo>
                    <a:lnTo>
                      <a:pt x="392430" y="457200"/>
                    </a:lnTo>
                    <a:lnTo>
                      <a:pt x="365760" y="483870"/>
                    </a:lnTo>
                    <a:lnTo>
                      <a:pt x="354330" y="495300"/>
                    </a:lnTo>
                    <a:lnTo>
                      <a:pt x="327660" y="506730"/>
                    </a:lnTo>
                    <a:lnTo>
                      <a:pt x="293370" y="518160"/>
                    </a:lnTo>
                    <a:lnTo>
                      <a:pt x="274320" y="521970"/>
                    </a:lnTo>
                    <a:lnTo>
                      <a:pt x="247650" y="521970"/>
                    </a:lnTo>
                    <a:lnTo>
                      <a:pt x="232410" y="525780"/>
                    </a:lnTo>
                    <a:lnTo>
                      <a:pt x="205740" y="525780"/>
                    </a:lnTo>
                    <a:lnTo>
                      <a:pt x="171450" y="514350"/>
                    </a:lnTo>
                    <a:lnTo>
                      <a:pt x="137160" y="518160"/>
                    </a:lnTo>
                    <a:lnTo>
                      <a:pt x="99060" y="506730"/>
                    </a:lnTo>
                    <a:lnTo>
                      <a:pt x="99060" y="506730"/>
                    </a:lnTo>
                    <a:lnTo>
                      <a:pt x="45720" y="476250"/>
                    </a:lnTo>
                    <a:lnTo>
                      <a:pt x="19050" y="438150"/>
                    </a:lnTo>
                    <a:lnTo>
                      <a:pt x="11430" y="419100"/>
                    </a:lnTo>
                    <a:lnTo>
                      <a:pt x="0" y="384810"/>
                    </a:lnTo>
                    <a:lnTo>
                      <a:pt x="0" y="354330"/>
                    </a:lnTo>
                    <a:lnTo>
                      <a:pt x="0" y="354330"/>
                    </a:lnTo>
                    <a:lnTo>
                      <a:pt x="0" y="304800"/>
                    </a:lnTo>
                    <a:lnTo>
                      <a:pt x="3810" y="274320"/>
                    </a:lnTo>
                    <a:lnTo>
                      <a:pt x="7620" y="247650"/>
                    </a:lnTo>
                    <a:lnTo>
                      <a:pt x="7620" y="228600"/>
                    </a:lnTo>
                    <a:lnTo>
                      <a:pt x="11430" y="194310"/>
                    </a:lnTo>
                    <a:lnTo>
                      <a:pt x="38100" y="156210"/>
                    </a:lnTo>
                    <a:lnTo>
                      <a:pt x="38100" y="133350"/>
                    </a:lnTo>
                    <a:lnTo>
                      <a:pt x="64770" y="106680"/>
                    </a:lnTo>
                    <a:lnTo>
                      <a:pt x="102870" y="72390"/>
                    </a:lnTo>
                    <a:lnTo>
                      <a:pt x="121920" y="53340"/>
                    </a:lnTo>
                    <a:lnTo>
                      <a:pt x="137160" y="26670"/>
                    </a:lnTo>
                    <a:lnTo>
                      <a:pt x="175260" y="15240"/>
                    </a:lnTo>
                    <a:lnTo>
                      <a:pt x="217170" y="3810"/>
                    </a:lnTo>
                    <a:lnTo>
                      <a:pt x="270510" y="0"/>
                    </a:lnTo>
                    <a:lnTo>
                      <a:pt x="320040" y="0"/>
                    </a:lnTo>
                    <a:lnTo>
                      <a:pt x="350520" y="0"/>
                    </a:lnTo>
                    <a:lnTo>
                      <a:pt x="384810" y="15240"/>
                    </a:lnTo>
                    <a:lnTo>
                      <a:pt x="426720" y="30480"/>
                    </a:lnTo>
                    <a:lnTo>
                      <a:pt x="461010" y="49530"/>
                    </a:lnTo>
                    <a:lnTo>
                      <a:pt x="483870" y="68580"/>
                    </a:lnTo>
                    <a:lnTo>
                      <a:pt x="506730" y="99060"/>
                    </a:lnTo>
                    <a:lnTo>
                      <a:pt x="533400" y="137160"/>
                    </a:lnTo>
                    <a:lnTo>
                      <a:pt x="544830" y="163830"/>
                    </a:lnTo>
                    <a:lnTo>
                      <a:pt x="575310" y="179070"/>
                    </a:lnTo>
                    <a:lnTo>
                      <a:pt x="598170" y="217170"/>
                    </a:lnTo>
                    <a:lnTo>
                      <a:pt x="609600" y="247650"/>
                    </a:lnTo>
                    <a:lnTo>
                      <a:pt x="617220" y="285750"/>
                    </a:lnTo>
                    <a:lnTo>
                      <a:pt x="628650" y="327660"/>
                    </a:lnTo>
                    <a:lnTo>
                      <a:pt x="643890" y="377190"/>
                    </a:lnTo>
                    <a:lnTo>
                      <a:pt x="662940" y="438150"/>
                    </a:lnTo>
                    <a:lnTo>
                      <a:pt x="662940" y="457200"/>
                    </a:lnTo>
                    <a:lnTo>
                      <a:pt x="651510" y="468630"/>
                    </a:lnTo>
                    <a:lnTo>
                      <a:pt x="601980" y="480060"/>
                    </a:lnTo>
                    <a:lnTo>
                      <a:pt x="567690" y="483870"/>
                    </a:lnTo>
                    <a:lnTo>
                      <a:pt x="529590" y="483870"/>
                    </a:lnTo>
                    <a:lnTo>
                      <a:pt x="491490" y="480060"/>
                    </a:lnTo>
                    <a:lnTo>
                      <a:pt x="441960" y="476250"/>
                    </a:lnTo>
                    <a:lnTo>
                      <a:pt x="422910" y="476250"/>
                    </a:lnTo>
                    <a:lnTo>
                      <a:pt x="403860" y="46863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E44ED10-3810-FA99-9B7A-2C8713E1DC7E}"/>
                  </a:ext>
                </a:extLst>
              </p:cNvPr>
              <p:cNvGrpSpPr/>
              <p:nvPr/>
            </p:nvGrpSpPr>
            <p:grpSpPr>
              <a:xfrm>
                <a:off x="6164580" y="3804285"/>
                <a:ext cx="880110" cy="300990"/>
                <a:chOff x="6164580" y="3804285"/>
                <a:chExt cx="880110" cy="300990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0C2285E-F426-A2C9-E2BF-B0C99ACE588B}"/>
                    </a:ext>
                  </a:extLst>
                </p:cNvPr>
                <p:cNvSpPr/>
                <p:nvPr/>
              </p:nvSpPr>
              <p:spPr>
                <a:xfrm>
                  <a:off x="6164580" y="3956685"/>
                  <a:ext cx="834390" cy="148590"/>
                </a:xfrm>
                <a:custGeom>
                  <a:avLst/>
                  <a:gdLst>
                    <a:gd name="connsiteX0" fmla="*/ 60960 w 834390"/>
                    <a:gd name="connsiteY0" fmla="*/ 41910 h 148590"/>
                    <a:gd name="connsiteX1" fmla="*/ 3810 w 834390"/>
                    <a:gd name="connsiteY1" fmla="*/ 60960 h 148590"/>
                    <a:gd name="connsiteX2" fmla="*/ 0 w 834390"/>
                    <a:gd name="connsiteY2" fmla="*/ 87630 h 148590"/>
                    <a:gd name="connsiteX3" fmla="*/ 0 w 834390"/>
                    <a:gd name="connsiteY3" fmla="*/ 87630 h 148590"/>
                    <a:gd name="connsiteX4" fmla="*/ 15240 w 834390"/>
                    <a:gd name="connsiteY4" fmla="*/ 121920 h 148590"/>
                    <a:gd name="connsiteX5" fmla="*/ 30480 w 834390"/>
                    <a:gd name="connsiteY5" fmla="*/ 137160 h 148590"/>
                    <a:gd name="connsiteX6" fmla="*/ 49530 w 834390"/>
                    <a:gd name="connsiteY6" fmla="*/ 140970 h 148590"/>
                    <a:gd name="connsiteX7" fmla="*/ 87630 w 834390"/>
                    <a:gd name="connsiteY7" fmla="*/ 148590 h 148590"/>
                    <a:gd name="connsiteX8" fmla="*/ 114300 w 834390"/>
                    <a:gd name="connsiteY8" fmla="*/ 148590 h 148590"/>
                    <a:gd name="connsiteX9" fmla="*/ 137160 w 834390"/>
                    <a:gd name="connsiteY9" fmla="*/ 148590 h 148590"/>
                    <a:gd name="connsiteX10" fmla="*/ 160020 w 834390"/>
                    <a:gd name="connsiteY10" fmla="*/ 140970 h 148590"/>
                    <a:gd name="connsiteX11" fmla="*/ 179070 w 834390"/>
                    <a:gd name="connsiteY11" fmla="*/ 133350 h 148590"/>
                    <a:gd name="connsiteX12" fmla="*/ 198120 w 834390"/>
                    <a:gd name="connsiteY12" fmla="*/ 129540 h 148590"/>
                    <a:gd name="connsiteX13" fmla="*/ 220980 w 834390"/>
                    <a:gd name="connsiteY13" fmla="*/ 125730 h 148590"/>
                    <a:gd name="connsiteX14" fmla="*/ 220980 w 834390"/>
                    <a:gd name="connsiteY14" fmla="*/ 125730 h 148590"/>
                    <a:gd name="connsiteX15" fmla="*/ 285750 w 834390"/>
                    <a:gd name="connsiteY15" fmla="*/ 118110 h 148590"/>
                    <a:gd name="connsiteX16" fmla="*/ 285750 w 834390"/>
                    <a:gd name="connsiteY16" fmla="*/ 118110 h 148590"/>
                    <a:gd name="connsiteX17" fmla="*/ 339090 w 834390"/>
                    <a:gd name="connsiteY17" fmla="*/ 125730 h 148590"/>
                    <a:gd name="connsiteX18" fmla="*/ 369570 w 834390"/>
                    <a:gd name="connsiteY18" fmla="*/ 125730 h 148590"/>
                    <a:gd name="connsiteX19" fmla="*/ 407670 w 834390"/>
                    <a:gd name="connsiteY19" fmla="*/ 129540 h 148590"/>
                    <a:gd name="connsiteX20" fmla="*/ 441960 w 834390"/>
                    <a:gd name="connsiteY20" fmla="*/ 137160 h 148590"/>
                    <a:gd name="connsiteX21" fmla="*/ 480060 w 834390"/>
                    <a:gd name="connsiteY21" fmla="*/ 133350 h 148590"/>
                    <a:gd name="connsiteX22" fmla="*/ 518160 w 834390"/>
                    <a:gd name="connsiteY22" fmla="*/ 106680 h 148590"/>
                    <a:gd name="connsiteX23" fmla="*/ 556260 w 834390"/>
                    <a:gd name="connsiteY23" fmla="*/ 106680 h 148590"/>
                    <a:gd name="connsiteX24" fmla="*/ 582930 w 834390"/>
                    <a:gd name="connsiteY24" fmla="*/ 118110 h 148590"/>
                    <a:gd name="connsiteX25" fmla="*/ 624840 w 834390"/>
                    <a:gd name="connsiteY25" fmla="*/ 137160 h 148590"/>
                    <a:gd name="connsiteX26" fmla="*/ 655320 w 834390"/>
                    <a:gd name="connsiteY26" fmla="*/ 148590 h 148590"/>
                    <a:gd name="connsiteX27" fmla="*/ 693420 w 834390"/>
                    <a:gd name="connsiteY27" fmla="*/ 133350 h 148590"/>
                    <a:gd name="connsiteX28" fmla="*/ 739140 w 834390"/>
                    <a:gd name="connsiteY28" fmla="*/ 114300 h 148590"/>
                    <a:gd name="connsiteX29" fmla="*/ 773430 w 834390"/>
                    <a:gd name="connsiteY29" fmla="*/ 106680 h 148590"/>
                    <a:gd name="connsiteX30" fmla="*/ 803910 w 834390"/>
                    <a:gd name="connsiteY30" fmla="*/ 106680 h 148590"/>
                    <a:gd name="connsiteX31" fmla="*/ 819150 w 834390"/>
                    <a:gd name="connsiteY31" fmla="*/ 87630 h 148590"/>
                    <a:gd name="connsiteX32" fmla="*/ 830580 w 834390"/>
                    <a:gd name="connsiteY32" fmla="*/ 64770 h 148590"/>
                    <a:gd name="connsiteX33" fmla="*/ 834390 w 834390"/>
                    <a:gd name="connsiteY33" fmla="*/ 41910 h 148590"/>
                    <a:gd name="connsiteX34" fmla="*/ 834390 w 834390"/>
                    <a:gd name="connsiteY34" fmla="*/ 22860 h 148590"/>
                    <a:gd name="connsiteX35" fmla="*/ 826770 w 834390"/>
                    <a:gd name="connsiteY35" fmla="*/ 7620 h 148590"/>
                    <a:gd name="connsiteX36" fmla="*/ 811530 w 834390"/>
                    <a:gd name="connsiteY36" fmla="*/ 15240 h 148590"/>
                    <a:gd name="connsiteX37" fmla="*/ 792480 w 834390"/>
                    <a:gd name="connsiteY37" fmla="*/ 38100 h 148590"/>
                    <a:gd name="connsiteX38" fmla="*/ 750570 w 834390"/>
                    <a:gd name="connsiteY38" fmla="*/ 0 h 148590"/>
                    <a:gd name="connsiteX39" fmla="*/ 716280 w 834390"/>
                    <a:gd name="connsiteY39" fmla="*/ 45720 h 148590"/>
                    <a:gd name="connsiteX40" fmla="*/ 697230 w 834390"/>
                    <a:gd name="connsiteY40" fmla="*/ 60960 h 148590"/>
                    <a:gd name="connsiteX41" fmla="*/ 685800 w 834390"/>
                    <a:gd name="connsiteY41" fmla="*/ 60960 h 148590"/>
                    <a:gd name="connsiteX42" fmla="*/ 666750 w 834390"/>
                    <a:gd name="connsiteY42" fmla="*/ 60960 h 148590"/>
                    <a:gd name="connsiteX43" fmla="*/ 655320 w 834390"/>
                    <a:gd name="connsiteY43" fmla="*/ 49530 h 148590"/>
                    <a:gd name="connsiteX44" fmla="*/ 643890 w 834390"/>
                    <a:gd name="connsiteY44" fmla="*/ 34290 h 148590"/>
                    <a:gd name="connsiteX45" fmla="*/ 643890 w 834390"/>
                    <a:gd name="connsiteY45" fmla="*/ 3429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834390" h="148590">
                      <a:moveTo>
                        <a:pt x="60960" y="41910"/>
                      </a:moveTo>
                      <a:lnTo>
                        <a:pt x="3810" y="60960"/>
                      </a:lnTo>
                      <a:lnTo>
                        <a:pt x="0" y="87630"/>
                      </a:lnTo>
                      <a:lnTo>
                        <a:pt x="0" y="87630"/>
                      </a:lnTo>
                      <a:lnTo>
                        <a:pt x="15240" y="121920"/>
                      </a:lnTo>
                      <a:lnTo>
                        <a:pt x="30480" y="137160"/>
                      </a:lnTo>
                      <a:lnTo>
                        <a:pt x="49530" y="140970"/>
                      </a:lnTo>
                      <a:lnTo>
                        <a:pt x="87630" y="148590"/>
                      </a:lnTo>
                      <a:lnTo>
                        <a:pt x="114300" y="148590"/>
                      </a:lnTo>
                      <a:lnTo>
                        <a:pt x="137160" y="148590"/>
                      </a:lnTo>
                      <a:lnTo>
                        <a:pt x="160020" y="140970"/>
                      </a:lnTo>
                      <a:lnTo>
                        <a:pt x="179070" y="133350"/>
                      </a:lnTo>
                      <a:lnTo>
                        <a:pt x="198120" y="129540"/>
                      </a:lnTo>
                      <a:lnTo>
                        <a:pt x="220980" y="125730"/>
                      </a:lnTo>
                      <a:lnTo>
                        <a:pt x="220980" y="125730"/>
                      </a:lnTo>
                      <a:lnTo>
                        <a:pt x="285750" y="118110"/>
                      </a:lnTo>
                      <a:lnTo>
                        <a:pt x="285750" y="118110"/>
                      </a:lnTo>
                      <a:lnTo>
                        <a:pt x="339090" y="125730"/>
                      </a:lnTo>
                      <a:lnTo>
                        <a:pt x="369570" y="125730"/>
                      </a:lnTo>
                      <a:lnTo>
                        <a:pt x="407670" y="129540"/>
                      </a:lnTo>
                      <a:lnTo>
                        <a:pt x="441960" y="137160"/>
                      </a:lnTo>
                      <a:lnTo>
                        <a:pt x="480060" y="133350"/>
                      </a:lnTo>
                      <a:lnTo>
                        <a:pt x="518160" y="106680"/>
                      </a:lnTo>
                      <a:lnTo>
                        <a:pt x="556260" y="106680"/>
                      </a:lnTo>
                      <a:lnTo>
                        <a:pt x="582930" y="118110"/>
                      </a:lnTo>
                      <a:lnTo>
                        <a:pt x="624840" y="137160"/>
                      </a:lnTo>
                      <a:lnTo>
                        <a:pt x="655320" y="148590"/>
                      </a:lnTo>
                      <a:lnTo>
                        <a:pt x="693420" y="133350"/>
                      </a:lnTo>
                      <a:lnTo>
                        <a:pt x="739140" y="114300"/>
                      </a:lnTo>
                      <a:lnTo>
                        <a:pt x="773430" y="106680"/>
                      </a:lnTo>
                      <a:lnTo>
                        <a:pt x="803910" y="106680"/>
                      </a:lnTo>
                      <a:lnTo>
                        <a:pt x="819150" y="87630"/>
                      </a:lnTo>
                      <a:lnTo>
                        <a:pt x="830580" y="64770"/>
                      </a:lnTo>
                      <a:lnTo>
                        <a:pt x="834390" y="41910"/>
                      </a:lnTo>
                      <a:lnTo>
                        <a:pt x="834390" y="22860"/>
                      </a:lnTo>
                      <a:lnTo>
                        <a:pt x="826770" y="7620"/>
                      </a:lnTo>
                      <a:lnTo>
                        <a:pt x="811530" y="15240"/>
                      </a:lnTo>
                      <a:lnTo>
                        <a:pt x="792480" y="38100"/>
                      </a:lnTo>
                      <a:lnTo>
                        <a:pt x="750570" y="0"/>
                      </a:lnTo>
                      <a:lnTo>
                        <a:pt x="716280" y="45720"/>
                      </a:lnTo>
                      <a:lnTo>
                        <a:pt x="697230" y="60960"/>
                      </a:lnTo>
                      <a:lnTo>
                        <a:pt x="685800" y="60960"/>
                      </a:lnTo>
                      <a:lnTo>
                        <a:pt x="666750" y="60960"/>
                      </a:lnTo>
                      <a:lnTo>
                        <a:pt x="655320" y="49530"/>
                      </a:lnTo>
                      <a:lnTo>
                        <a:pt x="643890" y="34290"/>
                      </a:lnTo>
                      <a:lnTo>
                        <a:pt x="643890" y="342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EE43C51-FEDC-2435-0A8E-B43C461D1550}"/>
                    </a:ext>
                  </a:extLst>
                </p:cNvPr>
                <p:cNvSpPr/>
                <p:nvPr/>
              </p:nvSpPr>
              <p:spPr>
                <a:xfrm>
                  <a:off x="697992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CB43440-FA20-60AE-832E-DB8D37655C15}"/>
                    </a:ext>
                  </a:extLst>
                </p:cNvPr>
                <p:cNvSpPr/>
                <p:nvPr/>
              </p:nvSpPr>
              <p:spPr>
                <a:xfrm flipH="1">
                  <a:off x="686943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C3A36D-B1AC-DA3E-DE49-F3444A2B4A5F}"/>
              </a:ext>
            </a:extLst>
          </p:cNvPr>
          <p:cNvSpPr txBox="1"/>
          <p:nvPr/>
        </p:nvSpPr>
        <p:spPr>
          <a:xfrm>
            <a:off x="2409072" y="1104067"/>
            <a:ext cx="7867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চক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শামুক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উপর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44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টানো</a:t>
            </a:r>
            <a:endParaRPr lang="en-US" sz="44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929DD-0348-70E4-D9E2-42A630867870}"/>
              </a:ext>
            </a:extLst>
          </p:cNvPr>
          <p:cNvSpPr txBox="1"/>
          <p:nvPr/>
        </p:nvSpPr>
        <p:spPr>
          <a:xfrm>
            <a:off x="4800600" y="2480894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ডটগুলো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মিলাও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BC3F9-B38A-9F1C-89F7-5E85BEA54B8B}"/>
              </a:ext>
            </a:extLst>
          </p:cNvPr>
          <p:cNvSpPr txBox="1"/>
          <p:nvPr/>
        </p:nvSpPr>
        <p:spPr>
          <a:xfrm>
            <a:off x="4800600" y="3107347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উপরে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নিচে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6550E-84E6-067F-1AE8-D79530BBD897}"/>
              </a:ext>
            </a:extLst>
          </p:cNvPr>
          <p:cNvSpPr txBox="1"/>
          <p:nvPr/>
        </p:nvSpPr>
        <p:spPr>
          <a:xfrm>
            <a:off x="4800600" y="3733800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গোলাকার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0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161">
        <p15:prstTrans prst="origami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3306166" y="2320675"/>
            <a:ext cx="546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৭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আঁকাআঁকি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8800" b="1" dirty="0"/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1882">
        <p15:prstTrans prst="origami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5172448" y="405666"/>
            <a:ext cx="1828930" cy="1940550"/>
            <a:chOff x="4511090" y="318291"/>
            <a:chExt cx="1454336" cy="154309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529663" y="582345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511090" y="318291"/>
              <a:ext cx="1358013" cy="1481602"/>
              <a:chOff x="3032216" y="190172"/>
              <a:chExt cx="1358013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611504">
                <a:off x="3032216" y="371517"/>
                <a:ext cx="1358013" cy="85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D5006A"/>
                    </a:solidFill>
                    <a:latin typeface="SutonnyMJ" pitchFamily="2" charset="0"/>
                  </a:rPr>
                  <a:t>গোসল</a:t>
                </a:r>
                <a:endParaRPr lang="en-US" sz="3200" b="1" dirty="0">
                  <a:solidFill>
                    <a:srgbClr val="D5006A"/>
                  </a:solidFill>
                  <a:latin typeface="SutonnyMJ" pitchFamily="2" charset="0"/>
                </a:endParaRPr>
              </a:p>
              <a:p>
                <a:pPr algn="ctr"/>
                <a:r>
                  <a:rPr lang="en-US" sz="3200" b="1" dirty="0" err="1">
                    <a:solidFill>
                      <a:srgbClr val="D5006A"/>
                    </a:solidFill>
                    <a:latin typeface="SutonnyMJ" pitchFamily="2" charset="0"/>
                  </a:rPr>
                  <a:t>করি</a:t>
                </a:r>
                <a:endParaRPr lang="en-US" sz="3200" b="1" dirty="0">
                  <a:solidFill>
                    <a:srgbClr val="D5006A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E43A8B-270F-FC86-40AC-74A87A8FA904}"/>
              </a:ext>
            </a:extLst>
          </p:cNvPr>
          <p:cNvGrpSpPr/>
          <p:nvPr/>
        </p:nvGrpSpPr>
        <p:grpSpPr>
          <a:xfrm rot="988496">
            <a:off x="7214884" y="1005696"/>
            <a:ext cx="1805573" cy="2013779"/>
            <a:chOff x="6139300" y="258156"/>
            <a:chExt cx="1435763" cy="160132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CC99EA-5B10-EB0B-B340-96ADE731DC63}"/>
                </a:ext>
              </a:extLst>
            </p:cNvPr>
            <p:cNvSpPr/>
            <p:nvPr/>
          </p:nvSpPr>
          <p:spPr>
            <a:xfrm>
              <a:off x="6139300" y="580441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3DE4ED0-D8A3-6E41-1611-2CE855565B52}"/>
                </a:ext>
              </a:extLst>
            </p:cNvPr>
            <p:cNvGrpSpPr/>
            <p:nvPr/>
          </p:nvGrpSpPr>
          <p:grpSpPr>
            <a:xfrm>
              <a:off x="6181164" y="258156"/>
              <a:ext cx="1358013" cy="1481602"/>
              <a:chOff x="4702290" y="130037"/>
              <a:chExt cx="1358013" cy="148160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624197D-9AFC-B8D2-B793-F85000E113A1}"/>
                  </a:ext>
                </a:extLst>
              </p:cNvPr>
              <p:cNvGrpSpPr/>
              <p:nvPr/>
            </p:nvGrpSpPr>
            <p:grpSpPr>
              <a:xfrm rot="1416370">
                <a:off x="4733135" y="130037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ECD76BA-1CCE-B9DA-94B1-DC1A18B18B32}"/>
                    </a:ext>
                  </a:extLst>
                </p:cNvPr>
                <p:cNvSpPr/>
                <p:nvPr/>
              </p:nvSpPr>
              <p:spPr>
                <a:xfrm rot="10800000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159E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01AEE94-D4C7-861E-2A65-123BCE1897D2}"/>
                    </a:ext>
                  </a:extLst>
                </p:cNvPr>
                <p:cNvSpPr/>
                <p:nvPr/>
              </p:nvSpPr>
              <p:spPr>
                <a:xfrm>
                  <a:off x="1171313" y="3481397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E406CA-ACA9-7698-492A-3F2C0FA6380E}"/>
                  </a:ext>
                </a:extLst>
              </p:cNvPr>
              <p:cNvSpPr txBox="1"/>
              <p:nvPr/>
            </p:nvSpPr>
            <p:spPr>
              <a:xfrm rot="20611504">
                <a:off x="4702290" y="300070"/>
                <a:ext cx="1358013" cy="85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159EF9"/>
                    </a:solidFill>
                    <a:latin typeface="SutonnyMJ" pitchFamily="2" charset="0"/>
                  </a:rPr>
                  <a:t>খাবার</a:t>
                </a:r>
                <a:endParaRPr lang="en-US" sz="3200" b="1" dirty="0">
                  <a:solidFill>
                    <a:srgbClr val="159EF9"/>
                  </a:solidFill>
                  <a:latin typeface="SutonnyMJ" pitchFamily="2" charset="0"/>
                </a:endParaRPr>
              </a:p>
              <a:p>
                <a:pPr algn="ctr"/>
                <a:r>
                  <a:rPr lang="en-US" sz="3200" b="1" dirty="0" err="1">
                    <a:solidFill>
                      <a:srgbClr val="159EF9"/>
                    </a:solidFill>
                    <a:latin typeface="SutonnyMJ" pitchFamily="2" charset="0"/>
                  </a:rPr>
                  <a:t>খাই</a:t>
                </a:r>
                <a:endParaRPr lang="en-US" sz="3200" b="1" dirty="0">
                  <a:solidFill>
                    <a:srgbClr val="159EF9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0BC04D-A60A-4F01-4638-FA3692316B6D}"/>
              </a:ext>
            </a:extLst>
          </p:cNvPr>
          <p:cNvGrpSpPr/>
          <p:nvPr/>
        </p:nvGrpSpPr>
        <p:grpSpPr>
          <a:xfrm rot="988496">
            <a:off x="7990216" y="2581892"/>
            <a:ext cx="2099836" cy="1840092"/>
            <a:chOff x="7165026" y="1070080"/>
            <a:chExt cx="1669756" cy="14632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5423D4-83A7-BCFD-5C09-CCD2A2F0B8BF}"/>
                </a:ext>
              </a:extLst>
            </p:cNvPr>
            <p:cNvSpPr/>
            <p:nvPr/>
          </p:nvSpPr>
          <p:spPr>
            <a:xfrm>
              <a:off x="7399019" y="1254252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D1ECC13-342F-E8EB-EF04-1E4D6964E1F7}"/>
                </a:ext>
              </a:extLst>
            </p:cNvPr>
            <p:cNvGrpSpPr/>
            <p:nvPr/>
          </p:nvGrpSpPr>
          <p:grpSpPr>
            <a:xfrm>
              <a:off x="7165026" y="1070080"/>
              <a:ext cx="1530209" cy="1196678"/>
              <a:chOff x="5686152" y="941961"/>
              <a:chExt cx="1530209" cy="119667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69E5144-6A42-5820-9DE7-2A118F3512B4}"/>
                  </a:ext>
                </a:extLst>
              </p:cNvPr>
              <p:cNvGrpSpPr/>
              <p:nvPr/>
            </p:nvGrpSpPr>
            <p:grpSpPr>
              <a:xfrm rot="3084347">
                <a:off x="5828614" y="799499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5FBF67F-3B9A-1E69-CED3-265E8DC1499B}"/>
                    </a:ext>
                  </a:extLst>
                </p:cNvPr>
                <p:cNvSpPr/>
                <p:nvPr/>
              </p:nvSpPr>
              <p:spPr>
                <a:xfrm rot="10800000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A444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F25F006-7B07-88AF-D347-BFA01DCB7827}"/>
                    </a:ext>
                  </a:extLst>
                </p:cNvPr>
                <p:cNvSpPr/>
                <p:nvPr/>
              </p:nvSpPr>
              <p:spPr>
                <a:xfrm>
                  <a:off x="1171313" y="3481397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14B734-109C-F3FD-62C8-014097531365}"/>
                  </a:ext>
                </a:extLst>
              </p:cNvPr>
              <p:cNvSpPr txBox="1"/>
              <p:nvPr/>
            </p:nvSpPr>
            <p:spPr>
              <a:xfrm rot="20440215">
                <a:off x="5858348" y="996954"/>
                <a:ext cx="1358013" cy="85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A4447E"/>
                    </a:solidFill>
                    <a:latin typeface="SutonnyMJ" pitchFamily="2" charset="0"/>
                  </a:rPr>
                  <a:t>চুল</a:t>
                </a:r>
                <a:endParaRPr lang="en-US" sz="3200" b="1" dirty="0">
                  <a:solidFill>
                    <a:srgbClr val="A4447E"/>
                  </a:solidFill>
                  <a:latin typeface="SutonnyMJ" pitchFamily="2" charset="0"/>
                </a:endParaRPr>
              </a:p>
              <a:p>
                <a:pPr algn="ctr"/>
                <a:r>
                  <a:rPr lang="en-US" sz="3200" b="1" dirty="0" err="1">
                    <a:solidFill>
                      <a:srgbClr val="A4447E"/>
                    </a:solidFill>
                    <a:latin typeface="SutonnyMJ" pitchFamily="2" charset="0"/>
                  </a:rPr>
                  <a:t>আঁচড়াই</a:t>
                </a:r>
                <a:endParaRPr lang="en-US" sz="3200" b="1" dirty="0">
                  <a:solidFill>
                    <a:srgbClr val="A4447E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71AECB-2ED6-9EEE-66C8-9B01F1634A8F}"/>
              </a:ext>
            </a:extLst>
          </p:cNvPr>
          <p:cNvGrpSpPr/>
          <p:nvPr/>
        </p:nvGrpSpPr>
        <p:grpSpPr>
          <a:xfrm rot="988496">
            <a:off x="8077498" y="4311302"/>
            <a:ext cx="2180392" cy="1929903"/>
            <a:chOff x="7893393" y="2232322"/>
            <a:chExt cx="1733813" cy="15346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CE49C44-6679-4A59-AD75-E78D8BFDDDD2}"/>
                </a:ext>
              </a:extLst>
            </p:cNvPr>
            <p:cNvSpPr/>
            <p:nvPr/>
          </p:nvSpPr>
          <p:spPr>
            <a:xfrm>
              <a:off x="8191443" y="2487910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4C85ABA-FBCE-967B-5927-5B5742B14F80}"/>
                </a:ext>
              </a:extLst>
            </p:cNvPr>
            <p:cNvGrpSpPr/>
            <p:nvPr/>
          </p:nvGrpSpPr>
          <p:grpSpPr>
            <a:xfrm>
              <a:off x="7893393" y="2232322"/>
              <a:ext cx="1518488" cy="1196678"/>
              <a:chOff x="6414519" y="2104203"/>
              <a:chExt cx="1518488" cy="119667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3CDF3A1-2BC1-5FBD-884A-51279A738A5D}"/>
                  </a:ext>
                </a:extLst>
              </p:cNvPr>
              <p:cNvGrpSpPr/>
              <p:nvPr/>
            </p:nvGrpSpPr>
            <p:grpSpPr>
              <a:xfrm rot="4538771">
                <a:off x="6556981" y="1961741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B3DCCF4-7945-F63F-BD45-D52F2089F0BB}"/>
                    </a:ext>
                  </a:extLst>
                </p:cNvPr>
                <p:cNvSpPr/>
                <p:nvPr/>
              </p:nvSpPr>
              <p:spPr>
                <a:xfrm rot="10800000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EF98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501E852-37F3-612C-08F0-66161B20DDAF}"/>
                    </a:ext>
                  </a:extLst>
                </p:cNvPr>
                <p:cNvSpPr/>
                <p:nvPr/>
              </p:nvSpPr>
              <p:spPr>
                <a:xfrm>
                  <a:off x="1171313" y="3481397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617A04-D543-E807-ACB2-32DB03FA34FB}"/>
                  </a:ext>
                </a:extLst>
              </p:cNvPr>
              <p:cNvSpPr txBox="1"/>
              <p:nvPr/>
            </p:nvSpPr>
            <p:spPr>
              <a:xfrm rot="20611504">
                <a:off x="6574994" y="2125948"/>
                <a:ext cx="1358013" cy="954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EF9804"/>
                    </a:solidFill>
                    <a:latin typeface="SutonnyMJ" pitchFamily="2" charset="0"/>
                  </a:rPr>
                  <a:t>বই</a:t>
                </a:r>
                <a:endParaRPr lang="en-US" sz="3600" b="1" dirty="0">
                  <a:solidFill>
                    <a:srgbClr val="EF9804"/>
                  </a:solidFill>
                  <a:latin typeface="SutonnyMJ" pitchFamily="2" charset="0"/>
                </a:endParaRPr>
              </a:p>
              <a:p>
                <a:pPr algn="ctr"/>
                <a:r>
                  <a:rPr lang="en-US" sz="3600" b="1" dirty="0" err="1">
                    <a:solidFill>
                      <a:srgbClr val="EF9804"/>
                    </a:solidFill>
                    <a:latin typeface="SutonnyMJ" pitchFamily="2" charset="0"/>
                  </a:rPr>
                  <a:t>গোছাই</a:t>
                </a:r>
                <a:endParaRPr lang="en-US" sz="3600" b="1" dirty="0">
                  <a:solidFill>
                    <a:srgbClr val="EF9804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90CE8A-60B7-2FD7-A44B-F64874901E74}"/>
              </a:ext>
            </a:extLst>
          </p:cNvPr>
          <p:cNvGrpSpPr/>
          <p:nvPr/>
        </p:nvGrpSpPr>
        <p:grpSpPr>
          <a:xfrm rot="1272760">
            <a:off x="2348183" y="4248986"/>
            <a:ext cx="2094600" cy="1948853"/>
            <a:chOff x="2731006" y="3704855"/>
            <a:chExt cx="1665593" cy="154969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B1E922-5138-FE6B-FE96-1E3607F26A22}"/>
                </a:ext>
              </a:extLst>
            </p:cNvPr>
            <p:cNvSpPr/>
            <p:nvPr/>
          </p:nvSpPr>
          <p:spPr>
            <a:xfrm>
              <a:off x="2960836" y="3975512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6B40A21-77A1-3A18-9B66-34FC9F67C68F}"/>
                </a:ext>
              </a:extLst>
            </p:cNvPr>
            <p:cNvGrpSpPr/>
            <p:nvPr/>
          </p:nvGrpSpPr>
          <p:grpSpPr>
            <a:xfrm>
              <a:off x="2731006" y="3704855"/>
              <a:ext cx="1560745" cy="1196678"/>
              <a:chOff x="1252132" y="3576736"/>
              <a:chExt cx="1560745" cy="1196678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3565300-F621-B99F-9CB1-333294ECB5EE}"/>
                  </a:ext>
                </a:extLst>
              </p:cNvPr>
              <p:cNvGrpSpPr/>
              <p:nvPr/>
            </p:nvGrpSpPr>
            <p:grpSpPr>
              <a:xfrm rot="14922616">
                <a:off x="1473737" y="3434274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279D0A8-8C28-DE9C-0699-29A27734D062}"/>
                    </a:ext>
                  </a:extLst>
                </p:cNvPr>
                <p:cNvSpPr/>
                <p:nvPr/>
              </p:nvSpPr>
              <p:spPr>
                <a:xfrm rot="10800000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107CC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3C7668A-AFC3-8222-6346-E1D35F3D6CA8}"/>
                    </a:ext>
                  </a:extLst>
                </p:cNvPr>
                <p:cNvSpPr/>
                <p:nvPr/>
              </p:nvSpPr>
              <p:spPr>
                <a:xfrm>
                  <a:off x="1171313" y="3481397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368739E-76EB-CECE-1F26-8CBB336D6588}"/>
                  </a:ext>
                </a:extLst>
              </p:cNvPr>
              <p:cNvSpPr txBox="1"/>
              <p:nvPr/>
            </p:nvSpPr>
            <p:spPr>
              <a:xfrm rot="20327240">
                <a:off x="1252132" y="3801483"/>
                <a:ext cx="1358013" cy="85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107CC5"/>
                    </a:solidFill>
                    <a:latin typeface="SutonnyMJ" pitchFamily="2" charset="0"/>
                  </a:rPr>
                  <a:t>খেলনা</a:t>
                </a:r>
                <a:r>
                  <a:rPr lang="en-US" sz="3200" b="1" dirty="0">
                    <a:solidFill>
                      <a:srgbClr val="107CC5"/>
                    </a:solidFill>
                    <a:latin typeface="SutonnyMJ" pitchFamily="2" charset="0"/>
                  </a:rPr>
                  <a:t> </a:t>
                </a:r>
              </a:p>
              <a:p>
                <a:pPr algn="ctr"/>
                <a:r>
                  <a:rPr lang="en-US" sz="3200" b="1" dirty="0" err="1">
                    <a:solidFill>
                      <a:srgbClr val="107CC5"/>
                    </a:solidFill>
                    <a:latin typeface="SutonnyMJ" pitchFamily="2" charset="0"/>
                  </a:rPr>
                  <a:t>গোছাই</a:t>
                </a:r>
                <a:endParaRPr lang="en-US" sz="3200" b="1" dirty="0">
                  <a:solidFill>
                    <a:srgbClr val="107CC5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C00A746-DD55-03C8-3A01-7F4DE2429397}"/>
              </a:ext>
            </a:extLst>
          </p:cNvPr>
          <p:cNvGrpSpPr/>
          <p:nvPr/>
        </p:nvGrpSpPr>
        <p:grpSpPr>
          <a:xfrm rot="988496">
            <a:off x="2515831" y="2537966"/>
            <a:ext cx="1979451" cy="1902367"/>
            <a:chOff x="2662449" y="2290606"/>
            <a:chExt cx="1574027" cy="15127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5911B3-70D4-7133-5B64-6C8E5966858C}"/>
                </a:ext>
              </a:extLst>
            </p:cNvPr>
            <p:cNvSpPr/>
            <p:nvPr/>
          </p:nvSpPr>
          <p:spPr>
            <a:xfrm>
              <a:off x="2800713" y="2524298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A3FA8D2-1BDC-2568-C812-9743C9271495}"/>
                </a:ext>
              </a:extLst>
            </p:cNvPr>
            <p:cNvGrpSpPr/>
            <p:nvPr/>
          </p:nvGrpSpPr>
          <p:grpSpPr>
            <a:xfrm>
              <a:off x="2662449" y="2290606"/>
              <a:ext cx="1545907" cy="1196678"/>
              <a:chOff x="1183575" y="2162487"/>
              <a:chExt cx="1545907" cy="119667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7B90DF3-D92B-C4D6-5F13-601838B81439}"/>
                  </a:ext>
                </a:extLst>
              </p:cNvPr>
              <p:cNvGrpSpPr/>
              <p:nvPr/>
            </p:nvGrpSpPr>
            <p:grpSpPr>
              <a:xfrm rot="16967121">
                <a:off x="1390342" y="2020025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DFF94A01-3201-EABE-3DBE-0A0EE4FF83A3}"/>
                    </a:ext>
                  </a:extLst>
                </p:cNvPr>
                <p:cNvSpPr/>
                <p:nvPr/>
              </p:nvSpPr>
              <p:spPr>
                <a:xfrm rot="10800000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A041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504CAEA-ADCA-1163-00AF-9FCA18B7FDDA}"/>
                    </a:ext>
                  </a:extLst>
                </p:cNvPr>
                <p:cNvSpPr/>
                <p:nvPr/>
              </p:nvSpPr>
              <p:spPr>
                <a:xfrm>
                  <a:off x="1171313" y="3481397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9D0EA8C-138F-0B0C-EB22-73B543B24CB0}"/>
                  </a:ext>
                </a:extLst>
              </p:cNvPr>
              <p:cNvSpPr txBox="1"/>
              <p:nvPr/>
            </p:nvSpPr>
            <p:spPr>
              <a:xfrm rot="20611504">
                <a:off x="1183575" y="2301170"/>
                <a:ext cx="1358013" cy="85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A0417C"/>
                    </a:solidFill>
                    <a:latin typeface="SutonnyMJ" pitchFamily="2" charset="0"/>
                  </a:rPr>
                  <a:t>দাঁত</a:t>
                </a:r>
                <a:r>
                  <a:rPr lang="en-US" sz="3200" b="1" dirty="0">
                    <a:solidFill>
                      <a:srgbClr val="A0417C"/>
                    </a:solidFill>
                    <a:latin typeface="SutonnyMJ" pitchFamily="2" charset="0"/>
                  </a:rPr>
                  <a:t> </a:t>
                </a:r>
              </a:p>
              <a:p>
                <a:pPr algn="ctr"/>
                <a:r>
                  <a:rPr lang="en-US" sz="3200" b="1" dirty="0" err="1">
                    <a:solidFill>
                      <a:srgbClr val="A0417C"/>
                    </a:solidFill>
                    <a:latin typeface="SutonnyMJ" pitchFamily="2" charset="0"/>
                  </a:rPr>
                  <a:t>মাজি</a:t>
                </a:r>
                <a:endParaRPr lang="en-US" sz="3200" b="1" dirty="0">
                  <a:solidFill>
                    <a:srgbClr val="A0417C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ADF5B98-FD3E-1654-5D5E-95AC451907C5}"/>
              </a:ext>
            </a:extLst>
          </p:cNvPr>
          <p:cNvGrpSpPr/>
          <p:nvPr/>
        </p:nvGrpSpPr>
        <p:grpSpPr>
          <a:xfrm rot="988496">
            <a:off x="3491343" y="1223189"/>
            <a:ext cx="2035966" cy="1758376"/>
            <a:chOff x="3305551" y="1205047"/>
            <a:chExt cx="1618966" cy="13982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CBB113-0A80-9025-5B94-590C6198FFA3}"/>
                </a:ext>
              </a:extLst>
            </p:cNvPr>
            <p:cNvSpPr/>
            <p:nvPr/>
          </p:nvSpPr>
          <p:spPr>
            <a:xfrm>
              <a:off x="3488754" y="1324240"/>
              <a:ext cx="1435763" cy="1279040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47E88E1-74DF-0A9F-0215-AFD5CBC8B351}"/>
                </a:ext>
              </a:extLst>
            </p:cNvPr>
            <p:cNvGrpSpPr/>
            <p:nvPr/>
          </p:nvGrpSpPr>
          <p:grpSpPr>
            <a:xfrm>
              <a:off x="3305551" y="1205047"/>
              <a:ext cx="1537511" cy="1196678"/>
              <a:chOff x="1826677" y="1076928"/>
              <a:chExt cx="1537511" cy="1196678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5BDC4CD-6C5C-0677-4625-B78E06D1CC84}"/>
                  </a:ext>
                </a:extLst>
              </p:cNvPr>
              <p:cNvGrpSpPr/>
              <p:nvPr/>
            </p:nvGrpSpPr>
            <p:grpSpPr>
              <a:xfrm rot="18274585">
                <a:off x="2025048" y="934466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26272F9D-3FC9-E969-9873-8F668E55CC75}"/>
                    </a:ext>
                  </a:extLst>
                </p:cNvPr>
                <p:cNvSpPr/>
                <p:nvPr/>
              </p:nvSpPr>
              <p:spPr>
                <a:xfrm rot="10800000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F59C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868F4F14-825B-E6C0-56A0-3242340E3AD4}"/>
                    </a:ext>
                  </a:extLst>
                </p:cNvPr>
                <p:cNvSpPr/>
                <p:nvPr/>
              </p:nvSpPr>
              <p:spPr>
                <a:xfrm>
                  <a:off x="1171313" y="3481397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6804ABB-F08C-8B54-6C5A-F430FA3E296F}"/>
                  </a:ext>
                </a:extLst>
              </p:cNvPr>
              <p:cNvSpPr txBox="1"/>
              <p:nvPr/>
            </p:nvSpPr>
            <p:spPr>
              <a:xfrm rot="20611504">
                <a:off x="1826677" y="1215004"/>
                <a:ext cx="1358013" cy="85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F59C04"/>
                    </a:solidFill>
                    <a:latin typeface="SutonnyMJ" pitchFamily="2" charset="0"/>
                  </a:rPr>
                  <a:t>হাত</a:t>
                </a:r>
                <a:r>
                  <a:rPr lang="en-US" sz="3200" b="1" dirty="0">
                    <a:solidFill>
                      <a:srgbClr val="F59C04"/>
                    </a:solidFill>
                    <a:latin typeface="SutonnyMJ" pitchFamily="2" charset="0"/>
                  </a:rPr>
                  <a:t> </a:t>
                </a:r>
                <a:r>
                  <a:rPr lang="en-US" sz="3200" b="1" dirty="0" err="1">
                    <a:solidFill>
                      <a:srgbClr val="F59C04"/>
                    </a:solidFill>
                    <a:latin typeface="SutonnyMJ" pitchFamily="2" charset="0"/>
                  </a:rPr>
                  <a:t>মুখ</a:t>
                </a:r>
                <a:endParaRPr lang="en-US" sz="3200" b="1" dirty="0">
                  <a:solidFill>
                    <a:srgbClr val="F59C04"/>
                  </a:solidFill>
                  <a:latin typeface="SutonnyMJ" pitchFamily="2" charset="0"/>
                </a:endParaRPr>
              </a:p>
              <a:p>
                <a:pPr algn="ctr"/>
                <a:r>
                  <a:rPr lang="en-US" sz="3200" b="1" dirty="0" err="1">
                    <a:solidFill>
                      <a:srgbClr val="F59C04"/>
                    </a:solidFill>
                    <a:latin typeface="SutonnyMJ" pitchFamily="2" charset="0"/>
                  </a:rPr>
                  <a:t>ধুই</a:t>
                </a:r>
                <a:endParaRPr lang="en-US" sz="3200" b="1" dirty="0">
                  <a:solidFill>
                    <a:srgbClr val="F59C04"/>
                  </a:solidFill>
                  <a:latin typeface="SutonnyMJ" pitchFamily="2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F2B422-7F24-9925-99C3-D8B21A9E9CC4}"/>
              </a:ext>
            </a:extLst>
          </p:cNvPr>
          <p:cNvGrpSpPr/>
          <p:nvPr/>
        </p:nvGrpSpPr>
        <p:grpSpPr>
          <a:xfrm>
            <a:off x="4239334" y="2257394"/>
            <a:ext cx="3685466" cy="4367305"/>
            <a:chOff x="4154365" y="2611958"/>
            <a:chExt cx="3685466" cy="38025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9F0BB93-24CE-1036-2E9B-D7440F06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023" l="9091" r="93750">
                          <a14:foregroundMark x1="41477" y1="5650" x2="68182" y2="13559"/>
                          <a14:foregroundMark x1="93750" y1="19774" x2="93750" y2="32768"/>
                          <a14:foregroundMark x1="50000" y1="282" x2="55682" y2="8475"/>
                          <a14:foregroundMark x1="76136" y1="84746" x2="82386" y2="98023"/>
                          <a14:foregroundMark x1="60227" y1="79661" x2="69886" y2="85876"/>
                          <a14:backgroundMark x1="42045" y1="4802" x2="42618" y2="50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337" y="2743889"/>
              <a:ext cx="1772494" cy="356513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F97419-9CAF-65FC-C5A0-00695D34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58" b="93123" l="9953" r="89573">
                          <a14:foregroundMark x1="49763" y1="5444" x2="58768" y2="11461"/>
                          <a14:foregroundMark x1="59716" y1="5444" x2="72038" y2="10029"/>
                          <a14:foregroundMark x1="70142" y1="8023" x2="72038" y2="14040"/>
                          <a14:foregroundMark x1="85308" y1="33238" x2="90047" y2="43266"/>
                          <a14:foregroundMark x1="87204" y1="31805" x2="89100" y2="40115"/>
                          <a14:foregroundMark x1="78673" y1="85100" x2="79147" y2="93123"/>
                          <a14:backgroundMark x1="44949" y1="9454" x2="37915" y2="97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5" y="2611958"/>
              <a:ext cx="2298974" cy="3802565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398055-2E46-206A-EA8B-9A9F3B7AD17C}"/>
              </a:ext>
            </a:extLst>
          </p:cNvPr>
          <p:cNvGrpSpPr/>
          <p:nvPr/>
        </p:nvGrpSpPr>
        <p:grpSpPr>
          <a:xfrm>
            <a:off x="9047335" y="92986"/>
            <a:ext cx="3081728" cy="814524"/>
            <a:chOff x="161288" y="277346"/>
            <a:chExt cx="3625316" cy="81452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E48BCA8-0C53-57C5-D19C-C61521F7F139}"/>
                </a:ext>
              </a:extLst>
            </p:cNvPr>
            <p:cNvGrpSpPr/>
            <p:nvPr/>
          </p:nvGrpSpPr>
          <p:grpSpPr>
            <a:xfrm>
              <a:off x="229542" y="277346"/>
              <a:ext cx="3488810" cy="814524"/>
              <a:chOff x="229542" y="277346"/>
              <a:chExt cx="3488810" cy="81452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6CCC958-FE55-4485-9702-8D413FD59869}"/>
                  </a:ext>
                </a:extLst>
              </p:cNvPr>
              <p:cNvSpPr/>
              <p:nvPr/>
            </p:nvSpPr>
            <p:spPr>
              <a:xfrm>
                <a:off x="229542" y="277346"/>
                <a:ext cx="3488810" cy="814524"/>
              </a:xfrm>
              <a:prstGeom prst="roundRect">
                <a:avLst/>
              </a:prstGeom>
              <a:solidFill>
                <a:srgbClr val="D5006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82A01DD-C1DA-A90C-8223-A500087B5102}"/>
                  </a:ext>
                </a:extLst>
              </p:cNvPr>
              <p:cNvSpPr/>
              <p:nvPr/>
            </p:nvSpPr>
            <p:spPr>
              <a:xfrm>
                <a:off x="327510" y="331547"/>
                <a:ext cx="3292874" cy="7061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CFA864-A6D6-592A-37C3-5CBBC6B6846F}"/>
                </a:ext>
              </a:extLst>
            </p:cNvPr>
            <p:cNvSpPr txBox="1"/>
            <p:nvPr/>
          </p:nvSpPr>
          <p:spPr>
            <a:xfrm>
              <a:off x="161288" y="360641"/>
              <a:ext cx="36253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আমরা</a:t>
              </a:r>
              <a:r>
                <a:rPr lang="en-US" sz="3600" b="1" dirty="0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 </a:t>
              </a:r>
              <a:r>
                <a:rPr lang="en-US" sz="3600" b="1" dirty="0" err="1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কী</a:t>
              </a:r>
              <a:r>
                <a:rPr lang="en-US" sz="3600" b="1" dirty="0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 </a:t>
              </a:r>
              <a:r>
                <a:rPr lang="en-US" sz="3600" b="1" dirty="0" err="1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কী</a:t>
              </a:r>
              <a:r>
                <a:rPr lang="en-US" sz="3600" b="1" dirty="0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 </a:t>
              </a:r>
              <a:r>
                <a:rPr lang="en-US" sz="3600" b="1" dirty="0" err="1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করি</a:t>
              </a:r>
              <a:r>
                <a:rPr lang="en-US" sz="3600" b="1" dirty="0">
                  <a:solidFill>
                    <a:srgbClr val="D5006A"/>
                  </a:solidFill>
                  <a:latin typeface="NikoshBAN" pitchFamily="2" charset="0"/>
                  <a:cs typeface="NikoshBAN" pitchFamily="2" charset="0"/>
                </a:rPr>
                <a:t>।</a:t>
              </a:r>
              <a:endParaRPr lang="en-US" sz="8000" b="1" dirty="0">
                <a:solidFill>
                  <a:srgbClr val="D5006A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C8597-A4BD-A2FB-7AA2-92C78F6BE7E5}"/>
              </a:ext>
            </a:extLst>
          </p:cNvPr>
          <p:cNvGrpSpPr/>
          <p:nvPr/>
        </p:nvGrpSpPr>
        <p:grpSpPr>
          <a:xfrm>
            <a:off x="95158" y="76200"/>
            <a:ext cx="4705442" cy="875422"/>
            <a:chOff x="3894272" y="424507"/>
            <a:chExt cx="6139115" cy="11225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45D769-CD78-6205-1BD5-D0C8ED1403EE}"/>
                </a:ext>
              </a:extLst>
            </p:cNvPr>
            <p:cNvGrpSpPr/>
            <p:nvPr/>
          </p:nvGrpSpPr>
          <p:grpSpPr>
            <a:xfrm>
              <a:off x="3894272" y="424507"/>
              <a:ext cx="5783128" cy="1122560"/>
              <a:chOff x="4194668" y="525534"/>
              <a:chExt cx="4236827" cy="71670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7A637C-A707-3D58-5CDB-332F95EC10BE}"/>
                  </a:ext>
                </a:extLst>
              </p:cNvPr>
              <p:cNvGrpSpPr/>
              <p:nvPr/>
            </p:nvGrpSpPr>
            <p:grpSpPr>
              <a:xfrm>
                <a:off x="5400091" y="525534"/>
                <a:ext cx="310648" cy="716703"/>
                <a:chOff x="5400091" y="525534"/>
                <a:chExt cx="310648" cy="71670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784E0F7-D123-3AA6-02FF-1CA767307445}"/>
                    </a:ext>
                  </a:extLst>
                </p:cNvPr>
                <p:cNvSpPr/>
                <p:nvPr/>
              </p:nvSpPr>
              <p:spPr>
                <a:xfrm>
                  <a:off x="5400091" y="1066277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4A9B24F-0A3A-278C-696D-08BE0F51C98B}"/>
                    </a:ext>
                  </a:extLst>
                </p:cNvPr>
                <p:cNvSpPr/>
                <p:nvPr/>
              </p:nvSpPr>
              <p:spPr>
                <a:xfrm>
                  <a:off x="5400091" y="525534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D53D242-F12E-E650-BEC4-1C013602E59A}"/>
                  </a:ext>
                </a:extLst>
              </p:cNvPr>
              <p:cNvSpPr/>
              <p:nvPr/>
            </p:nvSpPr>
            <p:spPr>
              <a:xfrm>
                <a:off x="4194668" y="586700"/>
                <a:ext cx="1661639" cy="582502"/>
              </a:xfrm>
              <a:prstGeom prst="roundRect">
                <a:avLst/>
              </a:pr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8D4C59E-7B7E-F1F2-444B-844A191B1F00}"/>
                  </a:ext>
                </a:extLst>
              </p:cNvPr>
              <p:cNvSpPr/>
              <p:nvPr/>
            </p:nvSpPr>
            <p:spPr>
              <a:xfrm>
                <a:off x="5856307" y="586700"/>
                <a:ext cx="2575188" cy="582502"/>
              </a:xfrm>
              <a:prstGeom prst="roundRect">
                <a:avLst>
                  <a:gd name="adj" fmla="val 12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AA9F355-D060-AE0C-430D-6F89E59DC245}"/>
                  </a:ext>
                </a:extLst>
              </p:cNvPr>
              <p:cNvSpPr/>
              <p:nvPr/>
            </p:nvSpPr>
            <p:spPr>
              <a:xfrm>
                <a:off x="5506586" y="525534"/>
                <a:ext cx="699443" cy="714254"/>
              </a:xfrm>
              <a:custGeom>
                <a:avLst/>
                <a:gdLst>
                  <a:gd name="connsiteX0" fmla="*/ 7994 w 867240"/>
                  <a:gd name="connsiteY0" fmla="*/ 0 h 885604"/>
                  <a:gd name="connsiteX1" fmla="*/ 434696 w 867240"/>
                  <a:gd name="connsiteY1" fmla="*/ 0 h 885604"/>
                  <a:gd name="connsiteX2" fmla="*/ 867240 w 867240"/>
                  <a:gd name="connsiteY2" fmla="*/ 409927 h 885604"/>
                  <a:gd name="connsiteX3" fmla="*/ 416436 w 867240"/>
                  <a:gd name="connsiteY3" fmla="*/ 885604 h 885604"/>
                  <a:gd name="connsiteX4" fmla="*/ 2141 w 867240"/>
                  <a:gd name="connsiteY4" fmla="*/ 885604 h 885604"/>
                  <a:gd name="connsiteX5" fmla="*/ 896 w 867240"/>
                  <a:gd name="connsiteY5" fmla="*/ 884424 h 885604"/>
                  <a:gd name="connsiteX6" fmla="*/ 437836 w 867240"/>
                  <a:gd name="connsiteY6" fmla="*/ 423377 h 885604"/>
                  <a:gd name="connsiteX7" fmla="*/ 0 w 867240"/>
                  <a:gd name="connsiteY7" fmla="*/ 8435 h 885604"/>
                  <a:gd name="connsiteX8" fmla="*/ 7994 w 867240"/>
                  <a:gd name="connsiteY8" fmla="*/ 0 h 88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240" h="885604">
                    <a:moveTo>
                      <a:pt x="7994" y="0"/>
                    </a:moveTo>
                    <a:lnTo>
                      <a:pt x="434696" y="0"/>
                    </a:lnTo>
                    <a:lnTo>
                      <a:pt x="867240" y="409927"/>
                    </a:lnTo>
                    <a:lnTo>
                      <a:pt x="416436" y="885604"/>
                    </a:lnTo>
                    <a:lnTo>
                      <a:pt x="2141" y="885604"/>
                    </a:lnTo>
                    <a:lnTo>
                      <a:pt x="896" y="884424"/>
                    </a:lnTo>
                    <a:lnTo>
                      <a:pt x="437836" y="423377"/>
                    </a:lnTo>
                    <a:lnTo>
                      <a:pt x="0" y="8435"/>
                    </a:lnTo>
                    <a:lnTo>
                      <a:pt x="7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6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4BE1AE-9AC5-39C2-D552-7BECA22C53CB}"/>
                </a:ext>
              </a:extLst>
            </p:cNvPr>
            <p:cNvSpPr txBox="1"/>
            <p:nvPr/>
          </p:nvSpPr>
          <p:spPr>
            <a:xfrm>
              <a:off x="6518342" y="641027"/>
              <a:ext cx="3515045" cy="6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ূ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র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্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ঠ</a:t>
              </a:r>
              <a:r>
                <a:rPr lang="en-US" sz="2800" b="1" dirty="0" err="1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ের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ো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9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3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0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4038600" y="2121895"/>
            <a:ext cx="411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আঁকাআঁকি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390225" y="2526261"/>
            <a:ext cx="10192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এই পাঠ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টি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মূলত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লেখার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পূর্ব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প্রস্তুতিমূলক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 এ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পেশি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সঞ্চালন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নিয়ন্ত্রন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কলম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ধরার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কৌশল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আকৃতিতে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লেখার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দক্ষতা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অর্জন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করানোর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উদ্দেশ্যে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সংযোজন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করা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হয়েছে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 এ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জন্য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শিক্ষাক্রমে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সু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নির্দিষ্ট কোনো অর্জন উপযোগী যোগ্যতা ও শিখনফল 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া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ই।</a:t>
            </a:r>
            <a:endParaRPr lang="en-US" sz="4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576786" y="2670594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4581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F5CEA1-6CA5-D5BA-B2C3-E26D3A7A9FC1}"/>
              </a:ext>
            </a:extLst>
          </p:cNvPr>
          <p:cNvGrpSpPr/>
          <p:nvPr/>
        </p:nvGrpSpPr>
        <p:grpSpPr>
          <a:xfrm>
            <a:off x="3594860" y="2092505"/>
            <a:ext cx="5002280" cy="3794833"/>
            <a:chOff x="5791200" y="1524000"/>
            <a:chExt cx="2667000" cy="2199501"/>
          </a:xfrm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B1222DCE-3052-B892-D70B-25BAE7500669}"/>
                </a:ext>
              </a:extLst>
            </p:cNvPr>
            <p:cNvSpPr/>
            <p:nvPr/>
          </p:nvSpPr>
          <p:spPr>
            <a:xfrm>
              <a:off x="5791200" y="1524000"/>
              <a:ext cx="2667000" cy="1066800"/>
            </a:xfrm>
            <a:prstGeom prst="trapezoid">
              <a:avLst>
                <a:gd name="adj" fmla="val 68936"/>
              </a:avLst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02ED8-E383-3ADE-8154-1D271A3A6938}"/>
                </a:ext>
              </a:extLst>
            </p:cNvPr>
            <p:cNvSpPr/>
            <p:nvPr/>
          </p:nvSpPr>
          <p:spPr>
            <a:xfrm>
              <a:off x="6033909" y="2590800"/>
              <a:ext cx="2091977" cy="113270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652443-0D36-5033-CBC1-777A6D662C57}"/>
              </a:ext>
            </a:extLst>
          </p:cNvPr>
          <p:cNvCxnSpPr>
            <a:cxnSpLocks/>
          </p:cNvCxnSpPr>
          <p:nvPr/>
        </p:nvCxnSpPr>
        <p:spPr>
          <a:xfrm flipH="1">
            <a:off x="4050088" y="2092505"/>
            <a:ext cx="1209267" cy="1840566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831771-DD1A-3DE9-12AC-8A93D81AAD04}"/>
              </a:ext>
            </a:extLst>
          </p:cNvPr>
          <p:cNvCxnSpPr>
            <a:cxnSpLocks/>
          </p:cNvCxnSpPr>
          <p:nvPr/>
        </p:nvCxnSpPr>
        <p:spPr>
          <a:xfrm flipH="1">
            <a:off x="4451106" y="2092505"/>
            <a:ext cx="1209267" cy="1840566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27594-E558-BBA4-6E2F-7BBA6987F876}"/>
              </a:ext>
            </a:extLst>
          </p:cNvPr>
          <p:cNvCxnSpPr>
            <a:cxnSpLocks/>
          </p:cNvCxnSpPr>
          <p:nvPr/>
        </p:nvCxnSpPr>
        <p:spPr>
          <a:xfrm flipH="1">
            <a:off x="4852123" y="2092505"/>
            <a:ext cx="1209267" cy="1840566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5CF26-9629-635D-BA7D-7A0502CEBF42}"/>
              </a:ext>
            </a:extLst>
          </p:cNvPr>
          <p:cNvCxnSpPr>
            <a:cxnSpLocks/>
          </p:cNvCxnSpPr>
          <p:nvPr/>
        </p:nvCxnSpPr>
        <p:spPr>
          <a:xfrm flipH="1">
            <a:off x="5253141" y="2092505"/>
            <a:ext cx="1209267" cy="1840566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D97B07-8685-CE33-2D52-2F620551CBA8}"/>
              </a:ext>
            </a:extLst>
          </p:cNvPr>
          <p:cNvCxnSpPr>
            <a:cxnSpLocks/>
          </p:cNvCxnSpPr>
          <p:nvPr/>
        </p:nvCxnSpPr>
        <p:spPr>
          <a:xfrm flipH="1">
            <a:off x="5654159" y="2092505"/>
            <a:ext cx="1209267" cy="1840566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3877F5-327B-53A5-1AE6-B89CE15AFB75}"/>
              </a:ext>
            </a:extLst>
          </p:cNvPr>
          <p:cNvCxnSpPr>
            <a:cxnSpLocks/>
          </p:cNvCxnSpPr>
          <p:nvPr/>
        </p:nvCxnSpPr>
        <p:spPr>
          <a:xfrm flipH="1">
            <a:off x="6055177" y="2092505"/>
            <a:ext cx="1209267" cy="1840566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E8F3EC-430F-91BF-57F3-922106C5C212}"/>
              </a:ext>
            </a:extLst>
          </p:cNvPr>
          <p:cNvCxnSpPr>
            <a:cxnSpLocks/>
          </p:cNvCxnSpPr>
          <p:nvPr/>
        </p:nvCxnSpPr>
        <p:spPr>
          <a:xfrm flipH="1">
            <a:off x="6456194" y="2264997"/>
            <a:ext cx="1051778" cy="1668074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C035E5-10AF-F42D-064E-A3D62EB55D95}"/>
              </a:ext>
            </a:extLst>
          </p:cNvPr>
          <p:cNvCxnSpPr>
            <a:cxnSpLocks/>
          </p:cNvCxnSpPr>
          <p:nvPr/>
        </p:nvCxnSpPr>
        <p:spPr>
          <a:xfrm flipH="1">
            <a:off x="6857212" y="2609982"/>
            <a:ext cx="869378" cy="1323089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F477ED-1BA5-98B9-B930-4AAD1D8CDF9A}"/>
              </a:ext>
            </a:extLst>
          </p:cNvPr>
          <p:cNvCxnSpPr>
            <a:cxnSpLocks/>
          </p:cNvCxnSpPr>
          <p:nvPr/>
        </p:nvCxnSpPr>
        <p:spPr>
          <a:xfrm flipH="1">
            <a:off x="7258230" y="3012788"/>
            <a:ext cx="619513" cy="920283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548095-087A-3BD2-59D8-DD343B8A88F7}"/>
              </a:ext>
            </a:extLst>
          </p:cNvPr>
          <p:cNvCxnSpPr>
            <a:cxnSpLocks/>
          </p:cNvCxnSpPr>
          <p:nvPr/>
        </p:nvCxnSpPr>
        <p:spPr>
          <a:xfrm flipH="1">
            <a:off x="7659248" y="3271527"/>
            <a:ext cx="447163" cy="661544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E83C6E-C130-A60E-960A-04EC9B8B5D41}"/>
              </a:ext>
            </a:extLst>
          </p:cNvPr>
          <p:cNvCxnSpPr>
            <a:cxnSpLocks/>
          </p:cNvCxnSpPr>
          <p:nvPr/>
        </p:nvCxnSpPr>
        <p:spPr>
          <a:xfrm flipH="1">
            <a:off x="8060265" y="3602298"/>
            <a:ext cx="242633" cy="330773"/>
          </a:xfrm>
          <a:prstGeom prst="lin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7598FF-B80A-6076-D5B0-9BB2FAAFD812}"/>
              </a:ext>
            </a:extLst>
          </p:cNvPr>
          <p:cNvCxnSpPr/>
          <p:nvPr/>
        </p:nvCxnSpPr>
        <p:spPr>
          <a:xfrm>
            <a:off x="4451106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9BA250-CF73-4C9F-0052-694DB535992B}"/>
              </a:ext>
            </a:extLst>
          </p:cNvPr>
          <p:cNvCxnSpPr/>
          <p:nvPr/>
        </p:nvCxnSpPr>
        <p:spPr>
          <a:xfrm>
            <a:off x="4832998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00CFDD-21B3-368D-6D9F-57F0489DB51C}"/>
              </a:ext>
            </a:extLst>
          </p:cNvPr>
          <p:cNvCxnSpPr/>
          <p:nvPr/>
        </p:nvCxnSpPr>
        <p:spPr>
          <a:xfrm>
            <a:off x="5214890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EF1E6B-5403-96CE-5A8A-2BDA364900C7}"/>
              </a:ext>
            </a:extLst>
          </p:cNvPr>
          <p:cNvCxnSpPr/>
          <p:nvPr/>
        </p:nvCxnSpPr>
        <p:spPr>
          <a:xfrm>
            <a:off x="5596782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46E522-A63F-B0EF-5375-2166A29D268B}"/>
              </a:ext>
            </a:extLst>
          </p:cNvPr>
          <p:cNvCxnSpPr/>
          <p:nvPr/>
        </p:nvCxnSpPr>
        <p:spPr>
          <a:xfrm>
            <a:off x="5978674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57FE3-FF08-0BA7-6B5C-DB78B65A1F56}"/>
              </a:ext>
            </a:extLst>
          </p:cNvPr>
          <p:cNvCxnSpPr/>
          <p:nvPr/>
        </p:nvCxnSpPr>
        <p:spPr>
          <a:xfrm>
            <a:off x="6360565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1639D8-A6D4-DE00-1764-63290FAC4E51}"/>
              </a:ext>
            </a:extLst>
          </p:cNvPr>
          <p:cNvCxnSpPr/>
          <p:nvPr/>
        </p:nvCxnSpPr>
        <p:spPr>
          <a:xfrm>
            <a:off x="6742457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A0045-4E20-7236-A912-B9CC265A327D}"/>
              </a:ext>
            </a:extLst>
          </p:cNvPr>
          <p:cNvCxnSpPr/>
          <p:nvPr/>
        </p:nvCxnSpPr>
        <p:spPr>
          <a:xfrm>
            <a:off x="7124349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BDE3F5-937A-2CFA-4DDD-39B31C3BC2CF}"/>
              </a:ext>
            </a:extLst>
          </p:cNvPr>
          <p:cNvCxnSpPr/>
          <p:nvPr/>
        </p:nvCxnSpPr>
        <p:spPr>
          <a:xfrm>
            <a:off x="7506241" y="3933071"/>
            <a:ext cx="0" cy="19542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2940184" y="355939"/>
            <a:ext cx="6311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ছবিটি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সহকারে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দেখো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6502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7D910C5-A7F2-3CC1-989C-D1A229BD4AE2}"/>
              </a:ext>
            </a:extLst>
          </p:cNvPr>
          <p:cNvGrpSpPr/>
          <p:nvPr/>
        </p:nvGrpSpPr>
        <p:grpSpPr>
          <a:xfrm>
            <a:off x="635323" y="2971800"/>
            <a:ext cx="10921353" cy="1676400"/>
            <a:chOff x="745498" y="1752600"/>
            <a:chExt cx="10921353" cy="16764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F5CEA1-6CA5-D5BA-B2C3-E26D3A7A9FC1}"/>
                </a:ext>
              </a:extLst>
            </p:cNvPr>
            <p:cNvGrpSpPr/>
            <p:nvPr/>
          </p:nvGrpSpPr>
          <p:grpSpPr>
            <a:xfrm>
              <a:off x="745498" y="1752600"/>
              <a:ext cx="2209800" cy="1676400"/>
              <a:chOff x="5791200" y="1524000"/>
              <a:chExt cx="2667000" cy="2199501"/>
            </a:xfrm>
          </p:grpSpPr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B1222DCE-3052-B892-D70B-25BAE7500669}"/>
                  </a:ext>
                </a:extLst>
              </p:cNvPr>
              <p:cNvSpPr/>
              <p:nvPr/>
            </p:nvSpPr>
            <p:spPr>
              <a:xfrm>
                <a:off x="5791200" y="1524000"/>
                <a:ext cx="2667000" cy="1066800"/>
              </a:xfrm>
              <a:prstGeom prst="trapezoid">
                <a:avLst>
                  <a:gd name="adj" fmla="val 68936"/>
                </a:avLst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002ED8-E383-3ADE-8154-1D271A3A6938}"/>
                  </a:ext>
                </a:extLst>
              </p:cNvPr>
              <p:cNvSpPr/>
              <p:nvPr/>
            </p:nvSpPr>
            <p:spPr>
              <a:xfrm>
                <a:off x="6033909" y="2590800"/>
                <a:ext cx="2091977" cy="1132701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B0DA0F-3016-8EDF-CD85-2581EE2764CE}"/>
                </a:ext>
              </a:extLst>
            </p:cNvPr>
            <p:cNvGrpSpPr/>
            <p:nvPr/>
          </p:nvGrpSpPr>
          <p:grpSpPr>
            <a:xfrm>
              <a:off x="3649349" y="1752600"/>
              <a:ext cx="2209800" cy="1676400"/>
              <a:chOff x="5791200" y="1524000"/>
              <a:chExt cx="2667000" cy="2199501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9480D5BA-E563-8BB1-3752-B7B4AFDA9A3B}"/>
                  </a:ext>
                </a:extLst>
              </p:cNvPr>
              <p:cNvSpPr/>
              <p:nvPr/>
            </p:nvSpPr>
            <p:spPr>
              <a:xfrm>
                <a:off x="5791200" y="1524000"/>
                <a:ext cx="2667000" cy="1066800"/>
              </a:xfrm>
              <a:prstGeom prst="trapezoid">
                <a:avLst>
                  <a:gd name="adj" fmla="val 68936"/>
                </a:avLst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1E02-3CA9-B089-FB47-922D6F77746D}"/>
                  </a:ext>
                </a:extLst>
              </p:cNvPr>
              <p:cNvSpPr/>
              <p:nvPr/>
            </p:nvSpPr>
            <p:spPr>
              <a:xfrm>
                <a:off x="6096000" y="2590800"/>
                <a:ext cx="2057400" cy="1132701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02DB58A-FB3A-1BE3-6B20-E9D3154F3D02}"/>
                </a:ext>
              </a:extLst>
            </p:cNvPr>
            <p:cNvGrpSpPr/>
            <p:nvPr/>
          </p:nvGrpSpPr>
          <p:grpSpPr>
            <a:xfrm>
              <a:off x="6553200" y="1752600"/>
              <a:ext cx="2209800" cy="1676400"/>
              <a:chOff x="5791200" y="1524000"/>
              <a:chExt cx="2667000" cy="2199501"/>
            </a:xfrm>
          </p:grpSpPr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ADA26009-9ED6-7945-7BD8-792B6DC6F405}"/>
                  </a:ext>
                </a:extLst>
              </p:cNvPr>
              <p:cNvSpPr/>
              <p:nvPr/>
            </p:nvSpPr>
            <p:spPr>
              <a:xfrm>
                <a:off x="5791200" y="1524000"/>
                <a:ext cx="2667000" cy="1066800"/>
              </a:xfrm>
              <a:prstGeom prst="trapezoid">
                <a:avLst>
                  <a:gd name="adj" fmla="val 68936"/>
                </a:avLst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4807764-94B9-335A-BC53-D08D844B2FC5}"/>
                  </a:ext>
                </a:extLst>
              </p:cNvPr>
              <p:cNvSpPr/>
              <p:nvPr/>
            </p:nvSpPr>
            <p:spPr>
              <a:xfrm>
                <a:off x="6096000" y="2590800"/>
                <a:ext cx="2057400" cy="1132701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EF6017-8DBC-A172-786B-F80B09ACE28E}"/>
                </a:ext>
              </a:extLst>
            </p:cNvPr>
            <p:cNvGrpSpPr/>
            <p:nvPr/>
          </p:nvGrpSpPr>
          <p:grpSpPr>
            <a:xfrm>
              <a:off x="9457051" y="1752600"/>
              <a:ext cx="2209800" cy="1676400"/>
              <a:chOff x="5791200" y="1524000"/>
              <a:chExt cx="2667000" cy="2199501"/>
            </a:xfrm>
          </p:grpSpPr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AA1ADF8C-86F1-6E8A-97EE-E72E4C92D6BF}"/>
                  </a:ext>
                </a:extLst>
              </p:cNvPr>
              <p:cNvSpPr/>
              <p:nvPr/>
            </p:nvSpPr>
            <p:spPr>
              <a:xfrm>
                <a:off x="5791200" y="1524000"/>
                <a:ext cx="2667000" cy="1066800"/>
              </a:xfrm>
              <a:prstGeom prst="trapezoid">
                <a:avLst>
                  <a:gd name="adj" fmla="val 68936"/>
                </a:avLst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CC11A1D-05E6-30F9-0950-ADD70B5F7CAA}"/>
                  </a:ext>
                </a:extLst>
              </p:cNvPr>
              <p:cNvSpPr/>
              <p:nvPr/>
            </p:nvSpPr>
            <p:spPr>
              <a:xfrm>
                <a:off x="6096000" y="2590800"/>
                <a:ext cx="2057400" cy="1132701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2B57D1A-1F1A-38FD-5126-633483D560BF}"/>
                </a:ext>
              </a:extLst>
            </p:cNvPr>
            <p:cNvGrpSpPr/>
            <p:nvPr/>
          </p:nvGrpSpPr>
          <p:grpSpPr>
            <a:xfrm>
              <a:off x="946599" y="1752600"/>
              <a:ext cx="1878715" cy="813086"/>
              <a:chOff x="838200" y="2362200"/>
              <a:chExt cx="1878715" cy="81308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652443-0D36-5033-CBC1-777A6D66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2362200"/>
                <a:ext cx="534204" cy="8130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831771-DD1A-3DE9-12AC-8A93D81AAD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5353" y="2362200"/>
                <a:ext cx="534204" cy="8130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8827594-E558-BBA4-6E2F-7BBA6987F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2506" y="2362200"/>
                <a:ext cx="534204" cy="8130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35CF26-9629-635D-BA7D-7A0502CEB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659" y="2362200"/>
                <a:ext cx="534204" cy="8130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D97B07-8685-CE33-2D52-2F620551CB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6812" y="2362200"/>
                <a:ext cx="534204" cy="8130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3877F5-327B-53A5-1AE6-B89CE15AF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965" y="2362200"/>
                <a:ext cx="534204" cy="8130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E8F3EC-430F-91BF-57F3-922106C5C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1118" y="2438400"/>
                <a:ext cx="464632" cy="7368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EC035E5-10AF-F42D-064E-A3D62EB55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8271" y="2590800"/>
                <a:ext cx="384055" cy="584486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1F477ED-1BA5-98B9-B930-4AAD1D8CD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24" y="2768743"/>
                <a:ext cx="273675" cy="406543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548095-087A-3BD2-59D8-DD343B8A8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2577" y="2883043"/>
                <a:ext cx="197538" cy="292243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E83C6E-C130-A60E-960A-04EC9B8B5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730" y="3029164"/>
                <a:ext cx="107185" cy="146122"/>
              </a:xfrm>
              <a:prstGeom prst="lin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9C7AD22-7B40-C04B-0E92-9AA289434CEA}"/>
                </a:ext>
              </a:extLst>
            </p:cNvPr>
            <p:cNvGrpSpPr/>
            <p:nvPr/>
          </p:nvGrpSpPr>
          <p:grpSpPr>
            <a:xfrm>
              <a:off x="1123752" y="2565686"/>
              <a:ext cx="1349632" cy="863314"/>
              <a:chOff x="1039301" y="3175286"/>
              <a:chExt cx="1349632" cy="86331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37598FF-B80A-6076-D5B0-9BB2FAAFD812}"/>
                  </a:ext>
                </a:extLst>
              </p:cNvPr>
              <p:cNvCxnSpPr/>
              <p:nvPr/>
            </p:nvCxnSpPr>
            <p:spPr>
              <a:xfrm>
                <a:off x="1039301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9BA250-CF73-4C9F-0052-694DB535992B}"/>
                  </a:ext>
                </a:extLst>
              </p:cNvPr>
              <p:cNvCxnSpPr/>
              <p:nvPr/>
            </p:nvCxnSpPr>
            <p:spPr>
              <a:xfrm>
                <a:off x="1208005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700CFDD-21B3-368D-6D9F-57F0489DB51C}"/>
                  </a:ext>
                </a:extLst>
              </p:cNvPr>
              <p:cNvCxnSpPr/>
              <p:nvPr/>
            </p:nvCxnSpPr>
            <p:spPr>
              <a:xfrm>
                <a:off x="1376709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6EF1E6B-5403-96CE-5A8A-2BDA364900C7}"/>
                  </a:ext>
                </a:extLst>
              </p:cNvPr>
              <p:cNvCxnSpPr/>
              <p:nvPr/>
            </p:nvCxnSpPr>
            <p:spPr>
              <a:xfrm>
                <a:off x="1545413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46E522-A63F-B0EF-5375-2166A29D268B}"/>
                  </a:ext>
                </a:extLst>
              </p:cNvPr>
              <p:cNvCxnSpPr/>
              <p:nvPr/>
            </p:nvCxnSpPr>
            <p:spPr>
              <a:xfrm>
                <a:off x="1714117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E757FE3-FF08-0BA7-6B5C-DB78B65A1F56}"/>
                  </a:ext>
                </a:extLst>
              </p:cNvPr>
              <p:cNvCxnSpPr/>
              <p:nvPr/>
            </p:nvCxnSpPr>
            <p:spPr>
              <a:xfrm>
                <a:off x="1882821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91639D8-A6D4-DE00-1764-63290FAC4E51}"/>
                  </a:ext>
                </a:extLst>
              </p:cNvPr>
              <p:cNvCxnSpPr/>
              <p:nvPr/>
            </p:nvCxnSpPr>
            <p:spPr>
              <a:xfrm>
                <a:off x="2051525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2A0045-4E20-7236-A912-B9CC265A327D}"/>
                  </a:ext>
                </a:extLst>
              </p:cNvPr>
              <p:cNvCxnSpPr/>
              <p:nvPr/>
            </p:nvCxnSpPr>
            <p:spPr>
              <a:xfrm>
                <a:off x="2220229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BDE3F5-937A-2CFA-4DDD-39B31C3BC2CF}"/>
                  </a:ext>
                </a:extLst>
              </p:cNvPr>
              <p:cNvCxnSpPr/>
              <p:nvPr/>
            </p:nvCxnSpPr>
            <p:spPr>
              <a:xfrm>
                <a:off x="2388933" y="3175286"/>
                <a:ext cx="0" cy="8633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2161351" y="660689"/>
            <a:ext cx="9043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পাঠ্যবইয়ের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 ৯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পৃষ্ঠার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ডট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বিন্দুগুলোতে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গুরাও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  <a:p>
            <a:pPr algn="ctr"/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ও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সোজা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দাগগুলো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দিতে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স্কেল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ব্যবহার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3B92E5-FF22-5BCE-2903-2F5F23BE0E58}"/>
              </a:ext>
            </a:extLst>
          </p:cNvPr>
          <p:cNvGrpSpPr/>
          <p:nvPr/>
        </p:nvGrpSpPr>
        <p:grpSpPr>
          <a:xfrm>
            <a:off x="567421" y="264661"/>
            <a:ext cx="1959902" cy="1783412"/>
            <a:chOff x="709823" y="333080"/>
            <a:chExt cx="2662239" cy="24225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2955C-2DBF-7CFE-DD04-5B4342D8F780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E2E87F-13A1-62D8-CA59-97D8FE1BEAEC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DB0E56BD-9AF4-C4FF-9F15-CA07564CE590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51662CD-DEF7-5E06-0F47-9F56D87AAB69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61E5BA91-D1BE-028B-8A76-52F6F336A3F7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73A8B8-B47B-2C6B-712A-DB6E126CF087}"/>
                </a:ext>
              </a:extLst>
            </p:cNvPr>
            <p:cNvSpPr/>
            <p:nvPr/>
          </p:nvSpPr>
          <p:spPr>
            <a:xfrm>
              <a:off x="1279294" y="871026"/>
              <a:ext cx="1844730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2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289</Words>
  <Application>Microsoft Office PowerPoint</Application>
  <PresentationFormat>Widescreen</PresentationFormat>
  <Paragraphs>59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NikoshBAN</vt:lpstr>
      <vt:lpstr>SutonnyMJ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363</cp:revision>
  <dcterms:created xsi:type="dcterms:W3CDTF">2006-08-16T00:00:00Z</dcterms:created>
  <dcterms:modified xsi:type="dcterms:W3CDTF">2023-10-05T06:46:10Z</dcterms:modified>
</cp:coreProperties>
</file>