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7" r:id="rId2"/>
    <p:sldId id="267" r:id="rId3"/>
    <p:sldId id="259" r:id="rId4"/>
    <p:sldId id="271" r:id="rId5"/>
    <p:sldId id="474" r:id="rId6"/>
    <p:sldId id="274" r:id="rId7"/>
    <p:sldId id="275" r:id="rId8"/>
    <p:sldId id="482" r:id="rId9"/>
    <p:sldId id="489" r:id="rId10"/>
    <p:sldId id="488" r:id="rId11"/>
    <p:sldId id="493" r:id="rId12"/>
    <p:sldId id="499" r:id="rId13"/>
    <p:sldId id="494" r:id="rId14"/>
    <p:sldId id="498" r:id="rId15"/>
    <p:sldId id="485" r:id="rId16"/>
    <p:sldId id="487" r:id="rId17"/>
    <p:sldId id="462" r:id="rId18"/>
    <p:sldId id="49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24C"/>
    <a:srgbClr val="439F6B"/>
    <a:srgbClr val="8C4E26"/>
    <a:srgbClr val="860310"/>
    <a:srgbClr val="00C5C0"/>
    <a:srgbClr val="EC0E13"/>
    <a:srgbClr val="F04170"/>
    <a:srgbClr val="F8BD05"/>
    <a:srgbClr val="42A207"/>
    <a:srgbClr val="63A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374" autoAdjust="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0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2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845F7-1358-C137-F4CB-0253FC0CDB71}"/>
              </a:ext>
            </a:extLst>
          </p:cNvPr>
          <p:cNvSpPr txBox="1"/>
          <p:nvPr/>
        </p:nvSpPr>
        <p:spPr>
          <a:xfrm>
            <a:off x="1066800" y="45075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এই</a:t>
            </a:r>
            <a:r>
              <a:rPr lang="en-US" sz="48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পাখিটির</a:t>
            </a:r>
            <a:r>
              <a:rPr lang="en-US" sz="48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নাম</a:t>
            </a:r>
            <a:r>
              <a:rPr lang="en-US" sz="48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bn-IN" sz="48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4800" b="1" dirty="0">
              <a:solidFill>
                <a:srgbClr val="42A207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687EF-3A1A-3068-56E5-8F01D7DAAA3F}"/>
              </a:ext>
            </a:extLst>
          </p:cNvPr>
          <p:cNvSpPr txBox="1"/>
          <p:nvPr/>
        </p:nvSpPr>
        <p:spPr>
          <a:xfrm>
            <a:off x="6324600" y="2828835"/>
            <a:ext cx="3673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 err="1">
                <a:solidFill>
                  <a:srgbClr val="63AF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তোতা</a:t>
            </a:r>
            <a:r>
              <a:rPr lang="en-US" sz="7200" b="1" dirty="0">
                <a:solidFill>
                  <a:srgbClr val="63AF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7200" b="1" dirty="0" err="1">
                <a:solidFill>
                  <a:srgbClr val="63AF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পাখি</a:t>
            </a:r>
            <a:r>
              <a:rPr lang="en-US" sz="7200" b="1" dirty="0">
                <a:solidFill>
                  <a:srgbClr val="63AF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2088C7-4482-5512-17E3-9C7F62361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65" b="89872" l="4405" r="96429">
                        <a14:foregroundMark x1="4405" y1="12573" x2="4405" y2="12573"/>
                        <a14:foregroundMark x1="4405" y1="12573" x2="6310" y2="15017"/>
                        <a14:foregroundMark x1="96429" y1="8265" x2="96429" y2="8265"/>
                        <a14:foregroundMark x1="96429" y1="8265" x2="95238" y2="10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2" b="11321"/>
          <a:stretch/>
        </p:blipFill>
        <p:spPr>
          <a:xfrm>
            <a:off x="228600" y="866256"/>
            <a:ext cx="6706310" cy="56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1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7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3048000" y="19745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BBDB8-3774-C959-90E9-C6044BEB3910}"/>
              </a:ext>
            </a:extLst>
          </p:cNvPr>
          <p:cNvSpPr txBox="1"/>
          <p:nvPr/>
        </p:nvSpPr>
        <p:spPr>
          <a:xfrm>
            <a:off x="7391400" y="3101920"/>
            <a:ext cx="2971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60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ডালিম ফল</a:t>
            </a:r>
            <a:endParaRPr lang="en-US" sz="60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E6D9B-31BA-B095-A888-299BA50D1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35" y="595400"/>
            <a:ext cx="6028704" cy="6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9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371600" y="2809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rgbClr val="8C4E26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rgbClr val="8C4E26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rgbClr val="8C4E26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rgbClr val="8C4E26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rgbClr val="8C4E26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rgbClr val="8C4E26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rgbClr val="8C4E26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8915400" y="2731289"/>
            <a:ext cx="228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9600" b="1" dirty="0">
                <a:solidFill>
                  <a:srgbClr val="8C4E26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মউ</a:t>
            </a:r>
            <a:endParaRPr lang="en-US" sz="9600" b="1" dirty="0">
              <a:solidFill>
                <a:srgbClr val="8C4E26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A9946B-7C7A-C742-F7D4-6850DCC5F30F}"/>
              </a:ext>
            </a:extLst>
          </p:cNvPr>
          <p:cNvGrpSpPr/>
          <p:nvPr/>
        </p:nvGrpSpPr>
        <p:grpSpPr>
          <a:xfrm>
            <a:off x="660008" y="1289732"/>
            <a:ext cx="8461718" cy="4278535"/>
            <a:chOff x="685800" y="1889702"/>
            <a:chExt cx="8461718" cy="42785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BEEC68-1EF1-E175-736C-208E597D3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889702"/>
              <a:ext cx="7086600" cy="427853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B9F87A-FD4C-8D14-84B4-4FD99F06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743200"/>
              <a:ext cx="3051518" cy="2398646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381000" y="337809"/>
            <a:ext cx="68533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4800" b="1" dirty="0">
                <a:solidFill>
                  <a:srgbClr val="F0417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ছবিতে আমরা কাকে দেখতে পাচ্ছি?</a:t>
            </a:r>
            <a:endParaRPr lang="en-US" sz="4800" b="1" dirty="0">
              <a:solidFill>
                <a:srgbClr val="F0417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60BDB-7D9E-425B-4D16-21A46C2E5752}"/>
              </a:ext>
            </a:extLst>
          </p:cNvPr>
          <p:cNvSpPr txBox="1"/>
          <p:nvPr/>
        </p:nvSpPr>
        <p:spPr>
          <a:xfrm>
            <a:off x="3048000" y="33006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IN" sz="1800" dirty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6AB14-053D-F7CA-5D54-2B079C288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2"/>
          <a:stretch/>
        </p:blipFill>
        <p:spPr>
          <a:xfrm>
            <a:off x="685800" y="1168806"/>
            <a:ext cx="5938152" cy="4788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4BEA60-E793-1C19-C8BD-2382FEE003C6}"/>
              </a:ext>
            </a:extLst>
          </p:cNvPr>
          <p:cNvSpPr txBox="1"/>
          <p:nvPr/>
        </p:nvSpPr>
        <p:spPr>
          <a:xfrm>
            <a:off x="8187414" y="2738963"/>
            <a:ext cx="221252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IN" sz="11500" b="1" dirty="0">
                <a:solidFill>
                  <a:srgbClr val="EC0E1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বউ</a:t>
            </a:r>
            <a:endParaRPr lang="en-US" sz="11500" b="1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E970B0-21D0-E221-DE35-B9FF46FC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51480"/>
            <a:ext cx="7391400" cy="5380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A9BCFA-9E9B-B291-8907-5EB3246B46D2}"/>
              </a:ext>
            </a:extLst>
          </p:cNvPr>
          <p:cNvSpPr txBox="1"/>
          <p:nvPr/>
        </p:nvSpPr>
        <p:spPr>
          <a:xfrm>
            <a:off x="1752600" y="397588"/>
            <a:ext cx="943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বন্ধুরা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ছড়াটি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আবৃত্তি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মনোযোগ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শুনো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43B2D9-62AE-5A77-F4B9-226EB71346CD}"/>
              </a:ext>
            </a:extLst>
          </p:cNvPr>
          <p:cNvSpPr txBox="1"/>
          <p:nvPr/>
        </p:nvSpPr>
        <p:spPr>
          <a:xfrm>
            <a:off x="2133600" y="397587"/>
            <a:ext cx="842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ছড়াটি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আবৃত্তি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আবৃত্তি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1105C-0505-18C5-911D-E17F38D20C49}"/>
              </a:ext>
            </a:extLst>
          </p:cNvPr>
          <p:cNvSpPr txBox="1"/>
          <p:nvPr/>
        </p:nvSpPr>
        <p:spPr>
          <a:xfrm>
            <a:off x="4395149" y="348348"/>
            <a:ext cx="414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দলে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আবৃত্তি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</p:spTree>
    <p:extLst>
      <p:ext uri="{BB962C8B-B14F-4D97-AF65-F5344CB8AC3E}">
        <p14:creationId xmlns:p14="http://schemas.microsoft.com/office/powerpoint/2010/main" val="10395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EF5ED-09B2-0290-DE55-0952169BEAB9}"/>
              </a:ext>
            </a:extLst>
          </p:cNvPr>
          <p:cNvSpPr/>
          <p:nvPr/>
        </p:nvSpPr>
        <p:spPr>
          <a:xfrm>
            <a:off x="3213711" y="334832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5400" b="1" dirty="0">
                <a:latin typeface="Nikosh" panose="02000000000000000000" pitchFamily="2" charset="0"/>
                <a:cs typeface="Nikosh" panose="02000000000000000000" pitchFamily="2" charset="0"/>
              </a:rPr>
              <a:t>পরের চরণটি বল</a:t>
            </a:r>
            <a:endParaRPr lang="en-US" sz="5400" b="1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3B92E5-FF22-5BCE-2903-2F5F23BE0E58}"/>
              </a:ext>
            </a:extLst>
          </p:cNvPr>
          <p:cNvGrpSpPr/>
          <p:nvPr/>
        </p:nvGrpSpPr>
        <p:grpSpPr>
          <a:xfrm>
            <a:off x="567421" y="264661"/>
            <a:ext cx="1959902" cy="1783412"/>
            <a:chOff x="709823" y="333080"/>
            <a:chExt cx="2662239" cy="24225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2955C-2DBF-7CFE-DD04-5B4342D8F780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9E2E87F-13A1-62D8-CA59-97D8FE1BEAEC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DB0E56BD-9AF4-C4FF-9F15-CA07564CE590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51662CD-DEF7-5E06-0F47-9F56D87AAB69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7">
                <a:extLst>
                  <a:ext uri="{FF2B5EF4-FFF2-40B4-BE49-F238E27FC236}">
                    <a16:creationId xmlns:a16="http://schemas.microsoft.com/office/drawing/2014/main" id="{61E5BA91-D1BE-028B-8A76-52F6F336A3F7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73A8B8-B47B-2C6B-712A-DB6E126CF087}"/>
                </a:ext>
              </a:extLst>
            </p:cNvPr>
            <p:cNvSpPr/>
            <p:nvPr/>
          </p:nvSpPr>
          <p:spPr>
            <a:xfrm>
              <a:off x="1279294" y="871026"/>
              <a:ext cx="1844730" cy="1630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58422D-CD7B-1271-9A89-4D4F11D72AB4}"/>
              </a:ext>
            </a:extLst>
          </p:cNvPr>
          <p:cNvSpPr txBox="1"/>
          <p:nvPr/>
        </p:nvSpPr>
        <p:spPr>
          <a:xfrm>
            <a:off x="1127705" y="2438600"/>
            <a:ext cx="51833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I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আতা গাছে তোতা পাখি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2BCDF-3E18-48F8-BE3A-C9BD78C9E31B}"/>
              </a:ext>
            </a:extLst>
          </p:cNvPr>
          <p:cNvSpPr txBox="1"/>
          <p:nvPr/>
        </p:nvSpPr>
        <p:spPr>
          <a:xfrm>
            <a:off x="7019854" y="2362400"/>
            <a:ext cx="4420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IN" sz="5400" dirty="0">
                <a:latin typeface="NikoshBAN" panose="02000000000000000000" pitchFamily="2" charset="0"/>
                <a:cs typeface="NikoshBAN" panose="02000000000000000000" pitchFamily="2" charset="0"/>
              </a:rPr>
              <a:t>ডালিম গাছে মউ।</a:t>
            </a:r>
            <a:endParaRPr lang="en-US" sz="54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0ED9F2-B0A1-DE02-5597-36CA7FF3168F}"/>
              </a:ext>
            </a:extLst>
          </p:cNvPr>
          <p:cNvSpPr txBox="1"/>
          <p:nvPr/>
        </p:nvSpPr>
        <p:spPr>
          <a:xfrm>
            <a:off x="7013228" y="3561689"/>
            <a:ext cx="3975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IN" sz="5400" dirty="0">
                <a:latin typeface="NikoshBAN" panose="02000000000000000000" pitchFamily="2" charset="0"/>
                <a:cs typeface="NikoshBAN" panose="02000000000000000000" pitchFamily="2" charset="0"/>
              </a:rPr>
              <a:t>কও না কেন বউ।</a:t>
            </a:r>
            <a:endParaRPr lang="en-US" sz="54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A644A9-3089-94CE-215F-BAA455C6E682}"/>
              </a:ext>
            </a:extLst>
          </p:cNvPr>
          <p:cNvSpPr txBox="1"/>
          <p:nvPr/>
        </p:nvSpPr>
        <p:spPr>
          <a:xfrm>
            <a:off x="1447800" y="3471581"/>
            <a:ext cx="5892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এত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ডাকি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তবু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কথা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" grpId="0"/>
      <p:bldP spid="8" grpId="0"/>
      <p:bldP spid="43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0577A82-8A9E-BEDA-D719-95F3012E17D2}"/>
              </a:ext>
            </a:extLst>
          </p:cNvPr>
          <p:cNvGrpSpPr/>
          <p:nvPr/>
        </p:nvGrpSpPr>
        <p:grpSpPr>
          <a:xfrm>
            <a:off x="326098" y="304800"/>
            <a:ext cx="1959902" cy="1757601"/>
            <a:chOff x="709823" y="368141"/>
            <a:chExt cx="2662239" cy="238744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91269-76E1-2AEA-97FC-B132026A0E3E}"/>
                </a:ext>
              </a:extLst>
            </p:cNvPr>
            <p:cNvGrpSpPr/>
            <p:nvPr/>
          </p:nvGrpSpPr>
          <p:grpSpPr>
            <a:xfrm>
              <a:off x="709823" y="368141"/>
              <a:ext cx="2662239" cy="2387441"/>
              <a:chOff x="2098448" y="700314"/>
              <a:chExt cx="3042762" cy="272868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1DEA35A-798E-B3EE-D2F8-7D9BBFC0ED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0784981F-9B32-E4B1-2FE5-02AC3B1A0FDE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6F13A7B-B6E7-B170-3A02-27903C46E461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7">
                <a:extLst>
                  <a:ext uri="{FF2B5EF4-FFF2-40B4-BE49-F238E27FC236}">
                    <a16:creationId xmlns:a16="http://schemas.microsoft.com/office/drawing/2014/main" id="{0892FB1F-54AF-D1FA-E9DB-34CDA983AB4D}"/>
                  </a:ext>
                </a:extLst>
              </p:cNvPr>
              <p:cNvSpPr/>
              <p:nvPr/>
            </p:nvSpPr>
            <p:spPr>
              <a:xfrm rot="2291565">
                <a:off x="2529668" y="703403"/>
                <a:ext cx="2595694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42076A-4848-56E1-1A91-8FF4B613F21D}"/>
                </a:ext>
              </a:extLst>
            </p:cNvPr>
            <p:cNvSpPr/>
            <p:nvPr/>
          </p:nvSpPr>
          <p:spPr>
            <a:xfrm>
              <a:off x="1458932" y="871026"/>
              <a:ext cx="1485453" cy="1630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একক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060599-5EFA-5972-A3B2-BEC867A50FB9}"/>
              </a:ext>
            </a:extLst>
          </p:cNvPr>
          <p:cNvSpPr txBox="1"/>
          <p:nvPr/>
        </p:nvSpPr>
        <p:spPr>
          <a:xfrm>
            <a:off x="2895072" y="756950"/>
            <a:ext cx="590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800" b="1" dirty="0">
                <a:solidFill>
                  <a:srgbClr val="8603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 দেখি ও</a:t>
            </a:r>
            <a:r>
              <a:rPr lang="en-US" sz="4800" b="1" dirty="0">
                <a:solidFill>
                  <a:srgbClr val="8603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8603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নাম</a:t>
            </a:r>
            <a:r>
              <a:rPr lang="bn-IN" sz="4800" b="1" dirty="0">
                <a:solidFill>
                  <a:srgbClr val="8603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বলি।</a:t>
            </a:r>
            <a:endParaRPr lang="en-US" sz="4800" b="1" dirty="0">
              <a:solidFill>
                <a:srgbClr val="86031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2D95D-3BD6-2838-BB93-0DE9B21AF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84"/>
          <a:stretch/>
        </p:blipFill>
        <p:spPr>
          <a:xfrm>
            <a:off x="717777" y="2345689"/>
            <a:ext cx="3059943" cy="3149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711BC-C50F-0BAF-169A-3E9CEC175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65" b="89872" l="4405" r="96429">
                        <a14:foregroundMark x1="4405" y1="12573" x2="4405" y2="12573"/>
                        <a14:foregroundMark x1="4405" y1="12573" x2="6310" y2="15017"/>
                        <a14:foregroundMark x1="96429" y1="8265" x2="96429" y2="8265"/>
                        <a14:foregroundMark x1="96429" y1="8265" x2="95238" y2="10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2" b="11321"/>
          <a:stretch/>
        </p:blipFill>
        <p:spPr>
          <a:xfrm>
            <a:off x="1970476" y="1404986"/>
            <a:ext cx="5286300" cy="4466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6371E7-D062-1B2E-B1E9-83CBAB117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36" y="3030416"/>
            <a:ext cx="2362200" cy="236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D10FEF-41F9-4E21-3078-7FE38010E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99" y="1913311"/>
            <a:ext cx="3051518" cy="239864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A9CBE7-B66B-CA4B-B930-9D75773AF847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8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9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2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1FEC8-50B8-944D-5F93-3901F6E5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23" y="3363080"/>
            <a:ext cx="9252361" cy="2200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9024C-EA28-BD83-2AD9-E7F59093D832}"/>
              </a:ext>
            </a:extLst>
          </p:cNvPr>
          <p:cNvSpPr txBox="1"/>
          <p:nvPr/>
        </p:nvSpPr>
        <p:spPr>
          <a:xfrm>
            <a:off x="4682792" y="2687598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নির্দেশক-৯</a:t>
            </a:r>
          </a:p>
        </p:txBody>
      </p:sp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BF30-EF04-28A5-1C45-02711C04EF7F}"/>
              </a:ext>
            </a:extLst>
          </p:cNvPr>
          <p:cNvSpPr txBox="1"/>
          <p:nvPr/>
        </p:nvSpPr>
        <p:spPr>
          <a:xfrm>
            <a:off x="5715000" y="31242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4400" b="1" dirty="0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ছড়াটি দেখে দেখে লিখে আনবে।</a:t>
            </a:r>
            <a:endParaRPr lang="en-US" sz="4400" b="1" dirty="0">
              <a:solidFill>
                <a:srgbClr val="30724C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" y="990600"/>
            <a:ext cx="6472362" cy="5393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F230B-3BF0-1179-DE99-3D36A8D37E68}"/>
              </a:ext>
            </a:extLst>
          </p:cNvPr>
          <p:cNvSpPr txBox="1"/>
          <p:nvPr/>
        </p:nvSpPr>
        <p:spPr>
          <a:xfrm>
            <a:off x="4230094" y="360714"/>
            <a:ext cx="37318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বাড়ির</a:t>
            </a:r>
            <a:r>
              <a:rPr lang="en-US" sz="4400" b="1" dirty="0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কাজ</a:t>
            </a:r>
            <a:endParaRPr lang="en-US" sz="4400" b="1" dirty="0">
              <a:solidFill>
                <a:srgbClr val="30724C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9200" y="1549336"/>
              <a:ext cx="118060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0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4161">
        <p15:prstTrans prst="origami"/>
      </p:transition>
    </mc:Choice>
    <mc:Fallback xmlns="">
      <p:transition spd="slow" advTm="4161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2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5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2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2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2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3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3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29" y="518115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2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3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78" y="957947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3" y="678242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5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3065024" y="2241824"/>
            <a:ext cx="6148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</a:p>
          <a:p>
            <a:pPr algn="ctr"/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৮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ছড়া</a:t>
            </a:r>
            <a:r>
              <a:rPr lang="en-US" sz="3600" dirty="0">
                <a:solidFill>
                  <a:srgbClr val="7030A0"/>
                </a:solidFill>
                <a:latin typeface="NikoshBAN" pitchFamily="2" charset="0"/>
                <a:cs typeface="NikoshBAN" pitchFamily="2" charset="0"/>
              </a:rPr>
              <a:t>...</a:t>
            </a:r>
            <a:r>
              <a:rPr lang="bn-BD" sz="3600" dirty="0">
                <a:solidFill>
                  <a:srgbClr val="7030A0"/>
                </a:solidFill>
                <a:latin typeface="NikoshBAN" pitchFamily="2" charset="0"/>
                <a:cs typeface="NikoshBAN" pitchFamily="2" charset="0"/>
              </a:rPr>
              <a:t>.</a:t>
            </a:r>
            <a:r>
              <a:rPr lang="bn-BD" sz="3600" b="1" dirty="0">
                <a:solidFill>
                  <a:srgbClr val="7030A0"/>
                </a:solidFill>
                <a:latin typeface="NikoshBAN" pitchFamily="2" charset="0"/>
                <a:cs typeface="NikoshBAN" pitchFamily="2" charset="0"/>
              </a:rPr>
              <a:t>আতা গাছে তোতা পাখি</a:t>
            </a:r>
            <a:r>
              <a:rPr lang="bn-BD" sz="3600" b="1" dirty="0">
                <a:latin typeface="NikoshBAN" pitchFamily="2" charset="0"/>
                <a:cs typeface="NikoshBAN" pitchFamily="2" charset="0"/>
              </a:rPr>
              <a:t>।</a:t>
            </a:r>
            <a:endParaRPr lang="en-US" sz="8800" b="1" dirty="0"/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৪০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1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882">
        <p15:prstTrans prst="crush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7" y="2229609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3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2" y="221215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11882">
        <p15:prstTrans prst="origami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169029" y="22658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611504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F166B6-8919-38A8-C76A-4F97646B42ED}"/>
              </a:ext>
            </a:extLst>
          </p:cNvPr>
          <p:cNvGrpSpPr/>
          <p:nvPr/>
        </p:nvGrpSpPr>
        <p:grpSpPr>
          <a:xfrm>
            <a:off x="2057400" y="2891227"/>
            <a:ext cx="8530963" cy="1864537"/>
            <a:chOff x="904585" y="2044557"/>
            <a:chExt cx="10515600" cy="229830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C17BFD6-1343-38F9-B551-41DA78B5A629}"/>
                </a:ext>
              </a:extLst>
            </p:cNvPr>
            <p:cNvGrpSpPr/>
            <p:nvPr/>
          </p:nvGrpSpPr>
          <p:grpSpPr>
            <a:xfrm>
              <a:off x="8087015" y="2044557"/>
              <a:ext cx="3333170" cy="2272616"/>
              <a:chOff x="6164580" y="3505200"/>
              <a:chExt cx="880110" cy="600075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B45B3DE-2E64-2D73-56F0-65E342285B63}"/>
                  </a:ext>
                </a:extLst>
              </p:cNvPr>
              <p:cNvSpPr/>
              <p:nvPr/>
            </p:nvSpPr>
            <p:spPr>
              <a:xfrm>
                <a:off x="6172200" y="3505200"/>
                <a:ext cx="662940" cy="525780"/>
              </a:xfrm>
              <a:custGeom>
                <a:avLst/>
                <a:gdLst>
                  <a:gd name="connsiteX0" fmla="*/ 270510 w 662940"/>
                  <a:gd name="connsiteY0" fmla="*/ 266700 h 525780"/>
                  <a:gd name="connsiteX1" fmla="*/ 293370 w 662940"/>
                  <a:gd name="connsiteY1" fmla="*/ 312420 h 525780"/>
                  <a:gd name="connsiteX2" fmla="*/ 278130 w 662940"/>
                  <a:gd name="connsiteY2" fmla="*/ 354330 h 525780"/>
                  <a:gd name="connsiteX3" fmla="*/ 251460 w 662940"/>
                  <a:gd name="connsiteY3" fmla="*/ 373380 h 525780"/>
                  <a:gd name="connsiteX4" fmla="*/ 228600 w 662940"/>
                  <a:gd name="connsiteY4" fmla="*/ 373380 h 525780"/>
                  <a:gd name="connsiteX5" fmla="*/ 228600 w 662940"/>
                  <a:gd name="connsiteY5" fmla="*/ 373380 h 525780"/>
                  <a:gd name="connsiteX6" fmla="*/ 190500 w 662940"/>
                  <a:gd name="connsiteY6" fmla="*/ 346710 h 525780"/>
                  <a:gd name="connsiteX7" fmla="*/ 190500 w 662940"/>
                  <a:gd name="connsiteY7" fmla="*/ 346710 h 525780"/>
                  <a:gd name="connsiteX8" fmla="*/ 167640 w 662940"/>
                  <a:gd name="connsiteY8" fmla="*/ 312420 h 525780"/>
                  <a:gd name="connsiteX9" fmla="*/ 163830 w 662940"/>
                  <a:gd name="connsiteY9" fmla="*/ 293370 h 525780"/>
                  <a:gd name="connsiteX10" fmla="*/ 163830 w 662940"/>
                  <a:gd name="connsiteY10" fmla="*/ 293370 h 525780"/>
                  <a:gd name="connsiteX11" fmla="*/ 182880 w 662940"/>
                  <a:gd name="connsiteY11" fmla="*/ 251460 h 525780"/>
                  <a:gd name="connsiteX12" fmla="*/ 182880 w 662940"/>
                  <a:gd name="connsiteY12" fmla="*/ 232410 h 525780"/>
                  <a:gd name="connsiteX13" fmla="*/ 190500 w 662940"/>
                  <a:gd name="connsiteY13" fmla="*/ 217170 h 525780"/>
                  <a:gd name="connsiteX14" fmla="*/ 190500 w 662940"/>
                  <a:gd name="connsiteY14" fmla="*/ 217170 h 525780"/>
                  <a:gd name="connsiteX15" fmla="*/ 232410 w 662940"/>
                  <a:gd name="connsiteY15" fmla="*/ 190500 h 525780"/>
                  <a:gd name="connsiteX16" fmla="*/ 262890 w 662940"/>
                  <a:gd name="connsiteY16" fmla="*/ 190500 h 525780"/>
                  <a:gd name="connsiteX17" fmla="*/ 297180 w 662940"/>
                  <a:gd name="connsiteY17" fmla="*/ 186690 h 525780"/>
                  <a:gd name="connsiteX18" fmla="*/ 335280 w 662940"/>
                  <a:gd name="connsiteY18" fmla="*/ 194310 h 525780"/>
                  <a:gd name="connsiteX19" fmla="*/ 361950 w 662940"/>
                  <a:gd name="connsiteY19" fmla="*/ 213360 h 525780"/>
                  <a:gd name="connsiteX20" fmla="*/ 392430 w 662940"/>
                  <a:gd name="connsiteY20" fmla="*/ 236220 h 525780"/>
                  <a:gd name="connsiteX21" fmla="*/ 403860 w 662940"/>
                  <a:gd name="connsiteY21" fmla="*/ 270510 h 525780"/>
                  <a:gd name="connsiteX22" fmla="*/ 411480 w 662940"/>
                  <a:gd name="connsiteY22" fmla="*/ 297180 h 525780"/>
                  <a:gd name="connsiteX23" fmla="*/ 403860 w 662940"/>
                  <a:gd name="connsiteY23" fmla="*/ 346710 h 525780"/>
                  <a:gd name="connsiteX24" fmla="*/ 403860 w 662940"/>
                  <a:gd name="connsiteY24" fmla="*/ 346710 h 525780"/>
                  <a:gd name="connsiteX25" fmla="*/ 403860 w 662940"/>
                  <a:gd name="connsiteY25" fmla="*/ 400050 h 525780"/>
                  <a:gd name="connsiteX26" fmla="*/ 396240 w 662940"/>
                  <a:gd name="connsiteY26" fmla="*/ 430530 h 525780"/>
                  <a:gd name="connsiteX27" fmla="*/ 392430 w 662940"/>
                  <a:gd name="connsiteY27" fmla="*/ 457200 h 525780"/>
                  <a:gd name="connsiteX28" fmla="*/ 365760 w 662940"/>
                  <a:gd name="connsiteY28" fmla="*/ 483870 h 525780"/>
                  <a:gd name="connsiteX29" fmla="*/ 354330 w 662940"/>
                  <a:gd name="connsiteY29" fmla="*/ 495300 h 525780"/>
                  <a:gd name="connsiteX30" fmla="*/ 327660 w 662940"/>
                  <a:gd name="connsiteY30" fmla="*/ 506730 h 525780"/>
                  <a:gd name="connsiteX31" fmla="*/ 293370 w 662940"/>
                  <a:gd name="connsiteY31" fmla="*/ 518160 h 525780"/>
                  <a:gd name="connsiteX32" fmla="*/ 274320 w 662940"/>
                  <a:gd name="connsiteY32" fmla="*/ 521970 h 525780"/>
                  <a:gd name="connsiteX33" fmla="*/ 247650 w 662940"/>
                  <a:gd name="connsiteY33" fmla="*/ 521970 h 525780"/>
                  <a:gd name="connsiteX34" fmla="*/ 232410 w 662940"/>
                  <a:gd name="connsiteY34" fmla="*/ 525780 h 525780"/>
                  <a:gd name="connsiteX35" fmla="*/ 205740 w 662940"/>
                  <a:gd name="connsiteY35" fmla="*/ 525780 h 525780"/>
                  <a:gd name="connsiteX36" fmla="*/ 171450 w 662940"/>
                  <a:gd name="connsiteY36" fmla="*/ 514350 h 525780"/>
                  <a:gd name="connsiteX37" fmla="*/ 137160 w 662940"/>
                  <a:gd name="connsiteY37" fmla="*/ 518160 h 525780"/>
                  <a:gd name="connsiteX38" fmla="*/ 99060 w 662940"/>
                  <a:gd name="connsiteY38" fmla="*/ 506730 h 525780"/>
                  <a:gd name="connsiteX39" fmla="*/ 99060 w 662940"/>
                  <a:gd name="connsiteY39" fmla="*/ 506730 h 525780"/>
                  <a:gd name="connsiteX40" fmla="*/ 45720 w 662940"/>
                  <a:gd name="connsiteY40" fmla="*/ 476250 h 525780"/>
                  <a:gd name="connsiteX41" fmla="*/ 19050 w 662940"/>
                  <a:gd name="connsiteY41" fmla="*/ 438150 h 525780"/>
                  <a:gd name="connsiteX42" fmla="*/ 11430 w 662940"/>
                  <a:gd name="connsiteY42" fmla="*/ 419100 h 525780"/>
                  <a:gd name="connsiteX43" fmla="*/ 0 w 662940"/>
                  <a:gd name="connsiteY43" fmla="*/ 384810 h 525780"/>
                  <a:gd name="connsiteX44" fmla="*/ 0 w 662940"/>
                  <a:gd name="connsiteY44" fmla="*/ 354330 h 525780"/>
                  <a:gd name="connsiteX45" fmla="*/ 0 w 662940"/>
                  <a:gd name="connsiteY45" fmla="*/ 354330 h 525780"/>
                  <a:gd name="connsiteX46" fmla="*/ 0 w 662940"/>
                  <a:gd name="connsiteY46" fmla="*/ 304800 h 525780"/>
                  <a:gd name="connsiteX47" fmla="*/ 3810 w 662940"/>
                  <a:gd name="connsiteY47" fmla="*/ 274320 h 525780"/>
                  <a:gd name="connsiteX48" fmla="*/ 7620 w 662940"/>
                  <a:gd name="connsiteY48" fmla="*/ 247650 h 525780"/>
                  <a:gd name="connsiteX49" fmla="*/ 7620 w 662940"/>
                  <a:gd name="connsiteY49" fmla="*/ 228600 h 525780"/>
                  <a:gd name="connsiteX50" fmla="*/ 11430 w 662940"/>
                  <a:gd name="connsiteY50" fmla="*/ 194310 h 525780"/>
                  <a:gd name="connsiteX51" fmla="*/ 38100 w 662940"/>
                  <a:gd name="connsiteY51" fmla="*/ 156210 h 525780"/>
                  <a:gd name="connsiteX52" fmla="*/ 38100 w 662940"/>
                  <a:gd name="connsiteY52" fmla="*/ 133350 h 525780"/>
                  <a:gd name="connsiteX53" fmla="*/ 64770 w 662940"/>
                  <a:gd name="connsiteY53" fmla="*/ 106680 h 525780"/>
                  <a:gd name="connsiteX54" fmla="*/ 102870 w 662940"/>
                  <a:gd name="connsiteY54" fmla="*/ 72390 h 525780"/>
                  <a:gd name="connsiteX55" fmla="*/ 121920 w 662940"/>
                  <a:gd name="connsiteY55" fmla="*/ 53340 h 525780"/>
                  <a:gd name="connsiteX56" fmla="*/ 137160 w 662940"/>
                  <a:gd name="connsiteY56" fmla="*/ 26670 h 525780"/>
                  <a:gd name="connsiteX57" fmla="*/ 175260 w 662940"/>
                  <a:gd name="connsiteY57" fmla="*/ 15240 h 525780"/>
                  <a:gd name="connsiteX58" fmla="*/ 217170 w 662940"/>
                  <a:gd name="connsiteY58" fmla="*/ 3810 h 525780"/>
                  <a:gd name="connsiteX59" fmla="*/ 270510 w 662940"/>
                  <a:gd name="connsiteY59" fmla="*/ 0 h 525780"/>
                  <a:gd name="connsiteX60" fmla="*/ 320040 w 662940"/>
                  <a:gd name="connsiteY60" fmla="*/ 0 h 525780"/>
                  <a:gd name="connsiteX61" fmla="*/ 350520 w 662940"/>
                  <a:gd name="connsiteY61" fmla="*/ 0 h 525780"/>
                  <a:gd name="connsiteX62" fmla="*/ 384810 w 662940"/>
                  <a:gd name="connsiteY62" fmla="*/ 15240 h 525780"/>
                  <a:gd name="connsiteX63" fmla="*/ 426720 w 662940"/>
                  <a:gd name="connsiteY63" fmla="*/ 30480 h 525780"/>
                  <a:gd name="connsiteX64" fmla="*/ 461010 w 662940"/>
                  <a:gd name="connsiteY64" fmla="*/ 49530 h 525780"/>
                  <a:gd name="connsiteX65" fmla="*/ 483870 w 662940"/>
                  <a:gd name="connsiteY65" fmla="*/ 68580 h 525780"/>
                  <a:gd name="connsiteX66" fmla="*/ 506730 w 662940"/>
                  <a:gd name="connsiteY66" fmla="*/ 99060 h 525780"/>
                  <a:gd name="connsiteX67" fmla="*/ 533400 w 662940"/>
                  <a:gd name="connsiteY67" fmla="*/ 137160 h 525780"/>
                  <a:gd name="connsiteX68" fmla="*/ 544830 w 662940"/>
                  <a:gd name="connsiteY68" fmla="*/ 163830 h 525780"/>
                  <a:gd name="connsiteX69" fmla="*/ 575310 w 662940"/>
                  <a:gd name="connsiteY69" fmla="*/ 179070 h 525780"/>
                  <a:gd name="connsiteX70" fmla="*/ 598170 w 662940"/>
                  <a:gd name="connsiteY70" fmla="*/ 217170 h 525780"/>
                  <a:gd name="connsiteX71" fmla="*/ 609600 w 662940"/>
                  <a:gd name="connsiteY71" fmla="*/ 247650 h 525780"/>
                  <a:gd name="connsiteX72" fmla="*/ 617220 w 662940"/>
                  <a:gd name="connsiteY72" fmla="*/ 285750 h 525780"/>
                  <a:gd name="connsiteX73" fmla="*/ 628650 w 662940"/>
                  <a:gd name="connsiteY73" fmla="*/ 327660 h 525780"/>
                  <a:gd name="connsiteX74" fmla="*/ 643890 w 662940"/>
                  <a:gd name="connsiteY74" fmla="*/ 377190 h 525780"/>
                  <a:gd name="connsiteX75" fmla="*/ 662940 w 662940"/>
                  <a:gd name="connsiteY75" fmla="*/ 438150 h 525780"/>
                  <a:gd name="connsiteX76" fmla="*/ 662940 w 662940"/>
                  <a:gd name="connsiteY76" fmla="*/ 457200 h 525780"/>
                  <a:gd name="connsiteX77" fmla="*/ 651510 w 662940"/>
                  <a:gd name="connsiteY77" fmla="*/ 468630 h 525780"/>
                  <a:gd name="connsiteX78" fmla="*/ 601980 w 662940"/>
                  <a:gd name="connsiteY78" fmla="*/ 480060 h 525780"/>
                  <a:gd name="connsiteX79" fmla="*/ 567690 w 662940"/>
                  <a:gd name="connsiteY79" fmla="*/ 483870 h 525780"/>
                  <a:gd name="connsiteX80" fmla="*/ 529590 w 662940"/>
                  <a:gd name="connsiteY80" fmla="*/ 483870 h 525780"/>
                  <a:gd name="connsiteX81" fmla="*/ 491490 w 662940"/>
                  <a:gd name="connsiteY81" fmla="*/ 480060 h 525780"/>
                  <a:gd name="connsiteX82" fmla="*/ 441960 w 662940"/>
                  <a:gd name="connsiteY82" fmla="*/ 476250 h 525780"/>
                  <a:gd name="connsiteX83" fmla="*/ 422910 w 662940"/>
                  <a:gd name="connsiteY83" fmla="*/ 476250 h 525780"/>
                  <a:gd name="connsiteX84" fmla="*/ 403860 w 662940"/>
                  <a:gd name="connsiteY84" fmla="*/ 468630 h 5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62940" h="525780">
                    <a:moveTo>
                      <a:pt x="270510" y="266700"/>
                    </a:moveTo>
                    <a:lnTo>
                      <a:pt x="293370" y="312420"/>
                    </a:lnTo>
                    <a:lnTo>
                      <a:pt x="278130" y="354330"/>
                    </a:lnTo>
                    <a:lnTo>
                      <a:pt x="251460" y="373380"/>
                    </a:lnTo>
                    <a:lnTo>
                      <a:pt x="228600" y="373380"/>
                    </a:lnTo>
                    <a:lnTo>
                      <a:pt x="228600" y="373380"/>
                    </a:lnTo>
                    <a:lnTo>
                      <a:pt x="190500" y="346710"/>
                    </a:lnTo>
                    <a:lnTo>
                      <a:pt x="190500" y="346710"/>
                    </a:lnTo>
                    <a:lnTo>
                      <a:pt x="167640" y="312420"/>
                    </a:lnTo>
                    <a:lnTo>
                      <a:pt x="163830" y="293370"/>
                    </a:lnTo>
                    <a:lnTo>
                      <a:pt x="163830" y="293370"/>
                    </a:lnTo>
                    <a:lnTo>
                      <a:pt x="182880" y="251460"/>
                    </a:lnTo>
                    <a:lnTo>
                      <a:pt x="182880" y="232410"/>
                    </a:lnTo>
                    <a:lnTo>
                      <a:pt x="190500" y="217170"/>
                    </a:lnTo>
                    <a:lnTo>
                      <a:pt x="190500" y="217170"/>
                    </a:lnTo>
                    <a:lnTo>
                      <a:pt x="232410" y="190500"/>
                    </a:lnTo>
                    <a:lnTo>
                      <a:pt x="262890" y="190500"/>
                    </a:lnTo>
                    <a:lnTo>
                      <a:pt x="297180" y="186690"/>
                    </a:lnTo>
                    <a:lnTo>
                      <a:pt x="335280" y="194310"/>
                    </a:lnTo>
                    <a:lnTo>
                      <a:pt x="361950" y="213360"/>
                    </a:lnTo>
                    <a:lnTo>
                      <a:pt x="392430" y="236220"/>
                    </a:lnTo>
                    <a:lnTo>
                      <a:pt x="403860" y="270510"/>
                    </a:lnTo>
                    <a:lnTo>
                      <a:pt x="411480" y="297180"/>
                    </a:lnTo>
                    <a:lnTo>
                      <a:pt x="403860" y="346710"/>
                    </a:lnTo>
                    <a:lnTo>
                      <a:pt x="403860" y="346710"/>
                    </a:lnTo>
                    <a:lnTo>
                      <a:pt x="403860" y="400050"/>
                    </a:lnTo>
                    <a:lnTo>
                      <a:pt x="396240" y="430530"/>
                    </a:lnTo>
                    <a:lnTo>
                      <a:pt x="392430" y="457200"/>
                    </a:lnTo>
                    <a:lnTo>
                      <a:pt x="365760" y="483870"/>
                    </a:lnTo>
                    <a:lnTo>
                      <a:pt x="354330" y="495300"/>
                    </a:lnTo>
                    <a:lnTo>
                      <a:pt x="327660" y="506730"/>
                    </a:lnTo>
                    <a:lnTo>
                      <a:pt x="293370" y="518160"/>
                    </a:lnTo>
                    <a:lnTo>
                      <a:pt x="274320" y="521970"/>
                    </a:lnTo>
                    <a:lnTo>
                      <a:pt x="247650" y="521970"/>
                    </a:lnTo>
                    <a:lnTo>
                      <a:pt x="232410" y="525780"/>
                    </a:lnTo>
                    <a:lnTo>
                      <a:pt x="205740" y="525780"/>
                    </a:lnTo>
                    <a:lnTo>
                      <a:pt x="171450" y="514350"/>
                    </a:lnTo>
                    <a:lnTo>
                      <a:pt x="137160" y="518160"/>
                    </a:lnTo>
                    <a:lnTo>
                      <a:pt x="99060" y="506730"/>
                    </a:lnTo>
                    <a:lnTo>
                      <a:pt x="99060" y="506730"/>
                    </a:lnTo>
                    <a:lnTo>
                      <a:pt x="45720" y="476250"/>
                    </a:lnTo>
                    <a:lnTo>
                      <a:pt x="19050" y="438150"/>
                    </a:lnTo>
                    <a:lnTo>
                      <a:pt x="11430" y="419100"/>
                    </a:lnTo>
                    <a:lnTo>
                      <a:pt x="0" y="384810"/>
                    </a:lnTo>
                    <a:lnTo>
                      <a:pt x="0" y="354330"/>
                    </a:lnTo>
                    <a:lnTo>
                      <a:pt x="0" y="354330"/>
                    </a:lnTo>
                    <a:lnTo>
                      <a:pt x="0" y="304800"/>
                    </a:lnTo>
                    <a:lnTo>
                      <a:pt x="3810" y="274320"/>
                    </a:lnTo>
                    <a:lnTo>
                      <a:pt x="7620" y="247650"/>
                    </a:lnTo>
                    <a:lnTo>
                      <a:pt x="7620" y="228600"/>
                    </a:lnTo>
                    <a:lnTo>
                      <a:pt x="11430" y="194310"/>
                    </a:lnTo>
                    <a:lnTo>
                      <a:pt x="38100" y="156210"/>
                    </a:lnTo>
                    <a:lnTo>
                      <a:pt x="38100" y="133350"/>
                    </a:lnTo>
                    <a:lnTo>
                      <a:pt x="64770" y="106680"/>
                    </a:lnTo>
                    <a:lnTo>
                      <a:pt x="102870" y="72390"/>
                    </a:lnTo>
                    <a:lnTo>
                      <a:pt x="121920" y="53340"/>
                    </a:lnTo>
                    <a:lnTo>
                      <a:pt x="137160" y="26670"/>
                    </a:lnTo>
                    <a:lnTo>
                      <a:pt x="175260" y="15240"/>
                    </a:lnTo>
                    <a:lnTo>
                      <a:pt x="217170" y="3810"/>
                    </a:lnTo>
                    <a:lnTo>
                      <a:pt x="270510" y="0"/>
                    </a:lnTo>
                    <a:lnTo>
                      <a:pt x="320040" y="0"/>
                    </a:lnTo>
                    <a:lnTo>
                      <a:pt x="350520" y="0"/>
                    </a:lnTo>
                    <a:lnTo>
                      <a:pt x="384810" y="15240"/>
                    </a:lnTo>
                    <a:lnTo>
                      <a:pt x="426720" y="30480"/>
                    </a:lnTo>
                    <a:lnTo>
                      <a:pt x="461010" y="49530"/>
                    </a:lnTo>
                    <a:lnTo>
                      <a:pt x="483870" y="68580"/>
                    </a:lnTo>
                    <a:lnTo>
                      <a:pt x="506730" y="99060"/>
                    </a:lnTo>
                    <a:lnTo>
                      <a:pt x="533400" y="137160"/>
                    </a:lnTo>
                    <a:lnTo>
                      <a:pt x="544830" y="163830"/>
                    </a:lnTo>
                    <a:lnTo>
                      <a:pt x="575310" y="179070"/>
                    </a:lnTo>
                    <a:lnTo>
                      <a:pt x="598170" y="217170"/>
                    </a:lnTo>
                    <a:lnTo>
                      <a:pt x="609600" y="247650"/>
                    </a:lnTo>
                    <a:lnTo>
                      <a:pt x="617220" y="285750"/>
                    </a:lnTo>
                    <a:lnTo>
                      <a:pt x="628650" y="327660"/>
                    </a:lnTo>
                    <a:lnTo>
                      <a:pt x="643890" y="377190"/>
                    </a:lnTo>
                    <a:lnTo>
                      <a:pt x="662940" y="438150"/>
                    </a:lnTo>
                    <a:lnTo>
                      <a:pt x="662940" y="457200"/>
                    </a:lnTo>
                    <a:lnTo>
                      <a:pt x="651510" y="468630"/>
                    </a:lnTo>
                    <a:lnTo>
                      <a:pt x="601980" y="480060"/>
                    </a:lnTo>
                    <a:lnTo>
                      <a:pt x="567690" y="483870"/>
                    </a:lnTo>
                    <a:lnTo>
                      <a:pt x="529590" y="483870"/>
                    </a:lnTo>
                    <a:lnTo>
                      <a:pt x="491490" y="480060"/>
                    </a:lnTo>
                    <a:lnTo>
                      <a:pt x="441960" y="476250"/>
                    </a:lnTo>
                    <a:lnTo>
                      <a:pt x="422910" y="476250"/>
                    </a:lnTo>
                    <a:lnTo>
                      <a:pt x="403860" y="468630"/>
                    </a:lnTo>
                  </a:path>
                </a:pathLst>
              </a:custGeom>
              <a:noFill/>
              <a:ln w="28575">
                <a:solidFill>
                  <a:srgbClr val="D5006A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5006A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24C26A5-C55E-B063-BD6C-AC3A1CD77926}"/>
                  </a:ext>
                </a:extLst>
              </p:cNvPr>
              <p:cNvGrpSpPr/>
              <p:nvPr/>
            </p:nvGrpSpPr>
            <p:grpSpPr>
              <a:xfrm>
                <a:off x="6164580" y="3804285"/>
                <a:ext cx="880110" cy="300990"/>
                <a:chOff x="6164580" y="3804285"/>
                <a:chExt cx="880110" cy="300990"/>
              </a:xfrm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E9D4BD1F-1CAD-3F27-C77D-A4AE01DBE652}"/>
                    </a:ext>
                  </a:extLst>
                </p:cNvPr>
                <p:cNvSpPr/>
                <p:nvPr/>
              </p:nvSpPr>
              <p:spPr>
                <a:xfrm>
                  <a:off x="6164580" y="3956685"/>
                  <a:ext cx="834390" cy="148590"/>
                </a:xfrm>
                <a:custGeom>
                  <a:avLst/>
                  <a:gdLst>
                    <a:gd name="connsiteX0" fmla="*/ 60960 w 834390"/>
                    <a:gd name="connsiteY0" fmla="*/ 41910 h 148590"/>
                    <a:gd name="connsiteX1" fmla="*/ 3810 w 834390"/>
                    <a:gd name="connsiteY1" fmla="*/ 60960 h 148590"/>
                    <a:gd name="connsiteX2" fmla="*/ 0 w 834390"/>
                    <a:gd name="connsiteY2" fmla="*/ 87630 h 148590"/>
                    <a:gd name="connsiteX3" fmla="*/ 0 w 834390"/>
                    <a:gd name="connsiteY3" fmla="*/ 87630 h 148590"/>
                    <a:gd name="connsiteX4" fmla="*/ 15240 w 834390"/>
                    <a:gd name="connsiteY4" fmla="*/ 121920 h 148590"/>
                    <a:gd name="connsiteX5" fmla="*/ 30480 w 834390"/>
                    <a:gd name="connsiteY5" fmla="*/ 137160 h 148590"/>
                    <a:gd name="connsiteX6" fmla="*/ 49530 w 834390"/>
                    <a:gd name="connsiteY6" fmla="*/ 140970 h 148590"/>
                    <a:gd name="connsiteX7" fmla="*/ 87630 w 834390"/>
                    <a:gd name="connsiteY7" fmla="*/ 148590 h 148590"/>
                    <a:gd name="connsiteX8" fmla="*/ 114300 w 834390"/>
                    <a:gd name="connsiteY8" fmla="*/ 148590 h 148590"/>
                    <a:gd name="connsiteX9" fmla="*/ 137160 w 834390"/>
                    <a:gd name="connsiteY9" fmla="*/ 148590 h 148590"/>
                    <a:gd name="connsiteX10" fmla="*/ 160020 w 834390"/>
                    <a:gd name="connsiteY10" fmla="*/ 140970 h 148590"/>
                    <a:gd name="connsiteX11" fmla="*/ 179070 w 834390"/>
                    <a:gd name="connsiteY11" fmla="*/ 133350 h 148590"/>
                    <a:gd name="connsiteX12" fmla="*/ 198120 w 834390"/>
                    <a:gd name="connsiteY12" fmla="*/ 129540 h 148590"/>
                    <a:gd name="connsiteX13" fmla="*/ 220980 w 834390"/>
                    <a:gd name="connsiteY13" fmla="*/ 125730 h 148590"/>
                    <a:gd name="connsiteX14" fmla="*/ 220980 w 834390"/>
                    <a:gd name="connsiteY14" fmla="*/ 125730 h 148590"/>
                    <a:gd name="connsiteX15" fmla="*/ 285750 w 834390"/>
                    <a:gd name="connsiteY15" fmla="*/ 118110 h 148590"/>
                    <a:gd name="connsiteX16" fmla="*/ 285750 w 834390"/>
                    <a:gd name="connsiteY16" fmla="*/ 118110 h 148590"/>
                    <a:gd name="connsiteX17" fmla="*/ 339090 w 834390"/>
                    <a:gd name="connsiteY17" fmla="*/ 125730 h 148590"/>
                    <a:gd name="connsiteX18" fmla="*/ 369570 w 834390"/>
                    <a:gd name="connsiteY18" fmla="*/ 125730 h 148590"/>
                    <a:gd name="connsiteX19" fmla="*/ 407670 w 834390"/>
                    <a:gd name="connsiteY19" fmla="*/ 129540 h 148590"/>
                    <a:gd name="connsiteX20" fmla="*/ 441960 w 834390"/>
                    <a:gd name="connsiteY20" fmla="*/ 137160 h 148590"/>
                    <a:gd name="connsiteX21" fmla="*/ 480060 w 834390"/>
                    <a:gd name="connsiteY21" fmla="*/ 133350 h 148590"/>
                    <a:gd name="connsiteX22" fmla="*/ 518160 w 834390"/>
                    <a:gd name="connsiteY22" fmla="*/ 106680 h 148590"/>
                    <a:gd name="connsiteX23" fmla="*/ 556260 w 834390"/>
                    <a:gd name="connsiteY23" fmla="*/ 106680 h 148590"/>
                    <a:gd name="connsiteX24" fmla="*/ 582930 w 834390"/>
                    <a:gd name="connsiteY24" fmla="*/ 118110 h 148590"/>
                    <a:gd name="connsiteX25" fmla="*/ 624840 w 834390"/>
                    <a:gd name="connsiteY25" fmla="*/ 137160 h 148590"/>
                    <a:gd name="connsiteX26" fmla="*/ 655320 w 834390"/>
                    <a:gd name="connsiteY26" fmla="*/ 148590 h 148590"/>
                    <a:gd name="connsiteX27" fmla="*/ 693420 w 834390"/>
                    <a:gd name="connsiteY27" fmla="*/ 133350 h 148590"/>
                    <a:gd name="connsiteX28" fmla="*/ 739140 w 834390"/>
                    <a:gd name="connsiteY28" fmla="*/ 114300 h 148590"/>
                    <a:gd name="connsiteX29" fmla="*/ 773430 w 834390"/>
                    <a:gd name="connsiteY29" fmla="*/ 106680 h 148590"/>
                    <a:gd name="connsiteX30" fmla="*/ 803910 w 834390"/>
                    <a:gd name="connsiteY30" fmla="*/ 106680 h 148590"/>
                    <a:gd name="connsiteX31" fmla="*/ 819150 w 834390"/>
                    <a:gd name="connsiteY31" fmla="*/ 87630 h 148590"/>
                    <a:gd name="connsiteX32" fmla="*/ 830580 w 834390"/>
                    <a:gd name="connsiteY32" fmla="*/ 64770 h 148590"/>
                    <a:gd name="connsiteX33" fmla="*/ 834390 w 834390"/>
                    <a:gd name="connsiteY33" fmla="*/ 41910 h 148590"/>
                    <a:gd name="connsiteX34" fmla="*/ 834390 w 834390"/>
                    <a:gd name="connsiteY34" fmla="*/ 22860 h 148590"/>
                    <a:gd name="connsiteX35" fmla="*/ 826770 w 834390"/>
                    <a:gd name="connsiteY35" fmla="*/ 7620 h 148590"/>
                    <a:gd name="connsiteX36" fmla="*/ 811530 w 834390"/>
                    <a:gd name="connsiteY36" fmla="*/ 15240 h 148590"/>
                    <a:gd name="connsiteX37" fmla="*/ 792480 w 834390"/>
                    <a:gd name="connsiteY37" fmla="*/ 38100 h 148590"/>
                    <a:gd name="connsiteX38" fmla="*/ 750570 w 834390"/>
                    <a:gd name="connsiteY38" fmla="*/ 0 h 148590"/>
                    <a:gd name="connsiteX39" fmla="*/ 716280 w 834390"/>
                    <a:gd name="connsiteY39" fmla="*/ 45720 h 148590"/>
                    <a:gd name="connsiteX40" fmla="*/ 697230 w 834390"/>
                    <a:gd name="connsiteY40" fmla="*/ 60960 h 148590"/>
                    <a:gd name="connsiteX41" fmla="*/ 685800 w 834390"/>
                    <a:gd name="connsiteY41" fmla="*/ 60960 h 148590"/>
                    <a:gd name="connsiteX42" fmla="*/ 666750 w 834390"/>
                    <a:gd name="connsiteY42" fmla="*/ 60960 h 148590"/>
                    <a:gd name="connsiteX43" fmla="*/ 655320 w 834390"/>
                    <a:gd name="connsiteY43" fmla="*/ 49530 h 148590"/>
                    <a:gd name="connsiteX44" fmla="*/ 643890 w 834390"/>
                    <a:gd name="connsiteY44" fmla="*/ 34290 h 148590"/>
                    <a:gd name="connsiteX45" fmla="*/ 643890 w 834390"/>
                    <a:gd name="connsiteY45" fmla="*/ 34290 h 14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834390" h="148590">
                      <a:moveTo>
                        <a:pt x="60960" y="41910"/>
                      </a:moveTo>
                      <a:lnTo>
                        <a:pt x="3810" y="60960"/>
                      </a:lnTo>
                      <a:lnTo>
                        <a:pt x="0" y="87630"/>
                      </a:lnTo>
                      <a:lnTo>
                        <a:pt x="0" y="87630"/>
                      </a:lnTo>
                      <a:lnTo>
                        <a:pt x="15240" y="121920"/>
                      </a:lnTo>
                      <a:lnTo>
                        <a:pt x="30480" y="137160"/>
                      </a:lnTo>
                      <a:lnTo>
                        <a:pt x="49530" y="140970"/>
                      </a:lnTo>
                      <a:lnTo>
                        <a:pt x="87630" y="148590"/>
                      </a:lnTo>
                      <a:lnTo>
                        <a:pt x="114300" y="148590"/>
                      </a:lnTo>
                      <a:lnTo>
                        <a:pt x="137160" y="148590"/>
                      </a:lnTo>
                      <a:lnTo>
                        <a:pt x="160020" y="140970"/>
                      </a:lnTo>
                      <a:lnTo>
                        <a:pt x="179070" y="133350"/>
                      </a:lnTo>
                      <a:lnTo>
                        <a:pt x="198120" y="129540"/>
                      </a:lnTo>
                      <a:lnTo>
                        <a:pt x="220980" y="125730"/>
                      </a:lnTo>
                      <a:lnTo>
                        <a:pt x="220980" y="125730"/>
                      </a:lnTo>
                      <a:lnTo>
                        <a:pt x="285750" y="118110"/>
                      </a:lnTo>
                      <a:lnTo>
                        <a:pt x="285750" y="118110"/>
                      </a:lnTo>
                      <a:lnTo>
                        <a:pt x="339090" y="125730"/>
                      </a:lnTo>
                      <a:lnTo>
                        <a:pt x="369570" y="125730"/>
                      </a:lnTo>
                      <a:lnTo>
                        <a:pt x="407670" y="129540"/>
                      </a:lnTo>
                      <a:lnTo>
                        <a:pt x="441960" y="137160"/>
                      </a:lnTo>
                      <a:lnTo>
                        <a:pt x="480060" y="133350"/>
                      </a:lnTo>
                      <a:lnTo>
                        <a:pt x="518160" y="106680"/>
                      </a:lnTo>
                      <a:lnTo>
                        <a:pt x="556260" y="106680"/>
                      </a:lnTo>
                      <a:lnTo>
                        <a:pt x="582930" y="118110"/>
                      </a:lnTo>
                      <a:lnTo>
                        <a:pt x="624840" y="137160"/>
                      </a:lnTo>
                      <a:lnTo>
                        <a:pt x="655320" y="148590"/>
                      </a:lnTo>
                      <a:lnTo>
                        <a:pt x="693420" y="133350"/>
                      </a:lnTo>
                      <a:lnTo>
                        <a:pt x="739140" y="114300"/>
                      </a:lnTo>
                      <a:lnTo>
                        <a:pt x="773430" y="106680"/>
                      </a:lnTo>
                      <a:lnTo>
                        <a:pt x="803910" y="106680"/>
                      </a:lnTo>
                      <a:lnTo>
                        <a:pt x="819150" y="87630"/>
                      </a:lnTo>
                      <a:lnTo>
                        <a:pt x="830580" y="64770"/>
                      </a:lnTo>
                      <a:lnTo>
                        <a:pt x="834390" y="41910"/>
                      </a:lnTo>
                      <a:lnTo>
                        <a:pt x="834390" y="22860"/>
                      </a:lnTo>
                      <a:lnTo>
                        <a:pt x="826770" y="7620"/>
                      </a:lnTo>
                      <a:lnTo>
                        <a:pt x="811530" y="15240"/>
                      </a:lnTo>
                      <a:lnTo>
                        <a:pt x="792480" y="38100"/>
                      </a:lnTo>
                      <a:lnTo>
                        <a:pt x="750570" y="0"/>
                      </a:lnTo>
                      <a:lnTo>
                        <a:pt x="716280" y="45720"/>
                      </a:lnTo>
                      <a:lnTo>
                        <a:pt x="697230" y="60960"/>
                      </a:lnTo>
                      <a:lnTo>
                        <a:pt x="685800" y="60960"/>
                      </a:lnTo>
                      <a:lnTo>
                        <a:pt x="666750" y="60960"/>
                      </a:lnTo>
                      <a:lnTo>
                        <a:pt x="655320" y="49530"/>
                      </a:lnTo>
                      <a:lnTo>
                        <a:pt x="643890" y="34290"/>
                      </a:lnTo>
                      <a:lnTo>
                        <a:pt x="643890" y="34290"/>
                      </a:lnTo>
                    </a:path>
                  </a:pathLst>
                </a:custGeom>
                <a:noFill/>
                <a:ln w="28575">
                  <a:solidFill>
                    <a:srgbClr val="D5006A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D5006A"/>
                    </a:solidFill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12FF9F2-BCB9-3A37-27A5-86D0E2AB0924}"/>
                    </a:ext>
                  </a:extLst>
                </p:cNvPr>
                <p:cNvSpPr/>
                <p:nvPr/>
              </p:nvSpPr>
              <p:spPr>
                <a:xfrm>
                  <a:off x="697992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rgbClr val="D5006A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D5006A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FEBD632-707A-CFDB-1E9B-4B2F65D75F6D}"/>
                    </a:ext>
                  </a:extLst>
                </p:cNvPr>
                <p:cNvSpPr/>
                <p:nvPr/>
              </p:nvSpPr>
              <p:spPr>
                <a:xfrm flipH="1">
                  <a:off x="686943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rgbClr val="D5006A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D5006A"/>
                    </a:solidFill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8E1FC94-4245-F761-65E0-FBF06E9A4D12}"/>
                </a:ext>
              </a:extLst>
            </p:cNvPr>
            <p:cNvGrpSpPr/>
            <p:nvPr/>
          </p:nvGrpSpPr>
          <p:grpSpPr>
            <a:xfrm>
              <a:off x="904585" y="2070243"/>
              <a:ext cx="3333170" cy="2272616"/>
              <a:chOff x="6164580" y="3505200"/>
              <a:chExt cx="880110" cy="60007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9040140-2F8B-DD69-E6CA-BA3766EEB16C}"/>
                  </a:ext>
                </a:extLst>
              </p:cNvPr>
              <p:cNvSpPr/>
              <p:nvPr/>
            </p:nvSpPr>
            <p:spPr>
              <a:xfrm>
                <a:off x="6172200" y="3505200"/>
                <a:ext cx="662940" cy="525780"/>
              </a:xfrm>
              <a:custGeom>
                <a:avLst/>
                <a:gdLst>
                  <a:gd name="connsiteX0" fmla="*/ 270510 w 662940"/>
                  <a:gd name="connsiteY0" fmla="*/ 266700 h 525780"/>
                  <a:gd name="connsiteX1" fmla="*/ 293370 w 662940"/>
                  <a:gd name="connsiteY1" fmla="*/ 312420 h 525780"/>
                  <a:gd name="connsiteX2" fmla="*/ 278130 w 662940"/>
                  <a:gd name="connsiteY2" fmla="*/ 354330 h 525780"/>
                  <a:gd name="connsiteX3" fmla="*/ 251460 w 662940"/>
                  <a:gd name="connsiteY3" fmla="*/ 373380 h 525780"/>
                  <a:gd name="connsiteX4" fmla="*/ 228600 w 662940"/>
                  <a:gd name="connsiteY4" fmla="*/ 373380 h 525780"/>
                  <a:gd name="connsiteX5" fmla="*/ 228600 w 662940"/>
                  <a:gd name="connsiteY5" fmla="*/ 373380 h 525780"/>
                  <a:gd name="connsiteX6" fmla="*/ 190500 w 662940"/>
                  <a:gd name="connsiteY6" fmla="*/ 346710 h 525780"/>
                  <a:gd name="connsiteX7" fmla="*/ 190500 w 662940"/>
                  <a:gd name="connsiteY7" fmla="*/ 346710 h 525780"/>
                  <a:gd name="connsiteX8" fmla="*/ 167640 w 662940"/>
                  <a:gd name="connsiteY8" fmla="*/ 312420 h 525780"/>
                  <a:gd name="connsiteX9" fmla="*/ 163830 w 662940"/>
                  <a:gd name="connsiteY9" fmla="*/ 293370 h 525780"/>
                  <a:gd name="connsiteX10" fmla="*/ 163830 w 662940"/>
                  <a:gd name="connsiteY10" fmla="*/ 293370 h 525780"/>
                  <a:gd name="connsiteX11" fmla="*/ 182880 w 662940"/>
                  <a:gd name="connsiteY11" fmla="*/ 251460 h 525780"/>
                  <a:gd name="connsiteX12" fmla="*/ 182880 w 662940"/>
                  <a:gd name="connsiteY12" fmla="*/ 232410 h 525780"/>
                  <a:gd name="connsiteX13" fmla="*/ 190500 w 662940"/>
                  <a:gd name="connsiteY13" fmla="*/ 217170 h 525780"/>
                  <a:gd name="connsiteX14" fmla="*/ 190500 w 662940"/>
                  <a:gd name="connsiteY14" fmla="*/ 217170 h 525780"/>
                  <a:gd name="connsiteX15" fmla="*/ 232410 w 662940"/>
                  <a:gd name="connsiteY15" fmla="*/ 190500 h 525780"/>
                  <a:gd name="connsiteX16" fmla="*/ 262890 w 662940"/>
                  <a:gd name="connsiteY16" fmla="*/ 190500 h 525780"/>
                  <a:gd name="connsiteX17" fmla="*/ 297180 w 662940"/>
                  <a:gd name="connsiteY17" fmla="*/ 186690 h 525780"/>
                  <a:gd name="connsiteX18" fmla="*/ 335280 w 662940"/>
                  <a:gd name="connsiteY18" fmla="*/ 194310 h 525780"/>
                  <a:gd name="connsiteX19" fmla="*/ 361950 w 662940"/>
                  <a:gd name="connsiteY19" fmla="*/ 213360 h 525780"/>
                  <a:gd name="connsiteX20" fmla="*/ 392430 w 662940"/>
                  <a:gd name="connsiteY20" fmla="*/ 236220 h 525780"/>
                  <a:gd name="connsiteX21" fmla="*/ 403860 w 662940"/>
                  <a:gd name="connsiteY21" fmla="*/ 270510 h 525780"/>
                  <a:gd name="connsiteX22" fmla="*/ 411480 w 662940"/>
                  <a:gd name="connsiteY22" fmla="*/ 297180 h 525780"/>
                  <a:gd name="connsiteX23" fmla="*/ 403860 w 662940"/>
                  <a:gd name="connsiteY23" fmla="*/ 346710 h 525780"/>
                  <a:gd name="connsiteX24" fmla="*/ 403860 w 662940"/>
                  <a:gd name="connsiteY24" fmla="*/ 346710 h 525780"/>
                  <a:gd name="connsiteX25" fmla="*/ 403860 w 662940"/>
                  <a:gd name="connsiteY25" fmla="*/ 400050 h 525780"/>
                  <a:gd name="connsiteX26" fmla="*/ 396240 w 662940"/>
                  <a:gd name="connsiteY26" fmla="*/ 430530 h 525780"/>
                  <a:gd name="connsiteX27" fmla="*/ 392430 w 662940"/>
                  <a:gd name="connsiteY27" fmla="*/ 457200 h 525780"/>
                  <a:gd name="connsiteX28" fmla="*/ 365760 w 662940"/>
                  <a:gd name="connsiteY28" fmla="*/ 483870 h 525780"/>
                  <a:gd name="connsiteX29" fmla="*/ 354330 w 662940"/>
                  <a:gd name="connsiteY29" fmla="*/ 495300 h 525780"/>
                  <a:gd name="connsiteX30" fmla="*/ 327660 w 662940"/>
                  <a:gd name="connsiteY30" fmla="*/ 506730 h 525780"/>
                  <a:gd name="connsiteX31" fmla="*/ 293370 w 662940"/>
                  <a:gd name="connsiteY31" fmla="*/ 518160 h 525780"/>
                  <a:gd name="connsiteX32" fmla="*/ 274320 w 662940"/>
                  <a:gd name="connsiteY32" fmla="*/ 521970 h 525780"/>
                  <a:gd name="connsiteX33" fmla="*/ 247650 w 662940"/>
                  <a:gd name="connsiteY33" fmla="*/ 521970 h 525780"/>
                  <a:gd name="connsiteX34" fmla="*/ 232410 w 662940"/>
                  <a:gd name="connsiteY34" fmla="*/ 525780 h 525780"/>
                  <a:gd name="connsiteX35" fmla="*/ 205740 w 662940"/>
                  <a:gd name="connsiteY35" fmla="*/ 525780 h 525780"/>
                  <a:gd name="connsiteX36" fmla="*/ 171450 w 662940"/>
                  <a:gd name="connsiteY36" fmla="*/ 514350 h 525780"/>
                  <a:gd name="connsiteX37" fmla="*/ 137160 w 662940"/>
                  <a:gd name="connsiteY37" fmla="*/ 518160 h 525780"/>
                  <a:gd name="connsiteX38" fmla="*/ 99060 w 662940"/>
                  <a:gd name="connsiteY38" fmla="*/ 506730 h 525780"/>
                  <a:gd name="connsiteX39" fmla="*/ 99060 w 662940"/>
                  <a:gd name="connsiteY39" fmla="*/ 506730 h 525780"/>
                  <a:gd name="connsiteX40" fmla="*/ 45720 w 662940"/>
                  <a:gd name="connsiteY40" fmla="*/ 476250 h 525780"/>
                  <a:gd name="connsiteX41" fmla="*/ 19050 w 662940"/>
                  <a:gd name="connsiteY41" fmla="*/ 438150 h 525780"/>
                  <a:gd name="connsiteX42" fmla="*/ 11430 w 662940"/>
                  <a:gd name="connsiteY42" fmla="*/ 419100 h 525780"/>
                  <a:gd name="connsiteX43" fmla="*/ 0 w 662940"/>
                  <a:gd name="connsiteY43" fmla="*/ 384810 h 525780"/>
                  <a:gd name="connsiteX44" fmla="*/ 0 w 662940"/>
                  <a:gd name="connsiteY44" fmla="*/ 354330 h 525780"/>
                  <a:gd name="connsiteX45" fmla="*/ 0 w 662940"/>
                  <a:gd name="connsiteY45" fmla="*/ 354330 h 525780"/>
                  <a:gd name="connsiteX46" fmla="*/ 0 w 662940"/>
                  <a:gd name="connsiteY46" fmla="*/ 304800 h 525780"/>
                  <a:gd name="connsiteX47" fmla="*/ 3810 w 662940"/>
                  <a:gd name="connsiteY47" fmla="*/ 274320 h 525780"/>
                  <a:gd name="connsiteX48" fmla="*/ 7620 w 662940"/>
                  <a:gd name="connsiteY48" fmla="*/ 247650 h 525780"/>
                  <a:gd name="connsiteX49" fmla="*/ 7620 w 662940"/>
                  <a:gd name="connsiteY49" fmla="*/ 228600 h 525780"/>
                  <a:gd name="connsiteX50" fmla="*/ 11430 w 662940"/>
                  <a:gd name="connsiteY50" fmla="*/ 194310 h 525780"/>
                  <a:gd name="connsiteX51" fmla="*/ 38100 w 662940"/>
                  <a:gd name="connsiteY51" fmla="*/ 156210 h 525780"/>
                  <a:gd name="connsiteX52" fmla="*/ 38100 w 662940"/>
                  <a:gd name="connsiteY52" fmla="*/ 133350 h 525780"/>
                  <a:gd name="connsiteX53" fmla="*/ 64770 w 662940"/>
                  <a:gd name="connsiteY53" fmla="*/ 106680 h 525780"/>
                  <a:gd name="connsiteX54" fmla="*/ 102870 w 662940"/>
                  <a:gd name="connsiteY54" fmla="*/ 72390 h 525780"/>
                  <a:gd name="connsiteX55" fmla="*/ 121920 w 662940"/>
                  <a:gd name="connsiteY55" fmla="*/ 53340 h 525780"/>
                  <a:gd name="connsiteX56" fmla="*/ 137160 w 662940"/>
                  <a:gd name="connsiteY56" fmla="*/ 26670 h 525780"/>
                  <a:gd name="connsiteX57" fmla="*/ 175260 w 662940"/>
                  <a:gd name="connsiteY57" fmla="*/ 15240 h 525780"/>
                  <a:gd name="connsiteX58" fmla="*/ 217170 w 662940"/>
                  <a:gd name="connsiteY58" fmla="*/ 3810 h 525780"/>
                  <a:gd name="connsiteX59" fmla="*/ 270510 w 662940"/>
                  <a:gd name="connsiteY59" fmla="*/ 0 h 525780"/>
                  <a:gd name="connsiteX60" fmla="*/ 320040 w 662940"/>
                  <a:gd name="connsiteY60" fmla="*/ 0 h 525780"/>
                  <a:gd name="connsiteX61" fmla="*/ 350520 w 662940"/>
                  <a:gd name="connsiteY61" fmla="*/ 0 h 525780"/>
                  <a:gd name="connsiteX62" fmla="*/ 384810 w 662940"/>
                  <a:gd name="connsiteY62" fmla="*/ 15240 h 525780"/>
                  <a:gd name="connsiteX63" fmla="*/ 426720 w 662940"/>
                  <a:gd name="connsiteY63" fmla="*/ 30480 h 525780"/>
                  <a:gd name="connsiteX64" fmla="*/ 461010 w 662940"/>
                  <a:gd name="connsiteY64" fmla="*/ 49530 h 525780"/>
                  <a:gd name="connsiteX65" fmla="*/ 483870 w 662940"/>
                  <a:gd name="connsiteY65" fmla="*/ 68580 h 525780"/>
                  <a:gd name="connsiteX66" fmla="*/ 506730 w 662940"/>
                  <a:gd name="connsiteY66" fmla="*/ 99060 h 525780"/>
                  <a:gd name="connsiteX67" fmla="*/ 533400 w 662940"/>
                  <a:gd name="connsiteY67" fmla="*/ 137160 h 525780"/>
                  <a:gd name="connsiteX68" fmla="*/ 544830 w 662940"/>
                  <a:gd name="connsiteY68" fmla="*/ 163830 h 525780"/>
                  <a:gd name="connsiteX69" fmla="*/ 575310 w 662940"/>
                  <a:gd name="connsiteY69" fmla="*/ 179070 h 525780"/>
                  <a:gd name="connsiteX70" fmla="*/ 598170 w 662940"/>
                  <a:gd name="connsiteY70" fmla="*/ 217170 h 525780"/>
                  <a:gd name="connsiteX71" fmla="*/ 609600 w 662940"/>
                  <a:gd name="connsiteY71" fmla="*/ 247650 h 525780"/>
                  <a:gd name="connsiteX72" fmla="*/ 617220 w 662940"/>
                  <a:gd name="connsiteY72" fmla="*/ 285750 h 525780"/>
                  <a:gd name="connsiteX73" fmla="*/ 628650 w 662940"/>
                  <a:gd name="connsiteY73" fmla="*/ 327660 h 525780"/>
                  <a:gd name="connsiteX74" fmla="*/ 643890 w 662940"/>
                  <a:gd name="connsiteY74" fmla="*/ 377190 h 525780"/>
                  <a:gd name="connsiteX75" fmla="*/ 662940 w 662940"/>
                  <a:gd name="connsiteY75" fmla="*/ 438150 h 525780"/>
                  <a:gd name="connsiteX76" fmla="*/ 662940 w 662940"/>
                  <a:gd name="connsiteY76" fmla="*/ 457200 h 525780"/>
                  <a:gd name="connsiteX77" fmla="*/ 651510 w 662940"/>
                  <a:gd name="connsiteY77" fmla="*/ 468630 h 525780"/>
                  <a:gd name="connsiteX78" fmla="*/ 601980 w 662940"/>
                  <a:gd name="connsiteY78" fmla="*/ 480060 h 525780"/>
                  <a:gd name="connsiteX79" fmla="*/ 567690 w 662940"/>
                  <a:gd name="connsiteY79" fmla="*/ 483870 h 525780"/>
                  <a:gd name="connsiteX80" fmla="*/ 529590 w 662940"/>
                  <a:gd name="connsiteY80" fmla="*/ 483870 h 525780"/>
                  <a:gd name="connsiteX81" fmla="*/ 491490 w 662940"/>
                  <a:gd name="connsiteY81" fmla="*/ 480060 h 525780"/>
                  <a:gd name="connsiteX82" fmla="*/ 441960 w 662940"/>
                  <a:gd name="connsiteY82" fmla="*/ 476250 h 525780"/>
                  <a:gd name="connsiteX83" fmla="*/ 422910 w 662940"/>
                  <a:gd name="connsiteY83" fmla="*/ 476250 h 525780"/>
                  <a:gd name="connsiteX84" fmla="*/ 403860 w 662940"/>
                  <a:gd name="connsiteY84" fmla="*/ 468630 h 5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62940" h="525780">
                    <a:moveTo>
                      <a:pt x="270510" y="266700"/>
                    </a:moveTo>
                    <a:lnTo>
                      <a:pt x="293370" y="312420"/>
                    </a:lnTo>
                    <a:lnTo>
                      <a:pt x="278130" y="354330"/>
                    </a:lnTo>
                    <a:lnTo>
                      <a:pt x="251460" y="373380"/>
                    </a:lnTo>
                    <a:lnTo>
                      <a:pt x="228600" y="373380"/>
                    </a:lnTo>
                    <a:lnTo>
                      <a:pt x="228600" y="373380"/>
                    </a:lnTo>
                    <a:lnTo>
                      <a:pt x="190500" y="346710"/>
                    </a:lnTo>
                    <a:lnTo>
                      <a:pt x="190500" y="346710"/>
                    </a:lnTo>
                    <a:lnTo>
                      <a:pt x="167640" y="312420"/>
                    </a:lnTo>
                    <a:lnTo>
                      <a:pt x="163830" y="293370"/>
                    </a:lnTo>
                    <a:lnTo>
                      <a:pt x="163830" y="293370"/>
                    </a:lnTo>
                    <a:lnTo>
                      <a:pt x="182880" y="251460"/>
                    </a:lnTo>
                    <a:lnTo>
                      <a:pt x="182880" y="232410"/>
                    </a:lnTo>
                    <a:lnTo>
                      <a:pt x="190500" y="217170"/>
                    </a:lnTo>
                    <a:lnTo>
                      <a:pt x="190500" y="217170"/>
                    </a:lnTo>
                    <a:lnTo>
                      <a:pt x="232410" y="190500"/>
                    </a:lnTo>
                    <a:lnTo>
                      <a:pt x="262890" y="190500"/>
                    </a:lnTo>
                    <a:lnTo>
                      <a:pt x="297180" y="186690"/>
                    </a:lnTo>
                    <a:lnTo>
                      <a:pt x="335280" y="194310"/>
                    </a:lnTo>
                    <a:lnTo>
                      <a:pt x="361950" y="213360"/>
                    </a:lnTo>
                    <a:lnTo>
                      <a:pt x="392430" y="236220"/>
                    </a:lnTo>
                    <a:lnTo>
                      <a:pt x="403860" y="270510"/>
                    </a:lnTo>
                    <a:lnTo>
                      <a:pt x="411480" y="297180"/>
                    </a:lnTo>
                    <a:lnTo>
                      <a:pt x="403860" y="346710"/>
                    </a:lnTo>
                    <a:lnTo>
                      <a:pt x="403860" y="346710"/>
                    </a:lnTo>
                    <a:lnTo>
                      <a:pt x="403860" y="400050"/>
                    </a:lnTo>
                    <a:lnTo>
                      <a:pt x="396240" y="430530"/>
                    </a:lnTo>
                    <a:lnTo>
                      <a:pt x="392430" y="457200"/>
                    </a:lnTo>
                    <a:lnTo>
                      <a:pt x="365760" y="483870"/>
                    </a:lnTo>
                    <a:lnTo>
                      <a:pt x="354330" y="495300"/>
                    </a:lnTo>
                    <a:lnTo>
                      <a:pt x="327660" y="506730"/>
                    </a:lnTo>
                    <a:lnTo>
                      <a:pt x="293370" y="518160"/>
                    </a:lnTo>
                    <a:lnTo>
                      <a:pt x="274320" y="521970"/>
                    </a:lnTo>
                    <a:lnTo>
                      <a:pt x="247650" y="521970"/>
                    </a:lnTo>
                    <a:lnTo>
                      <a:pt x="232410" y="525780"/>
                    </a:lnTo>
                    <a:lnTo>
                      <a:pt x="205740" y="525780"/>
                    </a:lnTo>
                    <a:lnTo>
                      <a:pt x="171450" y="514350"/>
                    </a:lnTo>
                    <a:lnTo>
                      <a:pt x="137160" y="518160"/>
                    </a:lnTo>
                    <a:lnTo>
                      <a:pt x="99060" y="506730"/>
                    </a:lnTo>
                    <a:lnTo>
                      <a:pt x="99060" y="506730"/>
                    </a:lnTo>
                    <a:lnTo>
                      <a:pt x="45720" y="476250"/>
                    </a:lnTo>
                    <a:lnTo>
                      <a:pt x="19050" y="438150"/>
                    </a:lnTo>
                    <a:lnTo>
                      <a:pt x="11430" y="419100"/>
                    </a:lnTo>
                    <a:lnTo>
                      <a:pt x="0" y="384810"/>
                    </a:lnTo>
                    <a:lnTo>
                      <a:pt x="0" y="354330"/>
                    </a:lnTo>
                    <a:lnTo>
                      <a:pt x="0" y="354330"/>
                    </a:lnTo>
                    <a:lnTo>
                      <a:pt x="0" y="304800"/>
                    </a:lnTo>
                    <a:lnTo>
                      <a:pt x="3810" y="274320"/>
                    </a:lnTo>
                    <a:lnTo>
                      <a:pt x="7620" y="247650"/>
                    </a:lnTo>
                    <a:lnTo>
                      <a:pt x="7620" y="228600"/>
                    </a:lnTo>
                    <a:lnTo>
                      <a:pt x="11430" y="194310"/>
                    </a:lnTo>
                    <a:lnTo>
                      <a:pt x="38100" y="156210"/>
                    </a:lnTo>
                    <a:lnTo>
                      <a:pt x="38100" y="133350"/>
                    </a:lnTo>
                    <a:lnTo>
                      <a:pt x="64770" y="106680"/>
                    </a:lnTo>
                    <a:lnTo>
                      <a:pt x="102870" y="72390"/>
                    </a:lnTo>
                    <a:lnTo>
                      <a:pt x="121920" y="53340"/>
                    </a:lnTo>
                    <a:lnTo>
                      <a:pt x="137160" y="26670"/>
                    </a:lnTo>
                    <a:lnTo>
                      <a:pt x="175260" y="15240"/>
                    </a:lnTo>
                    <a:lnTo>
                      <a:pt x="217170" y="3810"/>
                    </a:lnTo>
                    <a:lnTo>
                      <a:pt x="270510" y="0"/>
                    </a:lnTo>
                    <a:lnTo>
                      <a:pt x="320040" y="0"/>
                    </a:lnTo>
                    <a:lnTo>
                      <a:pt x="350520" y="0"/>
                    </a:lnTo>
                    <a:lnTo>
                      <a:pt x="384810" y="15240"/>
                    </a:lnTo>
                    <a:lnTo>
                      <a:pt x="426720" y="30480"/>
                    </a:lnTo>
                    <a:lnTo>
                      <a:pt x="461010" y="49530"/>
                    </a:lnTo>
                    <a:lnTo>
                      <a:pt x="483870" y="68580"/>
                    </a:lnTo>
                    <a:lnTo>
                      <a:pt x="506730" y="99060"/>
                    </a:lnTo>
                    <a:lnTo>
                      <a:pt x="533400" y="137160"/>
                    </a:lnTo>
                    <a:lnTo>
                      <a:pt x="544830" y="163830"/>
                    </a:lnTo>
                    <a:lnTo>
                      <a:pt x="575310" y="179070"/>
                    </a:lnTo>
                    <a:lnTo>
                      <a:pt x="598170" y="217170"/>
                    </a:lnTo>
                    <a:lnTo>
                      <a:pt x="609600" y="247650"/>
                    </a:lnTo>
                    <a:lnTo>
                      <a:pt x="617220" y="285750"/>
                    </a:lnTo>
                    <a:lnTo>
                      <a:pt x="628650" y="327660"/>
                    </a:lnTo>
                    <a:lnTo>
                      <a:pt x="643890" y="377190"/>
                    </a:lnTo>
                    <a:lnTo>
                      <a:pt x="662940" y="438150"/>
                    </a:lnTo>
                    <a:lnTo>
                      <a:pt x="662940" y="457200"/>
                    </a:lnTo>
                    <a:lnTo>
                      <a:pt x="651510" y="468630"/>
                    </a:lnTo>
                    <a:lnTo>
                      <a:pt x="601980" y="480060"/>
                    </a:lnTo>
                    <a:lnTo>
                      <a:pt x="567690" y="483870"/>
                    </a:lnTo>
                    <a:lnTo>
                      <a:pt x="529590" y="483870"/>
                    </a:lnTo>
                    <a:lnTo>
                      <a:pt x="491490" y="480060"/>
                    </a:lnTo>
                    <a:lnTo>
                      <a:pt x="441960" y="476250"/>
                    </a:lnTo>
                    <a:lnTo>
                      <a:pt x="422910" y="476250"/>
                    </a:lnTo>
                    <a:lnTo>
                      <a:pt x="403860" y="468630"/>
                    </a:lnTo>
                  </a:path>
                </a:pathLst>
              </a:custGeom>
              <a:noFill/>
              <a:ln w="28575">
                <a:solidFill>
                  <a:srgbClr val="D5006A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5006A"/>
                  </a:solidFill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EBA7BC4-2F25-245D-D736-CC13EAA7FA7D}"/>
                  </a:ext>
                </a:extLst>
              </p:cNvPr>
              <p:cNvGrpSpPr/>
              <p:nvPr/>
            </p:nvGrpSpPr>
            <p:grpSpPr>
              <a:xfrm>
                <a:off x="6164580" y="3804285"/>
                <a:ext cx="880110" cy="300990"/>
                <a:chOff x="6164580" y="3804285"/>
                <a:chExt cx="880110" cy="300990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8F01CCD2-C5EB-9362-74A6-CD09190F5D15}"/>
                    </a:ext>
                  </a:extLst>
                </p:cNvPr>
                <p:cNvSpPr/>
                <p:nvPr/>
              </p:nvSpPr>
              <p:spPr>
                <a:xfrm>
                  <a:off x="6164580" y="3956685"/>
                  <a:ext cx="834390" cy="148590"/>
                </a:xfrm>
                <a:custGeom>
                  <a:avLst/>
                  <a:gdLst>
                    <a:gd name="connsiteX0" fmla="*/ 60960 w 834390"/>
                    <a:gd name="connsiteY0" fmla="*/ 41910 h 148590"/>
                    <a:gd name="connsiteX1" fmla="*/ 3810 w 834390"/>
                    <a:gd name="connsiteY1" fmla="*/ 60960 h 148590"/>
                    <a:gd name="connsiteX2" fmla="*/ 0 w 834390"/>
                    <a:gd name="connsiteY2" fmla="*/ 87630 h 148590"/>
                    <a:gd name="connsiteX3" fmla="*/ 0 w 834390"/>
                    <a:gd name="connsiteY3" fmla="*/ 87630 h 148590"/>
                    <a:gd name="connsiteX4" fmla="*/ 15240 w 834390"/>
                    <a:gd name="connsiteY4" fmla="*/ 121920 h 148590"/>
                    <a:gd name="connsiteX5" fmla="*/ 30480 w 834390"/>
                    <a:gd name="connsiteY5" fmla="*/ 137160 h 148590"/>
                    <a:gd name="connsiteX6" fmla="*/ 49530 w 834390"/>
                    <a:gd name="connsiteY6" fmla="*/ 140970 h 148590"/>
                    <a:gd name="connsiteX7" fmla="*/ 87630 w 834390"/>
                    <a:gd name="connsiteY7" fmla="*/ 148590 h 148590"/>
                    <a:gd name="connsiteX8" fmla="*/ 114300 w 834390"/>
                    <a:gd name="connsiteY8" fmla="*/ 148590 h 148590"/>
                    <a:gd name="connsiteX9" fmla="*/ 137160 w 834390"/>
                    <a:gd name="connsiteY9" fmla="*/ 148590 h 148590"/>
                    <a:gd name="connsiteX10" fmla="*/ 160020 w 834390"/>
                    <a:gd name="connsiteY10" fmla="*/ 140970 h 148590"/>
                    <a:gd name="connsiteX11" fmla="*/ 179070 w 834390"/>
                    <a:gd name="connsiteY11" fmla="*/ 133350 h 148590"/>
                    <a:gd name="connsiteX12" fmla="*/ 198120 w 834390"/>
                    <a:gd name="connsiteY12" fmla="*/ 129540 h 148590"/>
                    <a:gd name="connsiteX13" fmla="*/ 220980 w 834390"/>
                    <a:gd name="connsiteY13" fmla="*/ 125730 h 148590"/>
                    <a:gd name="connsiteX14" fmla="*/ 220980 w 834390"/>
                    <a:gd name="connsiteY14" fmla="*/ 125730 h 148590"/>
                    <a:gd name="connsiteX15" fmla="*/ 285750 w 834390"/>
                    <a:gd name="connsiteY15" fmla="*/ 118110 h 148590"/>
                    <a:gd name="connsiteX16" fmla="*/ 285750 w 834390"/>
                    <a:gd name="connsiteY16" fmla="*/ 118110 h 148590"/>
                    <a:gd name="connsiteX17" fmla="*/ 339090 w 834390"/>
                    <a:gd name="connsiteY17" fmla="*/ 125730 h 148590"/>
                    <a:gd name="connsiteX18" fmla="*/ 369570 w 834390"/>
                    <a:gd name="connsiteY18" fmla="*/ 125730 h 148590"/>
                    <a:gd name="connsiteX19" fmla="*/ 407670 w 834390"/>
                    <a:gd name="connsiteY19" fmla="*/ 129540 h 148590"/>
                    <a:gd name="connsiteX20" fmla="*/ 441960 w 834390"/>
                    <a:gd name="connsiteY20" fmla="*/ 137160 h 148590"/>
                    <a:gd name="connsiteX21" fmla="*/ 480060 w 834390"/>
                    <a:gd name="connsiteY21" fmla="*/ 133350 h 148590"/>
                    <a:gd name="connsiteX22" fmla="*/ 518160 w 834390"/>
                    <a:gd name="connsiteY22" fmla="*/ 106680 h 148590"/>
                    <a:gd name="connsiteX23" fmla="*/ 556260 w 834390"/>
                    <a:gd name="connsiteY23" fmla="*/ 106680 h 148590"/>
                    <a:gd name="connsiteX24" fmla="*/ 582930 w 834390"/>
                    <a:gd name="connsiteY24" fmla="*/ 118110 h 148590"/>
                    <a:gd name="connsiteX25" fmla="*/ 624840 w 834390"/>
                    <a:gd name="connsiteY25" fmla="*/ 137160 h 148590"/>
                    <a:gd name="connsiteX26" fmla="*/ 655320 w 834390"/>
                    <a:gd name="connsiteY26" fmla="*/ 148590 h 148590"/>
                    <a:gd name="connsiteX27" fmla="*/ 693420 w 834390"/>
                    <a:gd name="connsiteY27" fmla="*/ 133350 h 148590"/>
                    <a:gd name="connsiteX28" fmla="*/ 739140 w 834390"/>
                    <a:gd name="connsiteY28" fmla="*/ 114300 h 148590"/>
                    <a:gd name="connsiteX29" fmla="*/ 773430 w 834390"/>
                    <a:gd name="connsiteY29" fmla="*/ 106680 h 148590"/>
                    <a:gd name="connsiteX30" fmla="*/ 803910 w 834390"/>
                    <a:gd name="connsiteY30" fmla="*/ 106680 h 148590"/>
                    <a:gd name="connsiteX31" fmla="*/ 819150 w 834390"/>
                    <a:gd name="connsiteY31" fmla="*/ 87630 h 148590"/>
                    <a:gd name="connsiteX32" fmla="*/ 830580 w 834390"/>
                    <a:gd name="connsiteY32" fmla="*/ 64770 h 148590"/>
                    <a:gd name="connsiteX33" fmla="*/ 834390 w 834390"/>
                    <a:gd name="connsiteY33" fmla="*/ 41910 h 148590"/>
                    <a:gd name="connsiteX34" fmla="*/ 834390 w 834390"/>
                    <a:gd name="connsiteY34" fmla="*/ 22860 h 148590"/>
                    <a:gd name="connsiteX35" fmla="*/ 826770 w 834390"/>
                    <a:gd name="connsiteY35" fmla="*/ 7620 h 148590"/>
                    <a:gd name="connsiteX36" fmla="*/ 811530 w 834390"/>
                    <a:gd name="connsiteY36" fmla="*/ 15240 h 148590"/>
                    <a:gd name="connsiteX37" fmla="*/ 792480 w 834390"/>
                    <a:gd name="connsiteY37" fmla="*/ 38100 h 148590"/>
                    <a:gd name="connsiteX38" fmla="*/ 750570 w 834390"/>
                    <a:gd name="connsiteY38" fmla="*/ 0 h 148590"/>
                    <a:gd name="connsiteX39" fmla="*/ 716280 w 834390"/>
                    <a:gd name="connsiteY39" fmla="*/ 45720 h 148590"/>
                    <a:gd name="connsiteX40" fmla="*/ 697230 w 834390"/>
                    <a:gd name="connsiteY40" fmla="*/ 60960 h 148590"/>
                    <a:gd name="connsiteX41" fmla="*/ 685800 w 834390"/>
                    <a:gd name="connsiteY41" fmla="*/ 60960 h 148590"/>
                    <a:gd name="connsiteX42" fmla="*/ 666750 w 834390"/>
                    <a:gd name="connsiteY42" fmla="*/ 60960 h 148590"/>
                    <a:gd name="connsiteX43" fmla="*/ 655320 w 834390"/>
                    <a:gd name="connsiteY43" fmla="*/ 49530 h 148590"/>
                    <a:gd name="connsiteX44" fmla="*/ 643890 w 834390"/>
                    <a:gd name="connsiteY44" fmla="*/ 34290 h 148590"/>
                    <a:gd name="connsiteX45" fmla="*/ 643890 w 834390"/>
                    <a:gd name="connsiteY45" fmla="*/ 34290 h 14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834390" h="148590">
                      <a:moveTo>
                        <a:pt x="60960" y="41910"/>
                      </a:moveTo>
                      <a:lnTo>
                        <a:pt x="3810" y="60960"/>
                      </a:lnTo>
                      <a:lnTo>
                        <a:pt x="0" y="87630"/>
                      </a:lnTo>
                      <a:lnTo>
                        <a:pt x="0" y="87630"/>
                      </a:lnTo>
                      <a:lnTo>
                        <a:pt x="15240" y="121920"/>
                      </a:lnTo>
                      <a:lnTo>
                        <a:pt x="30480" y="137160"/>
                      </a:lnTo>
                      <a:lnTo>
                        <a:pt x="49530" y="140970"/>
                      </a:lnTo>
                      <a:lnTo>
                        <a:pt x="87630" y="148590"/>
                      </a:lnTo>
                      <a:lnTo>
                        <a:pt x="114300" y="148590"/>
                      </a:lnTo>
                      <a:lnTo>
                        <a:pt x="137160" y="148590"/>
                      </a:lnTo>
                      <a:lnTo>
                        <a:pt x="160020" y="140970"/>
                      </a:lnTo>
                      <a:lnTo>
                        <a:pt x="179070" y="133350"/>
                      </a:lnTo>
                      <a:lnTo>
                        <a:pt x="198120" y="129540"/>
                      </a:lnTo>
                      <a:lnTo>
                        <a:pt x="220980" y="125730"/>
                      </a:lnTo>
                      <a:lnTo>
                        <a:pt x="220980" y="125730"/>
                      </a:lnTo>
                      <a:lnTo>
                        <a:pt x="285750" y="118110"/>
                      </a:lnTo>
                      <a:lnTo>
                        <a:pt x="285750" y="118110"/>
                      </a:lnTo>
                      <a:lnTo>
                        <a:pt x="339090" y="125730"/>
                      </a:lnTo>
                      <a:lnTo>
                        <a:pt x="369570" y="125730"/>
                      </a:lnTo>
                      <a:lnTo>
                        <a:pt x="407670" y="129540"/>
                      </a:lnTo>
                      <a:lnTo>
                        <a:pt x="441960" y="137160"/>
                      </a:lnTo>
                      <a:lnTo>
                        <a:pt x="480060" y="133350"/>
                      </a:lnTo>
                      <a:lnTo>
                        <a:pt x="518160" y="106680"/>
                      </a:lnTo>
                      <a:lnTo>
                        <a:pt x="556260" y="106680"/>
                      </a:lnTo>
                      <a:lnTo>
                        <a:pt x="582930" y="118110"/>
                      </a:lnTo>
                      <a:lnTo>
                        <a:pt x="624840" y="137160"/>
                      </a:lnTo>
                      <a:lnTo>
                        <a:pt x="655320" y="148590"/>
                      </a:lnTo>
                      <a:lnTo>
                        <a:pt x="693420" y="133350"/>
                      </a:lnTo>
                      <a:lnTo>
                        <a:pt x="739140" y="114300"/>
                      </a:lnTo>
                      <a:lnTo>
                        <a:pt x="773430" y="106680"/>
                      </a:lnTo>
                      <a:lnTo>
                        <a:pt x="803910" y="106680"/>
                      </a:lnTo>
                      <a:lnTo>
                        <a:pt x="819150" y="87630"/>
                      </a:lnTo>
                      <a:lnTo>
                        <a:pt x="830580" y="64770"/>
                      </a:lnTo>
                      <a:lnTo>
                        <a:pt x="834390" y="41910"/>
                      </a:lnTo>
                      <a:lnTo>
                        <a:pt x="834390" y="22860"/>
                      </a:lnTo>
                      <a:lnTo>
                        <a:pt x="826770" y="7620"/>
                      </a:lnTo>
                      <a:lnTo>
                        <a:pt x="811530" y="15240"/>
                      </a:lnTo>
                      <a:lnTo>
                        <a:pt x="792480" y="38100"/>
                      </a:lnTo>
                      <a:lnTo>
                        <a:pt x="750570" y="0"/>
                      </a:lnTo>
                      <a:lnTo>
                        <a:pt x="716280" y="45720"/>
                      </a:lnTo>
                      <a:lnTo>
                        <a:pt x="697230" y="60960"/>
                      </a:lnTo>
                      <a:lnTo>
                        <a:pt x="685800" y="60960"/>
                      </a:lnTo>
                      <a:lnTo>
                        <a:pt x="666750" y="60960"/>
                      </a:lnTo>
                      <a:lnTo>
                        <a:pt x="655320" y="49530"/>
                      </a:lnTo>
                      <a:lnTo>
                        <a:pt x="643890" y="34290"/>
                      </a:lnTo>
                      <a:lnTo>
                        <a:pt x="643890" y="34290"/>
                      </a:lnTo>
                    </a:path>
                  </a:pathLst>
                </a:custGeom>
                <a:noFill/>
                <a:ln w="28575">
                  <a:solidFill>
                    <a:srgbClr val="D5006A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D5006A"/>
                    </a:solidFill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0448235-6F6D-F42B-838C-9A10584DDB11}"/>
                    </a:ext>
                  </a:extLst>
                </p:cNvPr>
                <p:cNvSpPr/>
                <p:nvPr/>
              </p:nvSpPr>
              <p:spPr>
                <a:xfrm>
                  <a:off x="697992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rgbClr val="D5006A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D5006A"/>
                    </a:solidFill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36A42D7-B762-5103-817C-CA79C58735B8}"/>
                    </a:ext>
                  </a:extLst>
                </p:cNvPr>
                <p:cNvSpPr/>
                <p:nvPr/>
              </p:nvSpPr>
              <p:spPr>
                <a:xfrm flipH="1">
                  <a:off x="686943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rgbClr val="D5006A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D5006A"/>
                    </a:solidFill>
                  </a:endParaRP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E1C9134-56BF-1719-A2D4-0638EF957C07}"/>
                </a:ext>
              </a:extLst>
            </p:cNvPr>
            <p:cNvGrpSpPr/>
            <p:nvPr/>
          </p:nvGrpSpPr>
          <p:grpSpPr>
            <a:xfrm>
              <a:off x="4495800" y="2057400"/>
              <a:ext cx="3333170" cy="2272616"/>
              <a:chOff x="6164580" y="3505200"/>
              <a:chExt cx="880110" cy="600075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4F72C48-3056-B906-7398-49358A08FD8C}"/>
                  </a:ext>
                </a:extLst>
              </p:cNvPr>
              <p:cNvSpPr/>
              <p:nvPr/>
            </p:nvSpPr>
            <p:spPr>
              <a:xfrm>
                <a:off x="6172200" y="3505200"/>
                <a:ext cx="662940" cy="525780"/>
              </a:xfrm>
              <a:custGeom>
                <a:avLst/>
                <a:gdLst>
                  <a:gd name="connsiteX0" fmla="*/ 270510 w 662940"/>
                  <a:gd name="connsiteY0" fmla="*/ 266700 h 525780"/>
                  <a:gd name="connsiteX1" fmla="*/ 293370 w 662940"/>
                  <a:gd name="connsiteY1" fmla="*/ 312420 h 525780"/>
                  <a:gd name="connsiteX2" fmla="*/ 278130 w 662940"/>
                  <a:gd name="connsiteY2" fmla="*/ 354330 h 525780"/>
                  <a:gd name="connsiteX3" fmla="*/ 251460 w 662940"/>
                  <a:gd name="connsiteY3" fmla="*/ 373380 h 525780"/>
                  <a:gd name="connsiteX4" fmla="*/ 228600 w 662940"/>
                  <a:gd name="connsiteY4" fmla="*/ 373380 h 525780"/>
                  <a:gd name="connsiteX5" fmla="*/ 228600 w 662940"/>
                  <a:gd name="connsiteY5" fmla="*/ 373380 h 525780"/>
                  <a:gd name="connsiteX6" fmla="*/ 190500 w 662940"/>
                  <a:gd name="connsiteY6" fmla="*/ 346710 h 525780"/>
                  <a:gd name="connsiteX7" fmla="*/ 190500 w 662940"/>
                  <a:gd name="connsiteY7" fmla="*/ 346710 h 525780"/>
                  <a:gd name="connsiteX8" fmla="*/ 167640 w 662940"/>
                  <a:gd name="connsiteY8" fmla="*/ 312420 h 525780"/>
                  <a:gd name="connsiteX9" fmla="*/ 163830 w 662940"/>
                  <a:gd name="connsiteY9" fmla="*/ 293370 h 525780"/>
                  <a:gd name="connsiteX10" fmla="*/ 163830 w 662940"/>
                  <a:gd name="connsiteY10" fmla="*/ 293370 h 525780"/>
                  <a:gd name="connsiteX11" fmla="*/ 182880 w 662940"/>
                  <a:gd name="connsiteY11" fmla="*/ 251460 h 525780"/>
                  <a:gd name="connsiteX12" fmla="*/ 182880 w 662940"/>
                  <a:gd name="connsiteY12" fmla="*/ 232410 h 525780"/>
                  <a:gd name="connsiteX13" fmla="*/ 190500 w 662940"/>
                  <a:gd name="connsiteY13" fmla="*/ 217170 h 525780"/>
                  <a:gd name="connsiteX14" fmla="*/ 190500 w 662940"/>
                  <a:gd name="connsiteY14" fmla="*/ 217170 h 525780"/>
                  <a:gd name="connsiteX15" fmla="*/ 232410 w 662940"/>
                  <a:gd name="connsiteY15" fmla="*/ 190500 h 525780"/>
                  <a:gd name="connsiteX16" fmla="*/ 262890 w 662940"/>
                  <a:gd name="connsiteY16" fmla="*/ 190500 h 525780"/>
                  <a:gd name="connsiteX17" fmla="*/ 297180 w 662940"/>
                  <a:gd name="connsiteY17" fmla="*/ 186690 h 525780"/>
                  <a:gd name="connsiteX18" fmla="*/ 335280 w 662940"/>
                  <a:gd name="connsiteY18" fmla="*/ 194310 h 525780"/>
                  <a:gd name="connsiteX19" fmla="*/ 361950 w 662940"/>
                  <a:gd name="connsiteY19" fmla="*/ 213360 h 525780"/>
                  <a:gd name="connsiteX20" fmla="*/ 392430 w 662940"/>
                  <a:gd name="connsiteY20" fmla="*/ 236220 h 525780"/>
                  <a:gd name="connsiteX21" fmla="*/ 403860 w 662940"/>
                  <a:gd name="connsiteY21" fmla="*/ 270510 h 525780"/>
                  <a:gd name="connsiteX22" fmla="*/ 411480 w 662940"/>
                  <a:gd name="connsiteY22" fmla="*/ 297180 h 525780"/>
                  <a:gd name="connsiteX23" fmla="*/ 403860 w 662940"/>
                  <a:gd name="connsiteY23" fmla="*/ 346710 h 525780"/>
                  <a:gd name="connsiteX24" fmla="*/ 403860 w 662940"/>
                  <a:gd name="connsiteY24" fmla="*/ 346710 h 525780"/>
                  <a:gd name="connsiteX25" fmla="*/ 403860 w 662940"/>
                  <a:gd name="connsiteY25" fmla="*/ 400050 h 525780"/>
                  <a:gd name="connsiteX26" fmla="*/ 396240 w 662940"/>
                  <a:gd name="connsiteY26" fmla="*/ 430530 h 525780"/>
                  <a:gd name="connsiteX27" fmla="*/ 392430 w 662940"/>
                  <a:gd name="connsiteY27" fmla="*/ 457200 h 525780"/>
                  <a:gd name="connsiteX28" fmla="*/ 365760 w 662940"/>
                  <a:gd name="connsiteY28" fmla="*/ 483870 h 525780"/>
                  <a:gd name="connsiteX29" fmla="*/ 354330 w 662940"/>
                  <a:gd name="connsiteY29" fmla="*/ 495300 h 525780"/>
                  <a:gd name="connsiteX30" fmla="*/ 327660 w 662940"/>
                  <a:gd name="connsiteY30" fmla="*/ 506730 h 525780"/>
                  <a:gd name="connsiteX31" fmla="*/ 293370 w 662940"/>
                  <a:gd name="connsiteY31" fmla="*/ 518160 h 525780"/>
                  <a:gd name="connsiteX32" fmla="*/ 274320 w 662940"/>
                  <a:gd name="connsiteY32" fmla="*/ 521970 h 525780"/>
                  <a:gd name="connsiteX33" fmla="*/ 247650 w 662940"/>
                  <a:gd name="connsiteY33" fmla="*/ 521970 h 525780"/>
                  <a:gd name="connsiteX34" fmla="*/ 232410 w 662940"/>
                  <a:gd name="connsiteY34" fmla="*/ 525780 h 525780"/>
                  <a:gd name="connsiteX35" fmla="*/ 205740 w 662940"/>
                  <a:gd name="connsiteY35" fmla="*/ 525780 h 525780"/>
                  <a:gd name="connsiteX36" fmla="*/ 171450 w 662940"/>
                  <a:gd name="connsiteY36" fmla="*/ 514350 h 525780"/>
                  <a:gd name="connsiteX37" fmla="*/ 137160 w 662940"/>
                  <a:gd name="connsiteY37" fmla="*/ 518160 h 525780"/>
                  <a:gd name="connsiteX38" fmla="*/ 99060 w 662940"/>
                  <a:gd name="connsiteY38" fmla="*/ 506730 h 525780"/>
                  <a:gd name="connsiteX39" fmla="*/ 99060 w 662940"/>
                  <a:gd name="connsiteY39" fmla="*/ 506730 h 525780"/>
                  <a:gd name="connsiteX40" fmla="*/ 45720 w 662940"/>
                  <a:gd name="connsiteY40" fmla="*/ 476250 h 525780"/>
                  <a:gd name="connsiteX41" fmla="*/ 19050 w 662940"/>
                  <a:gd name="connsiteY41" fmla="*/ 438150 h 525780"/>
                  <a:gd name="connsiteX42" fmla="*/ 11430 w 662940"/>
                  <a:gd name="connsiteY42" fmla="*/ 419100 h 525780"/>
                  <a:gd name="connsiteX43" fmla="*/ 0 w 662940"/>
                  <a:gd name="connsiteY43" fmla="*/ 384810 h 525780"/>
                  <a:gd name="connsiteX44" fmla="*/ 0 w 662940"/>
                  <a:gd name="connsiteY44" fmla="*/ 354330 h 525780"/>
                  <a:gd name="connsiteX45" fmla="*/ 0 w 662940"/>
                  <a:gd name="connsiteY45" fmla="*/ 354330 h 525780"/>
                  <a:gd name="connsiteX46" fmla="*/ 0 w 662940"/>
                  <a:gd name="connsiteY46" fmla="*/ 304800 h 525780"/>
                  <a:gd name="connsiteX47" fmla="*/ 3810 w 662940"/>
                  <a:gd name="connsiteY47" fmla="*/ 274320 h 525780"/>
                  <a:gd name="connsiteX48" fmla="*/ 7620 w 662940"/>
                  <a:gd name="connsiteY48" fmla="*/ 247650 h 525780"/>
                  <a:gd name="connsiteX49" fmla="*/ 7620 w 662940"/>
                  <a:gd name="connsiteY49" fmla="*/ 228600 h 525780"/>
                  <a:gd name="connsiteX50" fmla="*/ 11430 w 662940"/>
                  <a:gd name="connsiteY50" fmla="*/ 194310 h 525780"/>
                  <a:gd name="connsiteX51" fmla="*/ 38100 w 662940"/>
                  <a:gd name="connsiteY51" fmla="*/ 156210 h 525780"/>
                  <a:gd name="connsiteX52" fmla="*/ 38100 w 662940"/>
                  <a:gd name="connsiteY52" fmla="*/ 133350 h 525780"/>
                  <a:gd name="connsiteX53" fmla="*/ 64770 w 662940"/>
                  <a:gd name="connsiteY53" fmla="*/ 106680 h 525780"/>
                  <a:gd name="connsiteX54" fmla="*/ 102870 w 662940"/>
                  <a:gd name="connsiteY54" fmla="*/ 72390 h 525780"/>
                  <a:gd name="connsiteX55" fmla="*/ 121920 w 662940"/>
                  <a:gd name="connsiteY55" fmla="*/ 53340 h 525780"/>
                  <a:gd name="connsiteX56" fmla="*/ 137160 w 662940"/>
                  <a:gd name="connsiteY56" fmla="*/ 26670 h 525780"/>
                  <a:gd name="connsiteX57" fmla="*/ 175260 w 662940"/>
                  <a:gd name="connsiteY57" fmla="*/ 15240 h 525780"/>
                  <a:gd name="connsiteX58" fmla="*/ 217170 w 662940"/>
                  <a:gd name="connsiteY58" fmla="*/ 3810 h 525780"/>
                  <a:gd name="connsiteX59" fmla="*/ 270510 w 662940"/>
                  <a:gd name="connsiteY59" fmla="*/ 0 h 525780"/>
                  <a:gd name="connsiteX60" fmla="*/ 320040 w 662940"/>
                  <a:gd name="connsiteY60" fmla="*/ 0 h 525780"/>
                  <a:gd name="connsiteX61" fmla="*/ 350520 w 662940"/>
                  <a:gd name="connsiteY61" fmla="*/ 0 h 525780"/>
                  <a:gd name="connsiteX62" fmla="*/ 384810 w 662940"/>
                  <a:gd name="connsiteY62" fmla="*/ 15240 h 525780"/>
                  <a:gd name="connsiteX63" fmla="*/ 426720 w 662940"/>
                  <a:gd name="connsiteY63" fmla="*/ 30480 h 525780"/>
                  <a:gd name="connsiteX64" fmla="*/ 461010 w 662940"/>
                  <a:gd name="connsiteY64" fmla="*/ 49530 h 525780"/>
                  <a:gd name="connsiteX65" fmla="*/ 483870 w 662940"/>
                  <a:gd name="connsiteY65" fmla="*/ 68580 h 525780"/>
                  <a:gd name="connsiteX66" fmla="*/ 506730 w 662940"/>
                  <a:gd name="connsiteY66" fmla="*/ 99060 h 525780"/>
                  <a:gd name="connsiteX67" fmla="*/ 533400 w 662940"/>
                  <a:gd name="connsiteY67" fmla="*/ 137160 h 525780"/>
                  <a:gd name="connsiteX68" fmla="*/ 544830 w 662940"/>
                  <a:gd name="connsiteY68" fmla="*/ 163830 h 525780"/>
                  <a:gd name="connsiteX69" fmla="*/ 575310 w 662940"/>
                  <a:gd name="connsiteY69" fmla="*/ 179070 h 525780"/>
                  <a:gd name="connsiteX70" fmla="*/ 598170 w 662940"/>
                  <a:gd name="connsiteY70" fmla="*/ 217170 h 525780"/>
                  <a:gd name="connsiteX71" fmla="*/ 609600 w 662940"/>
                  <a:gd name="connsiteY71" fmla="*/ 247650 h 525780"/>
                  <a:gd name="connsiteX72" fmla="*/ 617220 w 662940"/>
                  <a:gd name="connsiteY72" fmla="*/ 285750 h 525780"/>
                  <a:gd name="connsiteX73" fmla="*/ 628650 w 662940"/>
                  <a:gd name="connsiteY73" fmla="*/ 327660 h 525780"/>
                  <a:gd name="connsiteX74" fmla="*/ 643890 w 662940"/>
                  <a:gd name="connsiteY74" fmla="*/ 377190 h 525780"/>
                  <a:gd name="connsiteX75" fmla="*/ 662940 w 662940"/>
                  <a:gd name="connsiteY75" fmla="*/ 438150 h 525780"/>
                  <a:gd name="connsiteX76" fmla="*/ 662940 w 662940"/>
                  <a:gd name="connsiteY76" fmla="*/ 457200 h 525780"/>
                  <a:gd name="connsiteX77" fmla="*/ 651510 w 662940"/>
                  <a:gd name="connsiteY77" fmla="*/ 468630 h 525780"/>
                  <a:gd name="connsiteX78" fmla="*/ 601980 w 662940"/>
                  <a:gd name="connsiteY78" fmla="*/ 480060 h 525780"/>
                  <a:gd name="connsiteX79" fmla="*/ 567690 w 662940"/>
                  <a:gd name="connsiteY79" fmla="*/ 483870 h 525780"/>
                  <a:gd name="connsiteX80" fmla="*/ 529590 w 662940"/>
                  <a:gd name="connsiteY80" fmla="*/ 483870 h 525780"/>
                  <a:gd name="connsiteX81" fmla="*/ 491490 w 662940"/>
                  <a:gd name="connsiteY81" fmla="*/ 480060 h 525780"/>
                  <a:gd name="connsiteX82" fmla="*/ 441960 w 662940"/>
                  <a:gd name="connsiteY82" fmla="*/ 476250 h 525780"/>
                  <a:gd name="connsiteX83" fmla="*/ 422910 w 662940"/>
                  <a:gd name="connsiteY83" fmla="*/ 476250 h 525780"/>
                  <a:gd name="connsiteX84" fmla="*/ 403860 w 662940"/>
                  <a:gd name="connsiteY84" fmla="*/ 468630 h 5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62940" h="525780">
                    <a:moveTo>
                      <a:pt x="270510" y="266700"/>
                    </a:moveTo>
                    <a:lnTo>
                      <a:pt x="293370" y="312420"/>
                    </a:lnTo>
                    <a:lnTo>
                      <a:pt x="278130" y="354330"/>
                    </a:lnTo>
                    <a:lnTo>
                      <a:pt x="251460" y="373380"/>
                    </a:lnTo>
                    <a:lnTo>
                      <a:pt x="228600" y="373380"/>
                    </a:lnTo>
                    <a:lnTo>
                      <a:pt x="228600" y="373380"/>
                    </a:lnTo>
                    <a:lnTo>
                      <a:pt x="190500" y="346710"/>
                    </a:lnTo>
                    <a:lnTo>
                      <a:pt x="190500" y="346710"/>
                    </a:lnTo>
                    <a:lnTo>
                      <a:pt x="167640" y="312420"/>
                    </a:lnTo>
                    <a:lnTo>
                      <a:pt x="163830" y="293370"/>
                    </a:lnTo>
                    <a:lnTo>
                      <a:pt x="163830" y="293370"/>
                    </a:lnTo>
                    <a:lnTo>
                      <a:pt x="182880" y="251460"/>
                    </a:lnTo>
                    <a:lnTo>
                      <a:pt x="182880" y="232410"/>
                    </a:lnTo>
                    <a:lnTo>
                      <a:pt x="190500" y="217170"/>
                    </a:lnTo>
                    <a:lnTo>
                      <a:pt x="190500" y="217170"/>
                    </a:lnTo>
                    <a:lnTo>
                      <a:pt x="232410" y="190500"/>
                    </a:lnTo>
                    <a:lnTo>
                      <a:pt x="262890" y="190500"/>
                    </a:lnTo>
                    <a:lnTo>
                      <a:pt x="297180" y="186690"/>
                    </a:lnTo>
                    <a:lnTo>
                      <a:pt x="335280" y="194310"/>
                    </a:lnTo>
                    <a:lnTo>
                      <a:pt x="361950" y="213360"/>
                    </a:lnTo>
                    <a:lnTo>
                      <a:pt x="392430" y="236220"/>
                    </a:lnTo>
                    <a:lnTo>
                      <a:pt x="403860" y="270510"/>
                    </a:lnTo>
                    <a:lnTo>
                      <a:pt x="411480" y="297180"/>
                    </a:lnTo>
                    <a:lnTo>
                      <a:pt x="403860" y="346710"/>
                    </a:lnTo>
                    <a:lnTo>
                      <a:pt x="403860" y="346710"/>
                    </a:lnTo>
                    <a:lnTo>
                      <a:pt x="403860" y="400050"/>
                    </a:lnTo>
                    <a:lnTo>
                      <a:pt x="396240" y="430530"/>
                    </a:lnTo>
                    <a:lnTo>
                      <a:pt x="392430" y="457200"/>
                    </a:lnTo>
                    <a:lnTo>
                      <a:pt x="365760" y="483870"/>
                    </a:lnTo>
                    <a:lnTo>
                      <a:pt x="354330" y="495300"/>
                    </a:lnTo>
                    <a:lnTo>
                      <a:pt x="327660" y="506730"/>
                    </a:lnTo>
                    <a:lnTo>
                      <a:pt x="293370" y="518160"/>
                    </a:lnTo>
                    <a:lnTo>
                      <a:pt x="274320" y="521970"/>
                    </a:lnTo>
                    <a:lnTo>
                      <a:pt x="247650" y="521970"/>
                    </a:lnTo>
                    <a:lnTo>
                      <a:pt x="232410" y="525780"/>
                    </a:lnTo>
                    <a:lnTo>
                      <a:pt x="205740" y="525780"/>
                    </a:lnTo>
                    <a:lnTo>
                      <a:pt x="171450" y="514350"/>
                    </a:lnTo>
                    <a:lnTo>
                      <a:pt x="137160" y="518160"/>
                    </a:lnTo>
                    <a:lnTo>
                      <a:pt x="99060" y="506730"/>
                    </a:lnTo>
                    <a:lnTo>
                      <a:pt x="99060" y="506730"/>
                    </a:lnTo>
                    <a:lnTo>
                      <a:pt x="45720" y="476250"/>
                    </a:lnTo>
                    <a:lnTo>
                      <a:pt x="19050" y="438150"/>
                    </a:lnTo>
                    <a:lnTo>
                      <a:pt x="11430" y="419100"/>
                    </a:lnTo>
                    <a:lnTo>
                      <a:pt x="0" y="384810"/>
                    </a:lnTo>
                    <a:lnTo>
                      <a:pt x="0" y="354330"/>
                    </a:lnTo>
                    <a:lnTo>
                      <a:pt x="0" y="354330"/>
                    </a:lnTo>
                    <a:lnTo>
                      <a:pt x="0" y="304800"/>
                    </a:lnTo>
                    <a:lnTo>
                      <a:pt x="3810" y="274320"/>
                    </a:lnTo>
                    <a:lnTo>
                      <a:pt x="7620" y="247650"/>
                    </a:lnTo>
                    <a:lnTo>
                      <a:pt x="7620" y="228600"/>
                    </a:lnTo>
                    <a:lnTo>
                      <a:pt x="11430" y="194310"/>
                    </a:lnTo>
                    <a:lnTo>
                      <a:pt x="38100" y="156210"/>
                    </a:lnTo>
                    <a:lnTo>
                      <a:pt x="38100" y="133350"/>
                    </a:lnTo>
                    <a:lnTo>
                      <a:pt x="64770" y="106680"/>
                    </a:lnTo>
                    <a:lnTo>
                      <a:pt x="102870" y="72390"/>
                    </a:lnTo>
                    <a:lnTo>
                      <a:pt x="121920" y="53340"/>
                    </a:lnTo>
                    <a:lnTo>
                      <a:pt x="137160" y="26670"/>
                    </a:lnTo>
                    <a:lnTo>
                      <a:pt x="175260" y="15240"/>
                    </a:lnTo>
                    <a:lnTo>
                      <a:pt x="217170" y="3810"/>
                    </a:lnTo>
                    <a:lnTo>
                      <a:pt x="270510" y="0"/>
                    </a:lnTo>
                    <a:lnTo>
                      <a:pt x="320040" y="0"/>
                    </a:lnTo>
                    <a:lnTo>
                      <a:pt x="350520" y="0"/>
                    </a:lnTo>
                    <a:lnTo>
                      <a:pt x="384810" y="15240"/>
                    </a:lnTo>
                    <a:lnTo>
                      <a:pt x="426720" y="30480"/>
                    </a:lnTo>
                    <a:lnTo>
                      <a:pt x="461010" y="49530"/>
                    </a:lnTo>
                    <a:lnTo>
                      <a:pt x="483870" y="68580"/>
                    </a:lnTo>
                    <a:lnTo>
                      <a:pt x="506730" y="99060"/>
                    </a:lnTo>
                    <a:lnTo>
                      <a:pt x="533400" y="137160"/>
                    </a:lnTo>
                    <a:lnTo>
                      <a:pt x="544830" y="163830"/>
                    </a:lnTo>
                    <a:lnTo>
                      <a:pt x="575310" y="179070"/>
                    </a:lnTo>
                    <a:lnTo>
                      <a:pt x="598170" y="217170"/>
                    </a:lnTo>
                    <a:lnTo>
                      <a:pt x="609600" y="247650"/>
                    </a:lnTo>
                    <a:lnTo>
                      <a:pt x="617220" y="285750"/>
                    </a:lnTo>
                    <a:lnTo>
                      <a:pt x="628650" y="327660"/>
                    </a:lnTo>
                    <a:lnTo>
                      <a:pt x="643890" y="377190"/>
                    </a:lnTo>
                    <a:lnTo>
                      <a:pt x="662940" y="438150"/>
                    </a:lnTo>
                    <a:lnTo>
                      <a:pt x="662940" y="457200"/>
                    </a:lnTo>
                    <a:lnTo>
                      <a:pt x="651510" y="468630"/>
                    </a:lnTo>
                    <a:lnTo>
                      <a:pt x="601980" y="480060"/>
                    </a:lnTo>
                    <a:lnTo>
                      <a:pt x="567690" y="483870"/>
                    </a:lnTo>
                    <a:lnTo>
                      <a:pt x="529590" y="483870"/>
                    </a:lnTo>
                    <a:lnTo>
                      <a:pt x="491490" y="480060"/>
                    </a:lnTo>
                    <a:lnTo>
                      <a:pt x="441960" y="476250"/>
                    </a:lnTo>
                    <a:lnTo>
                      <a:pt x="422910" y="476250"/>
                    </a:lnTo>
                    <a:lnTo>
                      <a:pt x="403860" y="468630"/>
                    </a:lnTo>
                  </a:path>
                </a:pathLst>
              </a:custGeom>
              <a:noFill/>
              <a:ln w="28575">
                <a:solidFill>
                  <a:srgbClr val="D5006A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5006A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C9FDC83-84F9-17C4-06C7-A863F31BF79D}"/>
                  </a:ext>
                </a:extLst>
              </p:cNvPr>
              <p:cNvGrpSpPr/>
              <p:nvPr/>
            </p:nvGrpSpPr>
            <p:grpSpPr>
              <a:xfrm>
                <a:off x="6164580" y="3804285"/>
                <a:ext cx="880110" cy="300990"/>
                <a:chOff x="6164580" y="3804285"/>
                <a:chExt cx="880110" cy="30099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972D8F95-0465-BBC3-CCD3-4412BB053AA1}"/>
                    </a:ext>
                  </a:extLst>
                </p:cNvPr>
                <p:cNvSpPr/>
                <p:nvPr/>
              </p:nvSpPr>
              <p:spPr>
                <a:xfrm>
                  <a:off x="6164580" y="3956685"/>
                  <a:ext cx="834390" cy="148590"/>
                </a:xfrm>
                <a:custGeom>
                  <a:avLst/>
                  <a:gdLst>
                    <a:gd name="connsiteX0" fmla="*/ 60960 w 834390"/>
                    <a:gd name="connsiteY0" fmla="*/ 41910 h 148590"/>
                    <a:gd name="connsiteX1" fmla="*/ 3810 w 834390"/>
                    <a:gd name="connsiteY1" fmla="*/ 60960 h 148590"/>
                    <a:gd name="connsiteX2" fmla="*/ 0 w 834390"/>
                    <a:gd name="connsiteY2" fmla="*/ 87630 h 148590"/>
                    <a:gd name="connsiteX3" fmla="*/ 0 w 834390"/>
                    <a:gd name="connsiteY3" fmla="*/ 87630 h 148590"/>
                    <a:gd name="connsiteX4" fmla="*/ 15240 w 834390"/>
                    <a:gd name="connsiteY4" fmla="*/ 121920 h 148590"/>
                    <a:gd name="connsiteX5" fmla="*/ 30480 w 834390"/>
                    <a:gd name="connsiteY5" fmla="*/ 137160 h 148590"/>
                    <a:gd name="connsiteX6" fmla="*/ 49530 w 834390"/>
                    <a:gd name="connsiteY6" fmla="*/ 140970 h 148590"/>
                    <a:gd name="connsiteX7" fmla="*/ 87630 w 834390"/>
                    <a:gd name="connsiteY7" fmla="*/ 148590 h 148590"/>
                    <a:gd name="connsiteX8" fmla="*/ 114300 w 834390"/>
                    <a:gd name="connsiteY8" fmla="*/ 148590 h 148590"/>
                    <a:gd name="connsiteX9" fmla="*/ 137160 w 834390"/>
                    <a:gd name="connsiteY9" fmla="*/ 148590 h 148590"/>
                    <a:gd name="connsiteX10" fmla="*/ 160020 w 834390"/>
                    <a:gd name="connsiteY10" fmla="*/ 140970 h 148590"/>
                    <a:gd name="connsiteX11" fmla="*/ 179070 w 834390"/>
                    <a:gd name="connsiteY11" fmla="*/ 133350 h 148590"/>
                    <a:gd name="connsiteX12" fmla="*/ 198120 w 834390"/>
                    <a:gd name="connsiteY12" fmla="*/ 129540 h 148590"/>
                    <a:gd name="connsiteX13" fmla="*/ 220980 w 834390"/>
                    <a:gd name="connsiteY13" fmla="*/ 125730 h 148590"/>
                    <a:gd name="connsiteX14" fmla="*/ 220980 w 834390"/>
                    <a:gd name="connsiteY14" fmla="*/ 125730 h 148590"/>
                    <a:gd name="connsiteX15" fmla="*/ 285750 w 834390"/>
                    <a:gd name="connsiteY15" fmla="*/ 118110 h 148590"/>
                    <a:gd name="connsiteX16" fmla="*/ 285750 w 834390"/>
                    <a:gd name="connsiteY16" fmla="*/ 118110 h 148590"/>
                    <a:gd name="connsiteX17" fmla="*/ 339090 w 834390"/>
                    <a:gd name="connsiteY17" fmla="*/ 125730 h 148590"/>
                    <a:gd name="connsiteX18" fmla="*/ 369570 w 834390"/>
                    <a:gd name="connsiteY18" fmla="*/ 125730 h 148590"/>
                    <a:gd name="connsiteX19" fmla="*/ 407670 w 834390"/>
                    <a:gd name="connsiteY19" fmla="*/ 129540 h 148590"/>
                    <a:gd name="connsiteX20" fmla="*/ 441960 w 834390"/>
                    <a:gd name="connsiteY20" fmla="*/ 137160 h 148590"/>
                    <a:gd name="connsiteX21" fmla="*/ 480060 w 834390"/>
                    <a:gd name="connsiteY21" fmla="*/ 133350 h 148590"/>
                    <a:gd name="connsiteX22" fmla="*/ 518160 w 834390"/>
                    <a:gd name="connsiteY22" fmla="*/ 106680 h 148590"/>
                    <a:gd name="connsiteX23" fmla="*/ 556260 w 834390"/>
                    <a:gd name="connsiteY23" fmla="*/ 106680 h 148590"/>
                    <a:gd name="connsiteX24" fmla="*/ 582930 w 834390"/>
                    <a:gd name="connsiteY24" fmla="*/ 118110 h 148590"/>
                    <a:gd name="connsiteX25" fmla="*/ 624840 w 834390"/>
                    <a:gd name="connsiteY25" fmla="*/ 137160 h 148590"/>
                    <a:gd name="connsiteX26" fmla="*/ 655320 w 834390"/>
                    <a:gd name="connsiteY26" fmla="*/ 148590 h 148590"/>
                    <a:gd name="connsiteX27" fmla="*/ 693420 w 834390"/>
                    <a:gd name="connsiteY27" fmla="*/ 133350 h 148590"/>
                    <a:gd name="connsiteX28" fmla="*/ 739140 w 834390"/>
                    <a:gd name="connsiteY28" fmla="*/ 114300 h 148590"/>
                    <a:gd name="connsiteX29" fmla="*/ 773430 w 834390"/>
                    <a:gd name="connsiteY29" fmla="*/ 106680 h 148590"/>
                    <a:gd name="connsiteX30" fmla="*/ 803910 w 834390"/>
                    <a:gd name="connsiteY30" fmla="*/ 106680 h 148590"/>
                    <a:gd name="connsiteX31" fmla="*/ 819150 w 834390"/>
                    <a:gd name="connsiteY31" fmla="*/ 87630 h 148590"/>
                    <a:gd name="connsiteX32" fmla="*/ 830580 w 834390"/>
                    <a:gd name="connsiteY32" fmla="*/ 64770 h 148590"/>
                    <a:gd name="connsiteX33" fmla="*/ 834390 w 834390"/>
                    <a:gd name="connsiteY33" fmla="*/ 41910 h 148590"/>
                    <a:gd name="connsiteX34" fmla="*/ 834390 w 834390"/>
                    <a:gd name="connsiteY34" fmla="*/ 22860 h 148590"/>
                    <a:gd name="connsiteX35" fmla="*/ 826770 w 834390"/>
                    <a:gd name="connsiteY35" fmla="*/ 7620 h 148590"/>
                    <a:gd name="connsiteX36" fmla="*/ 811530 w 834390"/>
                    <a:gd name="connsiteY36" fmla="*/ 15240 h 148590"/>
                    <a:gd name="connsiteX37" fmla="*/ 792480 w 834390"/>
                    <a:gd name="connsiteY37" fmla="*/ 38100 h 148590"/>
                    <a:gd name="connsiteX38" fmla="*/ 750570 w 834390"/>
                    <a:gd name="connsiteY38" fmla="*/ 0 h 148590"/>
                    <a:gd name="connsiteX39" fmla="*/ 716280 w 834390"/>
                    <a:gd name="connsiteY39" fmla="*/ 45720 h 148590"/>
                    <a:gd name="connsiteX40" fmla="*/ 697230 w 834390"/>
                    <a:gd name="connsiteY40" fmla="*/ 60960 h 148590"/>
                    <a:gd name="connsiteX41" fmla="*/ 685800 w 834390"/>
                    <a:gd name="connsiteY41" fmla="*/ 60960 h 148590"/>
                    <a:gd name="connsiteX42" fmla="*/ 666750 w 834390"/>
                    <a:gd name="connsiteY42" fmla="*/ 60960 h 148590"/>
                    <a:gd name="connsiteX43" fmla="*/ 655320 w 834390"/>
                    <a:gd name="connsiteY43" fmla="*/ 49530 h 148590"/>
                    <a:gd name="connsiteX44" fmla="*/ 643890 w 834390"/>
                    <a:gd name="connsiteY44" fmla="*/ 34290 h 148590"/>
                    <a:gd name="connsiteX45" fmla="*/ 643890 w 834390"/>
                    <a:gd name="connsiteY45" fmla="*/ 34290 h 14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834390" h="148590">
                      <a:moveTo>
                        <a:pt x="60960" y="41910"/>
                      </a:moveTo>
                      <a:lnTo>
                        <a:pt x="3810" y="60960"/>
                      </a:lnTo>
                      <a:lnTo>
                        <a:pt x="0" y="87630"/>
                      </a:lnTo>
                      <a:lnTo>
                        <a:pt x="0" y="87630"/>
                      </a:lnTo>
                      <a:lnTo>
                        <a:pt x="15240" y="121920"/>
                      </a:lnTo>
                      <a:lnTo>
                        <a:pt x="30480" y="137160"/>
                      </a:lnTo>
                      <a:lnTo>
                        <a:pt x="49530" y="140970"/>
                      </a:lnTo>
                      <a:lnTo>
                        <a:pt x="87630" y="148590"/>
                      </a:lnTo>
                      <a:lnTo>
                        <a:pt x="114300" y="148590"/>
                      </a:lnTo>
                      <a:lnTo>
                        <a:pt x="137160" y="148590"/>
                      </a:lnTo>
                      <a:lnTo>
                        <a:pt x="160020" y="140970"/>
                      </a:lnTo>
                      <a:lnTo>
                        <a:pt x="179070" y="133350"/>
                      </a:lnTo>
                      <a:lnTo>
                        <a:pt x="198120" y="129540"/>
                      </a:lnTo>
                      <a:lnTo>
                        <a:pt x="220980" y="125730"/>
                      </a:lnTo>
                      <a:lnTo>
                        <a:pt x="220980" y="125730"/>
                      </a:lnTo>
                      <a:lnTo>
                        <a:pt x="285750" y="118110"/>
                      </a:lnTo>
                      <a:lnTo>
                        <a:pt x="285750" y="118110"/>
                      </a:lnTo>
                      <a:lnTo>
                        <a:pt x="339090" y="125730"/>
                      </a:lnTo>
                      <a:lnTo>
                        <a:pt x="369570" y="125730"/>
                      </a:lnTo>
                      <a:lnTo>
                        <a:pt x="407670" y="129540"/>
                      </a:lnTo>
                      <a:lnTo>
                        <a:pt x="441960" y="137160"/>
                      </a:lnTo>
                      <a:lnTo>
                        <a:pt x="480060" y="133350"/>
                      </a:lnTo>
                      <a:lnTo>
                        <a:pt x="518160" y="106680"/>
                      </a:lnTo>
                      <a:lnTo>
                        <a:pt x="556260" y="106680"/>
                      </a:lnTo>
                      <a:lnTo>
                        <a:pt x="582930" y="118110"/>
                      </a:lnTo>
                      <a:lnTo>
                        <a:pt x="624840" y="137160"/>
                      </a:lnTo>
                      <a:lnTo>
                        <a:pt x="655320" y="148590"/>
                      </a:lnTo>
                      <a:lnTo>
                        <a:pt x="693420" y="133350"/>
                      </a:lnTo>
                      <a:lnTo>
                        <a:pt x="739140" y="114300"/>
                      </a:lnTo>
                      <a:lnTo>
                        <a:pt x="773430" y="106680"/>
                      </a:lnTo>
                      <a:lnTo>
                        <a:pt x="803910" y="106680"/>
                      </a:lnTo>
                      <a:lnTo>
                        <a:pt x="819150" y="87630"/>
                      </a:lnTo>
                      <a:lnTo>
                        <a:pt x="830580" y="64770"/>
                      </a:lnTo>
                      <a:lnTo>
                        <a:pt x="834390" y="41910"/>
                      </a:lnTo>
                      <a:lnTo>
                        <a:pt x="834390" y="22860"/>
                      </a:lnTo>
                      <a:lnTo>
                        <a:pt x="826770" y="7620"/>
                      </a:lnTo>
                      <a:lnTo>
                        <a:pt x="811530" y="15240"/>
                      </a:lnTo>
                      <a:lnTo>
                        <a:pt x="792480" y="38100"/>
                      </a:lnTo>
                      <a:lnTo>
                        <a:pt x="750570" y="0"/>
                      </a:lnTo>
                      <a:lnTo>
                        <a:pt x="716280" y="45720"/>
                      </a:lnTo>
                      <a:lnTo>
                        <a:pt x="697230" y="60960"/>
                      </a:lnTo>
                      <a:lnTo>
                        <a:pt x="685800" y="60960"/>
                      </a:lnTo>
                      <a:lnTo>
                        <a:pt x="666750" y="60960"/>
                      </a:lnTo>
                      <a:lnTo>
                        <a:pt x="655320" y="49530"/>
                      </a:lnTo>
                      <a:lnTo>
                        <a:pt x="643890" y="34290"/>
                      </a:lnTo>
                      <a:lnTo>
                        <a:pt x="643890" y="34290"/>
                      </a:lnTo>
                    </a:path>
                  </a:pathLst>
                </a:custGeom>
                <a:noFill/>
                <a:ln w="28575">
                  <a:solidFill>
                    <a:srgbClr val="D5006A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D5006A"/>
                    </a:solidFill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15F1BAB-8CEF-400A-DE5A-3D61504B75CC}"/>
                    </a:ext>
                  </a:extLst>
                </p:cNvPr>
                <p:cNvSpPr/>
                <p:nvPr/>
              </p:nvSpPr>
              <p:spPr>
                <a:xfrm>
                  <a:off x="697992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rgbClr val="D5006A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D5006A"/>
                    </a:solidFill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10344CC-635F-77BA-470A-A376DE2EBA63}"/>
                    </a:ext>
                  </a:extLst>
                </p:cNvPr>
                <p:cNvSpPr/>
                <p:nvPr/>
              </p:nvSpPr>
              <p:spPr>
                <a:xfrm flipH="1">
                  <a:off x="6869430" y="3804285"/>
                  <a:ext cx="64770" cy="152400"/>
                </a:xfrm>
                <a:custGeom>
                  <a:avLst/>
                  <a:gdLst>
                    <a:gd name="connsiteX0" fmla="*/ 0 w 64770"/>
                    <a:gd name="connsiteY0" fmla="*/ 152400 h 152400"/>
                    <a:gd name="connsiteX1" fmla="*/ 0 w 64770"/>
                    <a:gd name="connsiteY1" fmla="*/ 91440 h 152400"/>
                    <a:gd name="connsiteX2" fmla="*/ 0 w 64770"/>
                    <a:gd name="connsiteY2" fmla="*/ 68580 h 152400"/>
                    <a:gd name="connsiteX3" fmla="*/ 11430 w 64770"/>
                    <a:gd name="connsiteY3" fmla="*/ 30480 h 152400"/>
                    <a:gd name="connsiteX4" fmla="*/ 57150 w 64770"/>
                    <a:gd name="connsiteY4" fmla="*/ 0 h 152400"/>
                    <a:gd name="connsiteX5" fmla="*/ 64770 w 64770"/>
                    <a:gd name="connsiteY5" fmla="*/ 30480 h 152400"/>
                    <a:gd name="connsiteX6" fmla="*/ 60960 w 64770"/>
                    <a:gd name="connsiteY6" fmla="*/ 53340 h 152400"/>
                    <a:gd name="connsiteX7" fmla="*/ 34290 w 64770"/>
                    <a:gd name="connsiteY7" fmla="*/ 64770 h 152400"/>
                    <a:gd name="connsiteX8" fmla="*/ 3810 w 64770"/>
                    <a:gd name="connsiteY8" fmla="*/ 72390 h 152400"/>
                    <a:gd name="connsiteX9" fmla="*/ 3810 w 64770"/>
                    <a:gd name="connsiteY9" fmla="*/ 7239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" h="152400">
                      <a:moveTo>
                        <a:pt x="0" y="152400"/>
                      </a:moveTo>
                      <a:lnTo>
                        <a:pt x="0" y="91440"/>
                      </a:lnTo>
                      <a:lnTo>
                        <a:pt x="0" y="68580"/>
                      </a:lnTo>
                      <a:lnTo>
                        <a:pt x="11430" y="30480"/>
                      </a:lnTo>
                      <a:lnTo>
                        <a:pt x="57150" y="0"/>
                      </a:lnTo>
                      <a:lnTo>
                        <a:pt x="64770" y="30480"/>
                      </a:lnTo>
                      <a:lnTo>
                        <a:pt x="60960" y="53340"/>
                      </a:lnTo>
                      <a:lnTo>
                        <a:pt x="34290" y="64770"/>
                      </a:lnTo>
                      <a:lnTo>
                        <a:pt x="3810" y="72390"/>
                      </a:lnTo>
                      <a:lnTo>
                        <a:pt x="3810" y="72390"/>
                      </a:lnTo>
                    </a:path>
                  </a:pathLst>
                </a:custGeom>
                <a:noFill/>
                <a:ln w="28575">
                  <a:solidFill>
                    <a:srgbClr val="D5006A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D5006A"/>
                    </a:solidFill>
                  </a:endParaRPr>
                </a:p>
              </p:txBody>
            </p: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9E534BC-AE9C-A1C9-BD0E-9040FD55178B}"/>
              </a:ext>
            </a:extLst>
          </p:cNvPr>
          <p:cNvSpPr/>
          <p:nvPr/>
        </p:nvSpPr>
        <p:spPr>
          <a:xfrm>
            <a:off x="3409189" y="747173"/>
            <a:ext cx="5206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এসো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ডটের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উপর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দিই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0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202697" y="2279046"/>
            <a:ext cx="119206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ছড়া</a:t>
            </a:r>
            <a:r>
              <a:rPr lang="en-US" sz="6600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...</a:t>
            </a:r>
            <a:r>
              <a:rPr lang="bn-BD" sz="6600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.</a:t>
            </a:r>
            <a:r>
              <a:rPr lang="bn-BD" sz="6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আতা গাছে তোতা পাখি।</a:t>
            </a:r>
            <a:endParaRPr lang="en-US" sz="6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5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3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0" y="293028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1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2819400" y="3103942"/>
            <a:ext cx="1019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৪.১.১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শুনে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অনন্দের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সঙ্গে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নিজের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মতো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40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2005961" y="3248275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2819400" y="3714312"/>
            <a:ext cx="1019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৮.১.১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পাঠের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40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2005961" y="3858645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1E45B-E250-2C73-8C49-476051CFA156}"/>
              </a:ext>
            </a:extLst>
          </p:cNvPr>
          <p:cNvSpPr/>
          <p:nvPr/>
        </p:nvSpPr>
        <p:spPr>
          <a:xfrm>
            <a:off x="2819400" y="4384088"/>
            <a:ext cx="7448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৮.১.৪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পাঠের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বাক্য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চরণ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পরবে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40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6572FF-1B3E-4152-3FCE-0D6A14FC06B0}"/>
              </a:ext>
            </a:extLst>
          </p:cNvPr>
          <p:cNvSpPr/>
          <p:nvPr/>
        </p:nvSpPr>
        <p:spPr>
          <a:xfrm>
            <a:off x="2005961" y="4528421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 dir="d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30512D-1841-4B02-5B64-B48CF906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76666"/>
            <a:ext cx="7974037" cy="56738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EF5ED-09B2-0290-DE55-0952169BEAB9}"/>
              </a:ext>
            </a:extLst>
          </p:cNvPr>
          <p:cNvSpPr/>
          <p:nvPr/>
        </p:nvSpPr>
        <p:spPr>
          <a:xfrm>
            <a:off x="2940184" y="355939"/>
            <a:ext cx="63116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ছবিটি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মনোযোগ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সহকারে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দেখো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009A5-C773-904A-45D7-3921C4363665}"/>
              </a:ext>
            </a:extLst>
          </p:cNvPr>
          <p:cNvSpPr txBox="1"/>
          <p:nvPr/>
        </p:nvSpPr>
        <p:spPr>
          <a:xfrm>
            <a:off x="4572000" y="1947300"/>
            <a:ext cx="48817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54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 ছবিতে কী দেখতে পাচ্ছি?</a:t>
            </a:r>
            <a:endParaRPr lang="en-US" sz="5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2552700" y="424502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ছবিটিতে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পাচ্ছ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BBDB8-3774-C959-90E9-C6044BEB3910}"/>
              </a:ext>
            </a:extLst>
          </p:cNvPr>
          <p:cNvSpPr txBox="1"/>
          <p:nvPr/>
        </p:nvSpPr>
        <p:spPr>
          <a:xfrm>
            <a:off x="8077200" y="3048000"/>
            <a:ext cx="289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আতা</a:t>
            </a:r>
            <a:r>
              <a:rPr lang="bn-IN" sz="60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ফল</a:t>
            </a:r>
            <a:endParaRPr lang="en-US" sz="6000" b="1" dirty="0">
              <a:solidFill>
                <a:srgbClr val="42A207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29DA8-6AE6-FEEA-5D06-0BF340C9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0" y="1410945"/>
            <a:ext cx="6553200" cy="47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8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310</Words>
  <Application>Microsoft Office PowerPoint</Application>
  <PresentationFormat>Widescreen</PresentationFormat>
  <Paragraphs>62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Nikosh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392</cp:revision>
  <dcterms:created xsi:type="dcterms:W3CDTF">2006-08-16T00:00:00Z</dcterms:created>
  <dcterms:modified xsi:type="dcterms:W3CDTF">2023-10-06T14:51:35Z</dcterms:modified>
</cp:coreProperties>
</file>