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10" r:id="rId14"/>
    <p:sldId id="511" r:id="rId15"/>
    <p:sldId id="513" r:id="rId16"/>
    <p:sldId id="503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600"/>
    <a:srgbClr val="008481"/>
    <a:srgbClr val="D5006A"/>
    <a:srgbClr val="E48403"/>
    <a:srgbClr val="3F5C1C"/>
    <a:srgbClr val="F8D040"/>
    <a:srgbClr val="F9DD1B"/>
    <a:srgbClr val="FFFF8F"/>
    <a:srgbClr val="FFE181"/>
    <a:srgbClr val="EC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374" autoAdjust="0"/>
  </p:normalViewPr>
  <p:slideViewPr>
    <p:cSldViewPr>
      <p:cViewPr varScale="1">
        <p:scale>
          <a:sx n="72" d="100"/>
          <a:sy n="72" d="100"/>
        </p:scale>
        <p:origin x="10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7184729" y="2097726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16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endParaRPr lang="en-US" sz="16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F567-2053-895B-43B8-ED3DA6D334C5}"/>
              </a:ext>
            </a:extLst>
          </p:cNvPr>
          <p:cNvSpPr/>
          <p:nvPr/>
        </p:nvSpPr>
        <p:spPr>
          <a:xfrm>
            <a:off x="304800" y="5029200"/>
            <a:ext cx="11658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EEAC0B-D239-4145-4759-DEE7FD9215E9}"/>
              </a:ext>
            </a:extLst>
          </p:cNvPr>
          <p:cNvGrpSpPr/>
          <p:nvPr/>
        </p:nvGrpSpPr>
        <p:grpSpPr>
          <a:xfrm>
            <a:off x="320971" y="1585799"/>
            <a:ext cx="7908629" cy="4989384"/>
            <a:chOff x="320971" y="1585799"/>
            <a:chExt cx="7908629" cy="49893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4E0AC1-E13F-479E-0E9F-AA18138E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71" y="2122126"/>
              <a:ext cx="7908629" cy="44530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BC1493-7BAF-E3AF-9002-07175444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585799"/>
              <a:ext cx="4762500" cy="476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ই</a:t>
            </a:r>
            <a:r>
              <a:rPr lang="en-US" sz="8800" b="1" dirty="0" err="1"/>
              <a:t>ট</a:t>
            </a:r>
            <a:r>
              <a:rPr lang="en-US" sz="8800" b="1" dirty="0">
                <a:solidFill>
                  <a:srgbClr val="FF0000"/>
                </a:solidFill>
              </a:rPr>
              <a:t> </a:t>
            </a:r>
            <a:r>
              <a:rPr lang="en-US" sz="8800" b="1" dirty="0" err="1"/>
              <a:t>রয়েছে</a:t>
            </a:r>
            <a:r>
              <a:rPr lang="en-US" sz="8800" b="1" dirty="0"/>
              <a:t> </a:t>
            </a:r>
            <a:r>
              <a:rPr lang="en-US" sz="8800" b="1" dirty="0" err="1"/>
              <a:t>সবুজ</a:t>
            </a:r>
            <a:r>
              <a:rPr lang="en-US" sz="8800" b="1" dirty="0"/>
              <a:t> </a:t>
            </a:r>
            <a:r>
              <a:rPr lang="en-US" sz="8800" b="1" dirty="0" err="1"/>
              <a:t>ঘাসে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ঈ</a:t>
            </a:r>
            <a:r>
              <a:rPr lang="en-US" sz="8800" b="1" dirty="0" err="1"/>
              <a:t>গল</a:t>
            </a:r>
            <a:r>
              <a:rPr lang="en-US" sz="8800" b="1" dirty="0"/>
              <a:t> </a:t>
            </a:r>
            <a:r>
              <a:rPr lang="en-US" sz="8800" b="1" dirty="0" err="1"/>
              <a:t>ওড়ে</a:t>
            </a:r>
            <a:r>
              <a:rPr lang="en-US" sz="8800" b="1" dirty="0"/>
              <a:t> ঐ </a:t>
            </a:r>
            <a:r>
              <a:rPr lang="en-US" sz="8800" b="1" dirty="0" err="1"/>
              <a:t>আকাশে</a:t>
            </a:r>
            <a:r>
              <a:rPr lang="en-US" sz="8800" b="1" dirty="0"/>
              <a:t>।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ই</a:t>
            </a:r>
            <a:r>
              <a:rPr lang="en-US" sz="8800" dirty="0" err="1">
                <a:solidFill>
                  <a:schemeClr val="tx1"/>
                </a:solidFill>
              </a:rPr>
              <a:t>ট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রয়েছে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সবুজ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ঘাসে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057400" y="15438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3900" dirty="0"/>
              <a:t>ই</a:t>
            </a:r>
            <a:r>
              <a:rPr lang="en-US" sz="23900" dirty="0">
                <a:solidFill>
                  <a:schemeClr val="tx1"/>
                </a:solidFill>
              </a:rPr>
              <a:t>-ট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667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ই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ইট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আম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ইলিশ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ইক্ষু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কলা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ইঁদুর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9A873-E2A6-3D64-07C5-6765FA83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5" y="0"/>
            <a:ext cx="9317860" cy="7102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9115424" y="2828835"/>
            <a:ext cx="3076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1806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ঈগল</a:t>
            </a:r>
            <a:endParaRPr lang="en-US" sz="7200" b="1" dirty="0">
              <a:solidFill>
                <a:srgbClr val="18060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B83B5-9A09-54E0-A4DE-3CB90666DD20}"/>
              </a:ext>
            </a:extLst>
          </p:cNvPr>
          <p:cNvGrpSpPr/>
          <p:nvPr/>
        </p:nvGrpSpPr>
        <p:grpSpPr>
          <a:xfrm>
            <a:off x="-54888" y="276761"/>
            <a:ext cx="5486400" cy="1171039"/>
            <a:chOff x="-54888" y="276761"/>
            <a:chExt cx="5486400" cy="1171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7CE07C-5CB7-868F-A7E3-A7DC64D4D1E5}"/>
                </a:ext>
              </a:extLst>
            </p:cNvPr>
            <p:cNvGrpSpPr/>
            <p:nvPr/>
          </p:nvGrpSpPr>
          <p:grpSpPr>
            <a:xfrm>
              <a:off x="423625" y="276761"/>
              <a:ext cx="4529375" cy="1171039"/>
              <a:chOff x="389206" y="151129"/>
              <a:chExt cx="5012788" cy="123952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B12EB2-68E7-5710-F5F1-19053D5E4CAF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222395-1370-B382-B4F5-1929C6437382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9015F-0998-C724-9ADE-9C6DDB3ACA3F}"/>
                </a:ext>
              </a:extLst>
            </p:cNvPr>
            <p:cNvSpPr txBox="1"/>
            <p:nvPr/>
          </p:nvSpPr>
          <p:spPr>
            <a:xfrm>
              <a:off x="-54888" y="276761"/>
              <a:ext cx="5486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এটা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কীসের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ছবি</a:t>
              </a:r>
              <a:r>
                <a:rPr lang="bn-IN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  <a:endPara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ই</a:t>
            </a:r>
            <a:r>
              <a:rPr lang="en-US" sz="8800" b="1" dirty="0" err="1"/>
              <a:t>ট</a:t>
            </a:r>
            <a:r>
              <a:rPr lang="en-US" sz="8800" b="1" dirty="0">
                <a:solidFill>
                  <a:srgbClr val="FF0000"/>
                </a:solidFill>
              </a:rPr>
              <a:t> </a:t>
            </a:r>
            <a:r>
              <a:rPr lang="en-US" sz="8800" b="1" dirty="0" err="1"/>
              <a:t>রয়েছে</a:t>
            </a:r>
            <a:r>
              <a:rPr lang="en-US" sz="8800" b="1" dirty="0"/>
              <a:t> </a:t>
            </a:r>
            <a:r>
              <a:rPr lang="en-US" sz="8800" b="1" dirty="0" err="1"/>
              <a:t>সবুজ</a:t>
            </a:r>
            <a:r>
              <a:rPr lang="en-US" sz="8800" b="1" dirty="0"/>
              <a:t> </a:t>
            </a:r>
            <a:r>
              <a:rPr lang="en-US" sz="8800" b="1" dirty="0" err="1"/>
              <a:t>ঘাসে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ঈ</a:t>
            </a:r>
            <a:r>
              <a:rPr lang="en-US" sz="8800" b="1" dirty="0" err="1"/>
              <a:t>গল</a:t>
            </a:r>
            <a:r>
              <a:rPr lang="en-US" sz="8800" b="1" dirty="0"/>
              <a:t> </a:t>
            </a:r>
            <a:r>
              <a:rPr lang="en-US" sz="8800" b="1" dirty="0" err="1"/>
              <a:t>ওড়ে</a:t>
            </a:r>
            <a:r>
              <a:rPr lang="en-US" sz="8800" b="1" dirty="0"/>
              <a:t> ঐ </a:t>
            </a:r>
            <a:r>
              <a:rPr lang="en-US" sz="8800" b="1" dirty="0" err="1"/>
              <a:t>আকাশে</a:t>
            </a:r>
            <a:r>
              <a:rPr lang="en-US" sz="8800" b="1" dirty="0"/>
              <a:t>।</a:t>
            </a:r>
          </a:p>
          <a:p>
            <a:pPr algn="ctr"/>
            <a:r>
              <a:rPr lang="en-US" sz="8800" b="1" dirty="0"/>
              <a:t>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1171113" y="2541350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ঈ</a:t>
            </a:r>
            <a:r>
              <a:rPr lang="en-US" sz="8800" dirty="0" err="1">
                <a:solidFill>
                  <a:schemeClr val="tx1"/>
                </a:solidFill>
              </a:rPr>
              <a:t>গল</a:t>
            </a:r>
            <a:r>
              <a:rPr lang="en-US" sz="8800" dirty="0"/>
              <a:t> </a:t>
            </a:r>
            <a:r>
              <a:rPr lang="en-US" sz="8800" dirty="0" err="1">
                <a:solidFill>
                  <a:schemeClr val="tx1"/>
                </a:solidFill>
              </a:rPr>
              <a:t>ওড়ে</a:t>
            </a:r>
            <a:r>
              <a:rPr lang="en-US" sz="8800" dirty="0">
                <a:solidFill>
                  <a:schemeClr val="tx1"/>
                </a:solidFill>
              </a:rPr>
              <a:t> ঐ </a:t>
            </a:r>
            <a:r>
              <a:rPr lang="en-US" sz="8800" dirty="0" err="1">
                <a:solidFill>
                  <a:schemeClr val="tx1"/>
                </a:solidFill>
              </a:rPr>
              <a:t>আকাশে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1676400" y="2057400"/>
            <a:ext cx="1125929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9900" dirty="0"/>
              <a:t>ঈ</a:t>
            </a:r>
            <a:r>
              <a:rPr lang="en-US" sz="19900" dirty="0">
                <a:solidFill>
                  <a:schemeClr val="tx1"/>
                </a:solidFill>
              </a:rPr>
              <a:t>-গ-ল</a:t>
            </a:r>
            <a:r>
              <a:rPr lang="en-US" sz="19900" b="1" dirty="0"/>
              <a:t> </a:t>
            </a:r>
            <a:r>
              <a:rPr lang="en-US" sz="7200" b="1" dirty="0">
                <a:solidFill>
                  <a:schemeClr val="tx1"/>
                </a:solidFill>
              </a:rPr>
              <a:t>(৫-৬বার) </a:t>
            </a:r>
            <a:endParaRPr lang="en-US" sz="19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3048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ঈ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19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059276" y="1075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আলোচনা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ই ঈ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052A14-6799-1D96-80F5-E97D9189E9C7}"/>
              </a:ext>
            </a:extLst>
          </p:cNvPr>
          <p:cNvGrpSpPr/>
          <p:nvPr/>
        </p:nvGrpSpPr>
        <p:grpSpPr>
          <a:xfrm>
            <a:off x="1215537" y="2680543"/>
            <a:ext cx="1741224" cy="1961753"/>
            <a:chOff x="1215537" y="2680543"/>
            <a:chExt cx="1741224" cy="19617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7B962-349E-AF1F-771A-145E452B3C83}"/>
                </a:ext>
              </a:extLst>
            </p:cNvPr>
            <p:cNvSpPr/>
            <p:nvPr/>
          </p:nvSpPr>
          <p:spPr>
            <a:xfrm rot="603575">
              <a:off x="1307693" y="344196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963521-FE59-3415-BF3F-7A79A25C8D05}"/>
                </a:ext>
              </a:extLst>
            </p:cNvPr>
            <p:cNvGrpSpPr/>
            <p:nvPr/>
          </p:nvGrpSpPr>
          <p:grpSpPr>
            <a:xfrm>
              <a:off x="1215537" y="2680543"/>
              <a:ext cx="1714165" cy="1714165"/>
              <a:chOff x="1379561" y="2639471"/>
              <a:chExt cx="1714165" cy="1714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F7F01-7E81-9F73-7AE0-60442CC2AA11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C27B8-BD41-51B6-E885-F2930733AA0C}"/>
                  </a:ext>
                </a:extLst>
              </p:cNvPr>
              <p:cNvSpPr txBox="1"/>
              <p:nvPr/>
            </p:nvSpPr>
            <p:spPr>
              <a:xfrm>
                <a:off x="1665143" y="2857763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দল-১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ই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05E34-D466-DC87-15D4-A3645D3E4E0D}"/>
              </a:ext>
            </a:extLst>
          </p:cNvPr>
          <p:cNvGrpSpPr/>
          <p:nvPr/>
        </p:nvGrpSpPr>
        <p:grpSpPr>
          <a:xfrm>
            <a:off x="3831667" y="2663854"/>
            <a:ext cx="1714165" cy="2005621"/>
            <a:chOff x="3831667" y="2663854"/>
            <a:chExt cx="1714165" cy="2005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DCF87-2D3C-9B77-1EDD-651D534D74E6}"/>
                </a:ext>
              </a:extLst>
            </p:cNvPr>
            <p:cNvSpPr/>
            <p:nvPr/>
          </p:nvSpPr>
          <p:spPr>
            <a:xfrm rot="603575">
              <a:off x="3896429" y="3469146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90669-ADD1-76B1-07B7-8411DCE0852A}"/>
                </a:ext>
              </a:extLst>
            </p:cNvPr>
            <p:cNvGrpSpPr/>
            <p:nvPr/>
          </p:nvGrpSpPr>
          <p:grpSpPr>
            <a:xfrm>
              <a:off x="3831667" y="2663854"/>
              <a:ext cx="1714165" cy="1714165"/>
              <a:chOff x="1379561" y="2639471"/>
              <a:chExt cx="1714165" cy="17141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EDC9C2-B163-0CD3-DE20-397E07E49AE9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1CB1D-BF11-71D8-E041-8E0CCB42EDEF}"/>
                  </a:ext>
                </a:extLst>
              </p:cNvPr>
              <p:cNvSpPr txBox="1"/>
              <p:nvPr/>
            </p:nvSpPr>
            <p:spPr>
              <a:xfrm>
                <a:off x="1607044" y="2874452"/>
                <a:ext cx="1302325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দল-২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ঈ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1DC114-DCC0-1B1C-815E-7FC48E69BE5E}"/>
              </a:ext>
            </a:extLst>
          </p:cNvPr>
          <p:cNvGrpSpPr/>
          <p:nvPr/>
        </p:nvGrpSpPr>
        <p:grpSpPr>
          <a:xfrm>
            <a:off x="6492957" y="2669854"/>
            <a:ext cx="1714679" cy="2018072"/>
            <a:chOff x="6492957" y="2669854"/>
            <a:chExt cx="1714679" cy="201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ED6CF-ECF4-BE8E-F5BF-CF2B7ACBD076}"/>
                </a:ext>
              </a:extLst>
            </p:cNvPr>
            <p:cNvSpPr/>
            <p:nvPr/>
          </p:nvSpPr>
          <p:spPr>
            <a:xfrm rot="603575">
              <a:off x="6492957" y="348759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B53359-1A16-8E50-850F-67A420B77EBA}"/>
                </a:ext>
              </a:extLst>
            </p:cNvPr>
            <p:cNvGrpSpPr/>
            <p:nvPr/>
          </p:nvGrpSpPr>
          <p:grpSpPr>
            <a:xfrm>
              <a:off x="6493471" y="2669854"/>
              <a:ext cx="1714165" cy="1714165"/>
              <a:chOff x="1379561" y="2639471"/>
              <a:chExt cx="1714165" cy="17141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84F6CD-3554-6A14-DAD1-47E93ED25337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20B49-D995-4F15-4BAC-B0A10A7C0A49}"/>
                  </a:ext>
                </a:extLst>
              </p:cNvPr>
              <p:cNvSpPr txBox="1"/>
              <p:nvPr/>
            </p:nvSpPr>
            <p:spPr>
              <a:xfrm>
                <a:off x="1601846" y="2868452"/>
                <a:ext cx="126959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দল-৩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ই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68BBBD-033F-1315-945C-2EA647819902}"/>
              </a:ext>
            </a:extLst>
          </p:cNvPr>
          <p:cNvGrpSpPr/>
          <p:nvPr/>
        </p:nvGrpSpPr>
        <p:grpSpPr>
          <a:xfrm>
            <a:off x="9089483" y="2675854"/>
            <a:ext cx="1779958" cy="1979353"/>
            <a:chOff x="9089483" y="2675854"/>
            <a:chExt cx="1779958" cy="19793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21E15F-95D0-2D44-E758-9162DFB5D6D4}"/>
                </a:ext>
              </a:extLst>
            </p:cNvPr>
            <p:cNvSpPr/>
            <p:nvPr/>
          </p:nvSpPr>
          <p:spPr>
            <a:xfrm rot="603575">
              <a:off x="9089483" y="3454878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DA77F-49DF-6FD1-76CA-77E0CF032841}"/>
                </a:ext>
              </a:extLst>
            </p:cNvPr>
            <p:cNvGrpSpPr/>
            <p:nvPr/>
          </p:nvGrpSpPr>
          <p:grpSpPr>
            <a:xfrm>
              <a:off x="9155276" y="2675854"/>
              <a:ext cx="1714165" cy="1714165"/>
              <a:chOff x="1379561" y="2639471"/>
              <a:chExt cx="1714165" cy="17141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197340-FA79-9E5F-0E9D-6078CFAAE8F8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2B8C3-F586-0A9E-2127-7F3DEA193021}"/>
                  </a:ext>
                </a:extLst>
              </p:cNvPr>
              <p:cNvSpPr txBox="1"/>
              <p:nvPr/>
            </p:nvSpPr>
            <p:spPr>
              <a:xfrm>
                <a:off x="1665143" y="2773278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দল-৪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567" y="2297995"/>
            <a:ext cx="9925585" cy="3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543800" cy="1560122"/>
            <a:chOff x="3124200" y="2729721"/>
            <a:chExt cx="75438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572000" y="302302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ই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ঈ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94E3-E284-1B8C-B1EB-6A560066A2E7}"/>
              </a:ext>
            </a:extLst>
          </p:cNvPr>
          <p:cNvSpPr txBox="1"/>
          <p:nvPr/>
        </p:nvSpPr>
        <p:spPr>
          <a:xfrm>
            <a:off x="2388452" y="2245492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1১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পিরিয়ড-১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ই,ঈ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E44C0C-AD34-D5EA-1EBA-6D4F5432D046}"/>
              </a:ext>
            </a:extLst>
          </p:cNvPr>
          <p:cNvSpPr/>
          <p:nvPr/>
        </p:nvSpPr>
        <p:spPr>
          <a:xfrm>
            <a:off x="6400800" y="1967406"/>
            <a:ext cx="5138283" cy="4080567"/>
          </a:xfrm>
          <a:custGeom>
            <a:avLst/>
            <a:gdLst/>
            <a:ahLst/>
            <a:cxnLst/>
            <a:rect l="l" t="t" r="r" b="b"/>
            <a:pathLst>
              <a:path w="2085824" h="1656457">
                <a:moveTo>
                  <a:pt x="1693355" y="0"/>
                </a:moveTo>
                <a:cubicBezTo>
                  <a:pt x="1759781" y="22801"/>
                  <a:pt x="1801711" y="55552"/>
                  <a:pt x="1819145" y="98252"/>
                </a:cubicBezTo>
                <a:cubicBezTo>
                  <a:pt x="1836580" y="140953"/>
                  <a:pt x="1849277" y="178980"/>
                  <a:pt x="1857236" y="212334"/>
                </a:cubicBezTo>
                <a:lnTo>
                  <a:pt x="1864054" y="234172"/>
                </a:lnTo>
                <a:lnTo>
                  <a:pt x="1980408" y="234172"/>
                </a:lnTo>
                <a:lnTo>
                  <a:pt x="2085824" y="399325"/>
                </a:lnTo>
                <a:lnTo>
                  <a:pt x="1873143" y="399325"/>
                </a:lnTo>
                <a:lnTo>
                  <a:pt x="1873143" y="1656457"/>
                </a:lnTo>
                <a:lnTo>
                  <a:pt x="1693201" y="1526931"/>
                </a:lnTo>
                <a:lnTo>
                  <a:pt x="1693201" y="563245"/>
                </a:lnTo>
                <a:cubicBezTo>
                  <a:pt x="1693201" y="555927"/>
                  <a:pt x="1689516" y="543391"/>
                  <a:pt x="1682147" y="525635"/>
                </a:cubicBezTo>
                <a:cubicBezTo>
                  <a:pt x="1674778" y="507880"/>
                  <a:pt x="1665470" y="489983"/>
                  <a:pt x="1654224" y="471945"/>
                </a:cubicBezTo>
                <a:cubicBezTo>
                  <a:pt x="1642977" y="453907"/>
                  <a:pt x="1631038" y="437834"/>
                  <a:pt x="1618405" y="423724"/>
                </a:cubicBezTo>
                <a:cubicBezTo>
                  <a:pt x="1605772" y="409615"/>
                  <a:pt x="1596926" y="401482"/>
                  <a:pt x="1591868" y="399325"/>
                </a:cubicBezTo>
                <a:lnTo>
                  <a:pt x="1426985" y="399325"/>
                </a:lnTo>
                <a:lnTo>
                  <a:pt x="1426985" y="1653992"/>
                </a:lnTo>
                <a:lnTo>
                  <a:pt x="1288946" y="1574074"/>
                </a:lnTo>
                <a:cubicBezTo>
                  <a:pt x="1288946" y="1355026"/>
                  <a:pt x="1235770" y="1198808"/>
                  <a:pt x="1129417" y="1105422"/>
                </a:cubicBezTo>
                <a:cubicBezTo>
                  <a:pt x="1102559" y="1181913"/>
                  <a:pt x="1057381" y="1240700"/>
                  <a:pt x="993882" y="1281783"/>
                </a:cubicBezTo>
                <a:cubicBezTo>
                  <a:pt x="930384" y="1322865"/>
                  <a:pt x="856332" y="1343407"/>
                  <a:pt x="771727" y="1343407"/>
                </a:cubicBezTo>
                <a:cubicBezTo>
                  <a:pt x="670766" y="1343407"/>
                  <a:pt x="583170" y="1315535"/>
                  <a:pt x="508939" y="1259791"/>
                </a:cubicBezTo>
                <a:cubicBezTo>
                  <a:pt x="434707" y="1204046"/>
                  <a:pt x="370817" y="1133698"/>
                  <a:pt x="317269" y="1048747"/>
                </a:cubicBezTo>
                <a:cubicBezTo>
                  <a:pt x="263720" y="963796"/>
                  <a:pt x="218997" y="870262"/>
                  <a:pt x="183101" y="768145"/>
                </a:cubicBezTo>
                <a:cubicBezTo>
                  <a:pt x="147205" y="666029"/>
                  <a:pt x="118486" y="555799"/>
                  <a:pt x="96943" y="437455"/>
                </a:cubicBezTo>
                <a:lnTo>
                  <a:pt x="224235" y="481401"/>
                </a:lnTo>
                <a:cubicBezTo>
                  <a:pt x="259926" y="602055"/>
                  <a:pt x="298627" y="701726"/>
                  <a:pt x="340339" y="780412"/>
                </a:cubicBezTo>
                <a:cubicBezTo>
                  <a:pt x="382051" y="859099"/>
                  <a:pt x="426022" y="923098"/>
                  <a:pt x="472253" y="972410"/>
                </a:cubicBezTo>
                <a:cubicBezTo>
                  <a:pt x="518484" y="1021722"/>
                  <a:pt x="565248" y="1057265"/>
                  <a:pt x="612544" y="1079039"/>
                </a:cubicBezTo>
                <a:cubicBezTo>
                  <a:pt x="659841" y="1100813"/>
                  <a:pt x="705648" y="1111700"/>
                  <a:pt x="749966" y="1111700"/>
                </a:cubicBezTo>
                <a:cubicBezTo>
                  <a:pt x="795543" y="1111700"/>
                  <a:pt x="834732" y="1104780"/>
                  <a:pt x="867534" y="1090940"/>
                </a:cubicBezTo>
                <a:cubicBezTo>
                  <a:pt x="900336" y="1077101"/>
                  <a:pt x="927604" y="1058947"/>
                  <a:pt x="949340" y="1036480"/>
                </a:cubicBezTo>
                <a:cubicBezTo>
                  <a:pt x="971075" y="1014013"/>
                  <a:pt x="987508" y="987572"/>
                  <a:pt x="998639" y="957158"/>
                </a:cubicBezTo>
                <a:cubicBezTo>
                  <a:pt x="1009770" y="926744"/>
                  <a:pt x="1015335" y="895463"/>
                  <a:pt x="1015335" y="863316"/>
                </a:cubicBezTo>
                <a:cubicBezTo>
                  <a:pt x="1015335" y="839103"/>
                  <a:pt x="1011330" y="815410"/>
                  <a:pt x="1003319" y="792236"/>
                </a:cubicBezTo>
                <a:cubicBezTo>
                  <a:pt x="995307" y="769063"/>
                  <a:pt x="983849" y="748650"/>
                  <a:pt x="968944" y="730997"/>
                </a:cubicBezTo>
                <a:cubicBezTo>
                  <a:pt x="954038" y="713345"/>
                  <a:pt x="936707" y="699255"/>
                  <a:pt x="916949" y="688727"/>
                </a:cubicBezTo>
                <a:cubicBezTo>
                  <a:pt x="907069" y="683463"/>
                  <a:pt x="896791" y="679516"/>
                  <a:pt x="886112" y="676884"/>
                </a:cubicBezTo>
                <a:lnTo>
                  <a:pt x="876512" y="675142"/>
                </a:lnTo>
                <a:lnTo>
                  <a:pt x="879868" y="684828"/>
                </a:lnTo>
                <a:cubicBezTo>
                  <a:pt x="883084" y="697351"/>
                  <a:pt x="884692" y="711721"/>
                  <a:pt x="884692" y="727936"/>
                </a:cubicBezTo>
                <a:cubicBezTo>
                  <a:pt x="884692" y="775463"/>
                  <a:pt x="868618" y="817207"/>
                  <a:pt x="836471" y="853167"/>
                </a:cubicBezTo>
                <a:cubicBezTo>
                  <a:pt x="804324" y="889128"/>
                  <a:pt x="758298" y="907108"/>
                  <a:pt x="698394" y="907108"/>
                </a:cubicBezTo>
                <a:cubicBezTo>
                  <a:pt x="644730" y="907108"/>
                  <a:pt x="597453" y="887497"/>
                  <a:pt x="556563" y="848276"/>
                </a:cubicBezTo>
                <a:cubicBezTo>
                  <a:pt x="515672" y="809055"/>
                  <a:pt x="495227" y="759916"/>
                  <a:pt x="495227" y="700860"/>
                </a:cubicBezTo>
                <a:cubicBezTo>
                  <a:pt x="495227" y="666324"/>
                  <a:pt x="502327" y="633503"/>
                  <a:pt x="516526" y="602396"/>
                </a:cubicBezTo>
                <a:cubicBezTo>
                  <a:pt x="530726" y="571288"/>
                  <a:pt x="550792" y="544090"/>
                  <a:pt x="576725" y="520801"/>
                </a:cubicBezTo>
                <a:cubicBezTo>
                  <a:pt x="602659" y="497513"/>
                  <a:pt x="632816" y="479250"/>
                  <a:pt x="667198" y="466014"/>
                </a:cubicBezTo>
                <a:cubicBezTo>
                  <a:pt x="701579" y="452777"/>
                  <a:pt x="738694" y="446159"/>
                  <a:pt x="778544" y="446159"/>
                </a:cubicBezTo>
                <a:cubicBezTo>
                  <a:pt x="814055" y="446159"/>
                  <a:pt x="852821" y="454485"/>
                  <a:pt x="894841" y="471136"/>
                </a:cubicBezTo>
                <a:cubicBezTo>
                  <a:pt x="936861" y="487788"/>
                  <a:pt x="977161" y="513285"/>
                  <a:pt x="1015740" y="547627"/>
                </a:cubicBezTo>
                <a:cubicBezTo>
                  <a:pt x="1054319" y="581970"/>
                  <a:pt x="1089239" y="627032"/>
                  <a:pt x="1120501" y="682815"/>
                </a:cubicBezTo>
                <a:cubicBezTo>
                  <a:pt x="1151762" y="738598"/>
                  <a:pt x="1173812" y="803502"/>
                  <a:pt x="1186650" y="877528"/>
                </a:cubicBezTo>
                <a:cubicBezTo>
                  <a:pt x="1189988" y="899302"/>
                  <a:pt x="1196440" y="920145"/>
                  <a:pt x="1206004" y="940057"/>
                </a:cubicBezTo>
                <a:cubicBezTo>
                  <a:pt x="1215569" y="959970"/>
                  <a:pt x="1226269" y="979516"/>
                  <a:pt x="1238107" y="998697"/>
                </a:cubicBezTo>
                <a:lnTo>
                  <a:pt x="1249507" y="1016601"/>
                </a:lnTo>
                <a:lnTo>
                  <a:pt x="1249507" y="399325"/>
                </a:lnTo>
                <a:lnTo>
                  <a:pt x="91166" y="399325"/>
                </a:lnTo>
                <a:lnTo>
                  <a:pt x="0" y="234172"/>
                </a:lnTo>
                <a:lnTo>
                  <a:pt x="1625068" y="234172"/>
                </a:lnTo>
                <a:cubicBezTo>
                  <a:pt x="1652317" y="252852"/>
                  <a:pt x="1674017" y="268936"/>
                  <a:pt x="1690166" y="282423"/>
                </a:cubicBezTo>
                <a:lnTo>
                  <a:pt x="1693290" y="285180"/>
                </a:lnTo>
                <a:lnTo>
                  <a:pt x="1693355" y="0"/>
                </a:lnTo>
                <a:close/>
              </a:path>
            </a:pathLst>
          </a:custGeom>
          <a:solidFill>
            <a:srgbClr val="008481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FCCC72-68D7-5CE2-0961-6D4CBFAB9BC8}"/>
              </a:ext>
            </a:extLst>
          </p:cNvPr>
          <p:cNvSpPr/>
          <p:nvPr/>
        </p:nvSpPr>
        <p:spPr>
          <a:xfrm>
            <a:off x="2074333" y="2563597"/>
            <a:ext cx="3997643" cy="3497628"/>
          </a:xfrm>
          <a:custGeom>
            <a:avLst/>
            <a:gdLst/>
            <a:ahLst/>
            <a:cxnLst/>
            <a:rect l="l" t="t" r="r" b="b"/>
            <a:pathLst>
              <a:path w="1622795" h="1419820">
                <a:moveTo>
                  <a:pt x="0" y="0"/>
                </a:moveTo>
                <a:lnTo>
                  <a:pt x="1530513" y="0"/>
                </a:lnTo>
                <a:lnTo>
                  <a:pt x="1622795" y="165153"/>
                </a:lnTo>
                <a:lnTo>
                  <a:pt x="1427023" y="165153"/>
                </a:lnTo>
                <a:lnTo>
                  <a:pt x="1427023" y="1419820"/>
                </a:lnTo>
                <a:lnTo>
                  <a:pt x="1288985" y="1340171"/>
                </a:lnTo>
                <a:cubicBezTo>
                  <a:pt x="1288985" y="1220030"/>
                  <a:pt x="1272815" y="1122323"/>
                  <a:pt x="1240475" y="1047052"/>
                </a:cubicBezTo>
                <a:cubicBezTo>
                  <a:pt x="1208135" y="971781"/>
                  <a:pt x="1171038" y="913552"/>
                  <a:pt x="1129185" y="872367"/>
                </a:cubicBezTo>
                <a:cubicBezTo>
                  <a:pt x="1100505" y="948935"/>
                  <a:pt x="1053696" y="1007555"/>
                  <a:pt x="988759" y="1048227"/>
                </a:cubicBezTo>
                <a:cubicBezTo>
                  <a:pt x="923823" y="1088899"/>
                  <a:pt x="851479" y="1109235"/>
                  <a:pt x="771727" y="1109235"/>
                </a:cubicBezTo>
                <a:cubicBezTo>
                  <a:pt x="670792" y="1109235"/>
                  <a:pt x="582804" y="1081234"/>
                  <a:pt x="507764" y="1025233"/>
                </a:cubicBezTo>
                <a:cubicBezTo>
                  <a:pt x="432723" y="969232"/>
                  <a:pt x="368467" y="898833"/>
                  <a:pt x="314996" y="814036"/>
                </a:cubicBezTo>
                <a:cubicBezTo>
                  <a:pt x="261524" y="729238"/>
                  <a:pt x="217161" y="635608"/>
                  <a:pt x="181907" y="533145"/>
                </a:cubicBezTo>
                <a:cubicBezTo>
                  <a:pt x="146653" y="430682"/>
                  <a:pt x="118344" y="320702"/>
                  <a:pt x="96981" y="203206"/>
                </a:cubicBezTo>
                <a:lnTo>
                  <a:pt x="224158" y="247151"/>
                </a:lnTo>
                <a:cubicBezTo>
                  <a:pt x="259566" y="368577"/>
                  <a:pt x="298595" y="469159"/>
                  <a:pt x="341244" y="548898"/>
                </a:cubicBezTo>
                <a:cubicBezTo>
                  <a:pt x="383893" y="628637"/>
                  <a:pt x="428480" y="692938"/>
                  <a:pt x="475007" y="741801"/>
                </a:cubicBezTo>
                <a:cubicBezTo>
                  <a:pt x="521533" y="790664"/>
                  <a:pt x="568207" y="825500"/>
                  <a:pt x="615028" y="846311"/>
                </a:cubicBezTo>
                <a:cubicBezTo>
                  <a:pt x="661850" y="867123"/>
                  <a:pt x="706842" y="877528"/>
                  <a:pt x="750004" y="877528"/>
                </a:cubicBezTo>
                <a:cubicBezTo>
                  <a:pt x="794862" y="877528"/>
                  <a:pt x="833826" y="870165"/>
                  <a:pt x="866898" y="855439"/>
                </a:cubicBezTo>
                <a:cubicBezTo>
                  <a:pt x="899969" y="840714"/>
                  <a:pt x="927450" y="822034"/>
                  <a:pt x="949339" y="799400"/>
                </a:cubicBezTo>
                <a:cubicBezTo>
                  <a:pt x="971229" y="776766"/>
                  <a:pt x="987707" y="750306"/>
                  <a:pt x="998773" y="720020"/>
                </a:cubicBezTo>
                <a:cubicBezTo>
                  <a:pt x="1009840" y="689735"/>
                  <a:pt x="1015373" y="659314"/>
                  <a:pt x="1015373" y="628759"/>
                </a:cubicBezTo>
                <a:cubicBezTo>
                  <a:pt x="1015373" y="576943"/>
                  <a:pt x="999319" y="532202"/>
                  <a:pt x="967210" y="494534"/>
                </a:cubicBezTo>
                <a:cubicBezTo>
                  <a:pt x="943129" y="466283"/>
                  <a:pt x="915216" y="448626"/>
                  <a:pt x="883472" y="441564"/>
                </a:cubicBezTo>
                <a:lnTo>
                  <a:pt x="877337" y="440908"/>
                </a:lnTo>
                <a:lnTo>
                  <a:pt x="880513" y="450935"/>
                </a:lnTo>
                <a:cubicBezTo>
                  <a:pt x="883324" y="463041"/>
                  <a:pt x="884730" y="477164"/>
                  <a:pt x="884730" y="493301"/>
                </a:cubicBezTo>
                <a:cubicBezTo>
                  <a:pt x="884730" y="541343"/>
                  <a:pt x="868278" y="583292"/>
                  <a:pt x="835373" y="619149"/>
                </a:cubicBezTo>
                <a:cubicBezTo>
                  <a:pt x="802468" y="655007"/>
                  <a:pt x="756821" y="672936"/>
                  <a:pt x="698433" y="672936"/>
                </a:cubicBezTo>
                <a:cubicBezTo>
                  <a:pt x="673449" y="672936"/>
                  <a:pt x="648729" y="667486"/>
                  <a:pt x="624272" y="656586"/>
                </a:cubicBezTo>
                <a:cubicBezTo>
                  <a:pt x="599815" y="645686"/>
                  <a:pt x="578188" y="631243"/>
                  <a:pt x="559393" y="613257"/>
                </a:cubicBezTo>
                <a:cubicBezTo>
                  <a:pt x="540598" y="595270"/>
                  <a:pt x="525211" y="573792"/>
                  <a:pt x="513233" y="548821"/>
                </a:cubicBezTo>
                <a:cubicBezTo>
                  <a:pt x="501255" y="523850"/>
                  <a:pt x="495266" y="496472"/>
                  <a:pt x="495266" y="466688"/>
                </a:cubicBezTo>
                <a:cubicBezTo>
                  <a:pt x="495266" y="428814"/>
                  <a:pt x="503334" y="394183"/>
                  <a:pt x="519472" y="362793"/>
                </a:cubicBezTo>
                <a:cubicBezTo>
                  <a:pt x="535610" y="331403"/>
                  <a:pt x="556607" y="304539"/>
                  <a:pt x="582464" y="282200"/>
                </a:cubicBezTo>
                <a:cubicBezTo>
                  <a:pt x="608320" y="259861"/>
                  <a:pt x="637823" y="242575"/>
                  <a:pt x="670971" y="230340"/>
                </a:cubicBezTo>
                <a:cubicBezTo>
                  <a:pt x="704120" y="218105"/>
                  <a:pt x="739182" y="211987"/>
                  <a:pt x="776156" y="211987"/>
                </a:cubicBezTo>
                <a:cubicBezTo>
                  <a:pt x="804837" y="211987"/>
                  <a:pt x="840040" y="218509"/>
                  <a:pt x="881764" y="231553"/>
                </a:cubicBezTo>
                <a:cubicBezTo>
                  <a:pt x="923489" y="244597"/>
                  <a:pt x="964219" y="267956"/>
                  <a:pt x="1003954" y="301631"/>
                </a:cubicBezTo>
                <a:cubicBezTo>
                  <a:pt x="1043688" y="335306"/>
                  <a:pt x="1080348" y="379842"/>
                  <a:pt x="1113933" y="435240"/>
                </a:cubicBezTo>
                <a:cubicBezTo>
                  <a:pt x="1147519" y="490637"/>
                  <a:pt x="1171950" y="560754"/>
                  <a:pt x="1187228" y="645590"/>
                </a:cubicBezTo>
                <a:cubicBezTo>
                  <a:pt x="1188640" y="662614"/>
                  <a:pt x="1192626" y="678790"/>
                  <a:pt x="1199187" y="694119"/>
                </a:cubicBezTo>
                <a:cubicBezTo>
                  <a:pt x="1205747" y="709448"/>
                  <a:pt x="1215600" y="727576"/>
                  <a:pt x="1228747" y="748502"/>
                </a:cubicBezTo>
                <a:lnTo>
                  <a:pt x="1247080" y="779231"/>
                </a:lnTo>
                <a:lnTo>
                  <a:pt x="1247080" y="165153"/>
                </a:lnTo>
                <a:lnTo>
                  <a:pt x="91127" y="165153"/>
                </a:lnTo>
                <a:lnTo>
                  <a:pt x="0" y="0"/>
                </a:lnTo>
                <a:close/>
              </a:path>
            </a:pathLst>
          </a:custGeom>
          <a:solidFill>
            <a:srgbClr val="D5006A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3BF24-7172-F8AD-474E-24FE4C56FA65}"/>
              </a:ext>
            </a:extLst>
          </p:cNvPr>
          <p:cNvSpPr txBox="1"/>
          <p:nvPr/>
        </p:nvSpPr>
        <p:spPr>
          <a:xfrm>
            <a:off x="2439546" y="545170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D6138-3A8E-375F-BE1C-0455DA1AC1E4}"/>
              </a:ext>
            </a:extLst>
          </p:cNvPr>
          <p:cNvSpPr/>
          <p:nvPr/>
        </p:nvSpPr>
        <p:spPr>
          <a:xfrm>
            <a:off x="14076105" y="3553606"/>
            <a:ext cx="395" cy="5045"/>
          </a:xfrm>
          <a:custGeom>
            <a:avLst/>
            <a:gdLst/>
            <a:ahLst/>
            <a:cxnLst/>
            <a:rect l="l" t="t" r="r" b="b"/>
            <a:pathLst>
              <a:path w="395" h="5045">
                <a:moveTo>
                  <a:pt x="183" y="0"/>
                </a:moveTo>
                <a:lnTo>
                  <a:pt x="395" y="0"/>
                </a:lnTo>
                <a:lnTo>
                  <a:pt x="395" y="5045"/>
                </a:lnTo>
                <a:lnTo>
                  <a:pt x="0" y="5036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9B9897-DA52-CA67-F94F-573A2E7B68A6}"/>
              </a:ext>
            </a:extLst>
          </p:cNvPr>
          <p:cNvSpPr/>
          <p:nvPr/>
        </p:nvSpPr>
        <p:spPr>
          <a:xfrm>
            <a:off x="14076287" y="3547759"/>
            <a:ext cx="212" cy="5846"/>
          </a:xfrm>
          <a:custGeom>
            <a:avLst/>
            <a:gdLst/>
            <a:ahLst/>
            <a:cxnLst/>
            <a:rect l="l" t="t" r="r" b="b"/>
            <a:pathLst>
              <a:path w="212" h="5846">
                <a:moveTo>
                  <a:pt x="212" y="0"/>
                </a:moveTo>
                <a:lnTo>
                  <a:pt x="212" y="5846"/>
                </a:lnTo>
                <a:lnTo>
                  <a:pt x="0" y="5846"/>
                </a:lnTo>
                <a:lnTo>
                  <a:pt x="212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77FD4-A82D-B022-DBD8-359A53A2FA6B}"/>
              </a:ext>
            </a:extLst>
          </p:cNvPr>
          <p:cNvSpPr/>
          <p:nvPr/>
        </p:nvSpPr>
        <p:spPr>
          <a:xfrm>
            <a:off x="14050313" y="3553605"/>
            <a:ext cx="25975" cy="5036"/>
          </a:xfrm>
          <a:custGeom>
            <a:avLst/>
            <a:gdLst/>
            <a:ahLst/>
            <a:cxnLst/>
            <a:rect l="l" t="t" r="r" b="b"/>
            <a:pathLst>
              <a:path w="25975" h="5036">
                <a:moveTo>
                  <a:pt x="0" y="0"/>
                </a:moveTo>
                <a:lnTo>
                  <a:pt x="25975" y="0"/>
                </a:lnTo>
                <a:lnTo>
                  <a:pt x="25792" y="5036"/>
                </a:lnTo>
                <a:lnTo>
                  <a:pt x="19302" y="4888"/>
                </a:lnTo>
                <a:cubicBezTo>
                  <a:pt x="13581" y="4572"/>
                  <a:pt x="11352" y="3784"/>
                  <a:pt x="12613" y="2522"/>
                </a:cubicBezTo>
                <a:cubicBezTo>
                  <a:pt x="14294" y="841"/>
                  <a:pt x="10090" y="0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19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19" grpId="0" animBg="1"/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C6A8C-9797-C1AD-EC4B-614DF8CA650A}"/>
              </a:ext>
            </a:extLst>
          </p:cNvPr>
          <p:cNvGrpSpPr/>
          <p:nvPr/>
        </p:nvGrpSpPr>
        <p:grpSpPr>
          <a:xfrm>
            <a:off x="6236312" y="1828800"/>
            <a:ext cx="4800600" cy="4771314"/>
            <a:chOff x="6236312" y="1828800"/>
            <a:chExt cx="4800600" cy="47713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CF83D2-7EEC-DCA9-2392-B0E80898EC06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153E6533-7CE4-CD71-1AC8-14C5D1D0F60F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B22B66E-97C5-4688-EFCE-EF717435A86A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3FB53A-B44E-E64A-7BEA-6F7A3F0B2BE0}"/>
                </a:ext>
              </a:extLst>
            </p:cNvPr>
            <p:cNvGrpSpPr/>
            <p:nvPr/>
          </p:nvGrpSpPr>
          <p:grpSpPr>
            <a:xfrm>
              <a:off x="7270217" y="1928044"/>
              <a:ext cx="2588975" cy="3461235"/>
              <a:chOff x="7270217" y="1928044"/>
              <a:chExt cx="2588975" cy="3461235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73E630A-AE64-B37E-92D5-B8850B169AF0}"/>
                  </a:ext>
                </a:extLst>
              </p:cNvPr>
              <p:cNvSpPr/>
              <p:nvPr/>
            </p:nvSpPr>
            <p:spPr>
              <a:xfrm>
                <a:off x="7270217" y="1928044"/>
                <a:ext cx="2588975" cy="1221955"/>
              </a:xfrm>
              <a:custGeom>
                <a:avLst/>
                <a:gdLst/>
                <a:ahLst/>
                <a:cxnLst/>
                <a:rect l="l" t="t" r="r" b="b"/>
                <a:pathLst>
                  <a:path w="3051376" h="1440201">
                    <a:moveTo>
                      <a:pt x="493466" y="0"/>
                    </a:moveTo>
                    <a:lnTo>
                      <a:pt x="780002" y="138622"/>
                    </a:lnTo>
                    <a:cubicBezTo>
                      <a:pt x="769484" y="195427"/>
                      <a:pt x="760996" y="238405"/>
                      <a:pt x="754536" y="267555"/>
                    </a:cubicBezTo>
                    <a:cubicBezTo>
                      <a:pt x="748076" y="296705"/>
                      <a:pt x="744846" y="323639"/>
                      <a:pt x="744846" y="348358"/>
                    </a:cubicBezTo>
                    <a:cubicBezTo>
                      <a:pt x="744846" y="428120"/>
                      <a:pt x="774970" y="486527"/>
                      <a:pt x="835218" y="523578"/>
                    </a:cubicBezTo>
                    <a:cubicBezTo>
                      <a:pt x="895466" y="560630"/>
                      <a:pt x="990592" y="579156"/>
                      <a:pt x="1120592" y="579156"/>
                    </a:cubicBezTo>
                    <a:cubicBezTo>
                      <a:pt x="1198698" y="579156"/>
                      <a:pt x="1262390" y="578461"/>
                      <a:pt x="1311668" y="577073"/>
                    </a:cubicBezTo>
                    <a:cubicBezTo>
                      <a:pt x="1360946" y="575685"/>
                      <a:pt x="1416682" y="573336"/>
                      <a:pt x="1478880" y="570026"/>
                    </a:cubicBezTo>
                    <a:cubicBezTo>
                      <a:pt x="1543106" y="563139"/>
                      <a:pt x="1610334" y="557814"/>
                      <a:pt x="1680568" y="554050"/>
                    </a:cubicBezTo>
                    <a:cubicBezTo>
                      <a:pt x="1750800" y="550286"/>
                      <a:pt x="1815412" y="548404"/>
                      <a:pt x="1874406" y="548404"/>
                    </a:cubicBezTo>
                    <a:cubicBezTo>
                      <a:pt x="1985134" y="548404"/>
                      <a:pt x="2080792" y="559402"/>
                      <a:pt x="2161382" y="581398"/>
                    </a:cubicBezTo>
                    <a:cubicBezTo>
                      <a:pt x="2241972" y="603394"/>
                      <a:pt x="2309522" y="633211"/>
                      <a:pt x="2364030" y="670850"/>
                    </a:cubicBezTo>
                    <a:cubicBezTo>
                      <a:pt x="2418538" y="708488"/>
                      <a:pt x="2461264" y="751920"/>
                      <a:pt x="2492202" y="801144"/>
                    </a:cubicBezTo>
                    <a:cubicBezTo>
                      <a:pt x="2523140" y="850368"/>
                      <a:pt x="2548726" y="903302"/>
                      <a:pt x="2568962" y="959947"/>
                    </a:cubicBezTo>
                    <a:lnTo>
                      <a:pt x="2568962" y="972039"/>
                    </a:lnTo>
                    <a:cubicBezTo>
                      <a:pt x="2561326" y="1056179"/>
                      <a:pt x="2551290" y="1097769"/>
                      <a:pt x="2538850" y="1096808"/>
                    </a:cubicBezTo>
                    <a:lnTo>
                      <a:pt x="2848288" y="1096808"/>
                    </a:lnTo>
                    <a:lnTo>
                      <a:pt x="3051376" y="1440201"/>
                    </a:lnTo>
                    <a:lnTo>
                      <a:pt x="189474" y="1440201"/>
                    </a:lnTo>
                    <a:lnTo>
                      <a:pt x="0" y="1096808"/>
                    </a:lnTo>
                    <a:lnTo>
                      <a:pt x="2228852" y="1096808"/>
                    </a:lnTo>
                    <a:cubicBezTo>
                      <a:pt x="2243158" y="1092430"/>
                      <a:pt x="2250314" y="1092830"/>
                      <a:pt x="2250314" y="1098009"/>
                    </a:cubicBezTo>
                    <a:cubicBezTo>
                      <a:pt x="2250314" y="1076280"/>
                      <a:pt x="2241344" y="1056460"/>
                      <a:pt x="2223406" y="1038548"/>
                    </a:cubicBezTo>
                    <a:cubicBezTo>
                      <a:pt x="2205468" y="1020636"/>
                      <a:pt x="2180014" y="1005260"/>
                      <a:pt x="2147046" y="992420"/>
                    </a:cubicBezTo>
                    <a:cubicBezTo>
                      <a:pt x="2114080" y="979581"/>
                      <a:pt x="2074306" y="969944"/>
                      <a:pt x="2027724" y="963511"/>
                    </a:cubicBezTo>
                    <a:cubicBezTo>
                      <a:pt x="1981142" y="957078"/>
                      <a:pt x="1938418" y="953861"/>
                      <a:pt x="1899554" y="953861"/>
                    </a:cubicBezTo>
                    <a:cubicBezTo>
                      <a:pt x="1854974" y="953861"/>
                      <a:pt x="1800824" y="956237"/>
                      <a:pt x="1737106" y="960988"/>
                    </a:cubicBezTo>
                    <a:cubicBezTo>
                      <a:pt x="1673386" y="965739"/>
                      <a:pt x="1603488" y="971719"/>
                      <a:pt x="1527410" y="978926"/>
                    </a:cubicBezTo>
                    <a:cubicBezTo>
                      <a:pt x="1455016" y="985600"/>
                      <a:pt x="1386358" y="990685"/>
                      <a:pt x="1321438" y="994182"/>
                    </a:cubicBezTo>
                    <a:cubicBezTo>
                      <a:pt x="1256518" y="997679"/>
                      <a:pt x="1200514" y="999428"/>
                      <a:pt x="1153426" y="999428"/>
                    </a:cubicBezTo>
                    <a:cubicBezTo>
                      <a:pt x="1067418" y="995797"/>
                      <a:pt x="981796" y="979741"/>
                      <a:pt x="896562" y="951258"/>
                    </a:cubicBezTo>
                    <a:cubicBezTo>
                      <a:pt x="811328" y="922775"/>
                      <a:pt x="734622" y="883295"/>
                      <a:pt x="666446" y="832816"/>
                    </a:cubicBezTo>
                    <a:cubicBezTo>
                      <a:pt x="598268" y="782338"/>
                      <a:pt x="542224" y="717524"/>
                      <a:pt x="498312" y="638376"/>
                    </a:cubicBezTo>
                    <a:cubicBezTo>
                      <a:pt x="454400" y="559229"/>
                      <a:pt x="430656" y="460928"/>
                      <a:pt x="427079" y="343473"/>
                    </a:cubicBezTo>
                    <a:cubicBezTo>
                      <a:pt x="430496" y="339523"/>
                      <a:pt x="432204" y="341204"/>
                      <a:pt x="432204" y="348518"/>
                    </a:cubicBezTo>
                    <a:cubicBezTo>
                      <a:pt x="432204" y="325828"/>
                      <a:pt x="434072" y="307062"/>
                      <a:pt x="437810" y="292221"/>
                    </a:cubicBezTo>
                    <a:lnTo>
                      <a:pt x="493466" y="0"/>
                    </a:ln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1C4318F-0A5A-73AA-1D54-BEF90C1D20D9}"/>
                  </a:ext>
                </a:extLst>
              </p:cNvPr>
              <p:cNvSpPr/>
              <p:nvPr/>
            </p:nvSpPr>
            <p:spPr>
              <a:xfrm>
                <a:off x="7603583" y="3219331"/>
                <a:ext cx="2066058" cy="2169948"/>
              </a:xfrm>
              <a:custGeom>
                <a:avLst/>
                <a:gdLst/>
                <a:ahLst/>
                <a:cxnLst/>
                <a:rect l="l" t="t" r="r" b="b"/>
                <a:pathLst>
                  <a:path w="2435064" h="2557509">
                    <a:moveTo>
                      <a:pt x="557854" y="0"/>
                    </a:moveTo>
                    <a:cubicBezTo>
                      <a:pt x="662762" y="0"/>
                      <a:pt x="758460" y="20301"/>
                      <a:pt x="844948" y="60903"/>
                    </a:cubicBezTo>
                    <a:cubicBezTo>
                      <a:pt x="931438" y="101504"/>
                      <a:pt x="1006102" y="153331"/>
                      <a:pt x="1068940" y="216383"/>
                    </a:cubicBezTo>
                    <a:cubicBezTo>
                      <a:pt x="1131776" y="279434"/>
                      <a:pt x="1181788" y="350881"/>
                      <a:pt x="1218974" y="430723"/>
                    </a:cubicBezTo>
                    <a:cubicBezTo>
                      <a:pt x="1256158" y="510565"/>
                      <a:pt x="1274992" y="578274"/>
                      <a:pt x="1275472" y="633852"/>
                    </a:cubicBezTo>
                    <a:cubicBezTo>
                      <a:pt x="1323468" y="531506"/>
                      <a:pt x="1401936" y="432978"/>
                      <a:pt x="1510874" y="338268"/>
                    </a:cubicBezTo>
                    <a:cubicBezTo>
                      <a:pt x="1619812" y="243557"/>
                      <a:pt x="1719902" y="172845"/>
                      <a:pt x="1811142" y="126130"/>
                    </a:cubicBezTo>
                    <a:lnTo>
                      <a:pt x="2435064" y="479293"/>
                    </a:lnTo>
                    <a:cubicBezTo>
                      <a:pt x="2361816" y="565194"/>
                      <a:pt x="2297082" y="645023"/>
                      <a:pt x="2240864" y="718779"/>
                    </a:cubicBezTo>
                    <a:cubicBezTo>
                      <a:pt x="2184646" y="792535"/>
                      <a:pt x="2134728" y="875433"/>
                      <a:pt x="2091110" y="967475"/>
                    </a:cubicBezTo>
                    <a:cubicBezTo>
                      <a:pt x="2047492" y="1059516"/>
                      <a:pt x="2012668" y="1159952"/>
                      <a:pt x="1986642" y="1268784"/>
                    </a:cubicBezTo>
                    <a:cubicBezTo>
                      <a:pt x="1960616" y="1377616"/>
                      <a:pt x="1947602" y="1494016"/>
                      <a:pt x="1947602" y="1617983"/>
                    </a:cubicBezTo>
                    <a:cubicBezTo>
                      <a:pt x="1947602" y="1675589"/>
                      <a:pt x="1950686" y="1739788"/>
                      <a:pt x="1956852" y="1810581"/>
                    </a:cubicBezTo>
                    <a:cubicBezTo>
                      <a:pt x="1963018" y="1881374"/>
                      <a:pt x="1973068" y="1960575"/>
                      <a:pt x="1987004" y="2048186"/>
                    </a:cubicBezTo>
                    <a:cubicBezTo>
                      <a:pt x="2000938" y="2135796"/>
                      <a:pt x="2015886" y="2217586"/>
                      <a:pt x="2031848" y="2293558"/>
                    </a:cubicBezTo>
                    <a:cubicBezTo>
                      <a:pt x="2047812" y="2369529"/>
                      <a:pt x="2064950" y="2457513"/>
                      <a:pt x="2083262" y="2557509"/>
                    </a:cubicBezTo>
                    <a:lnTo>
                      <a:pt x="1772222" y="2431299"/>
                    </a:lnTo>
                    <a:cubicBezTo>
                      <a:pt x="1683918" y="2131098"/>
                      <a:pt x="1632986" y="1885338"/>
                      <a:pt x="1619424" y="1694021"/>
                    </a:cubicBezTo>
                    <a:cubicBezTo>
                      <a:pt x="1605864" y="1502705"/>
                      <a:pt x="1599084" y="1341966"/>
                      <a:pt x="1599084" y="1211806"/>
                    </a:cubicBezTo>
                    <a:cubicBezTo>
                      <a:pt x="1599084" y="1110208"/>
                      <a:pt x="1611978" y="1012120"/>
                      <a:pt x="1637764" y="917543"/>
                    </a:cubicBezTo>
                    <a:cubicBezTo>
                      <a:pt x="1644212" y="893899"/>
                      <a:pt x="1650854" y="871867"/>
                      <a:pt x="1657694" y="851448"/>
                    </a:cubicBezTo>
                    <a:lnTo>
                      <a:pt x="1664108" y="833317"/>
                    </a:lnTo>
                    <a:lnTo>
                      <a:pt x="1626382" y="871916"/>
                    </a:lnTo>
                    <a:cubicBezTo>
                      <a:pt x="1603378" y="896047"/>
                      <a:pt x="1580024" y="921133"/>
                      <a:pt x="1556320" y="947173"/>
                    </a:cubicBezTo>
                    <a:cubicBezTo>
                      <a:pt x="1508912" y="999254"/>
                      <a:pt x="1457458" y="1058448"/>
                      <a:pt x="1401962" y="1124756"/>
                    </a:cubicBezTo>
                    <a:cubicBezTo>
                      <a:pt x="1346464" y="1191064"/>
                      <a:pt x="1298348" y="1250779"/>
                      <a:pt x="1257612" y="1303900"/>
                    </a:cubicBezTo>
                    <a:cubicBezTo>
                      <a:pt x="1195308" y="1381420"/>
                      <a:pt x="1133792" y="1457205"/>
                      <a:pt x="1073064" y="1531254"/>
                    </a:cubicBezTo>
                    <a:cubicBezTo>
                      <a:pt x="1012334" y="1605304"/>
                      <a:pt x="955784" y="1664778"/>
                      <a:pt x="903408" y="1709677"/>
                    </a:cubicBezTo>
                    <a:cubicBezTo>
                      <a:pt x="893320" y="1716351"/>
                      <a:pt x="865730" y="1728030"/>
                      <a:pt x="820644" y="1744713"/>
                    </a:cubicBezTo>
                    <a:cubicBezTo>
                      <a:pt x="798100" y="1753055"/>
                      <a:pt x="782034" y="1758478"/>
                      <a:pt x="772444" y="1760980"/>
                    </a:cubicBezTo>
                    <a:lnTo>
                      <a:pt x="767676" y="1762041"/>
                    </a:lnTo>
                    <a:lnTo>
                      <a:pt x="773996" y="1765236"/>
                    </a:lnTo>
                    <a:cubicBezTo>
                      <a:pt x="795808" y="1778372"/>
                      <a:pt x="792432" y="1793500"/>
                      <a:pt x="763866" y="1810621"/>
                    </a:cubicBezTo>
                    <a:cubicBezTo>
                      <a:pt x="731220" y="1830188"/>
                      <a:pt x="681048" y="1839971"/>
                      <a:pt x="613352" y="1839971"/>
                    </a:cubicBezTo>
                    <a:cubicBezTo>
                      <a:pt x="543038" y="1839971"/>
                      <a:pt x="481042" y="1816120"/>
                      <a:pt x="427360" y="1768418"/>
                    </a:cubicBezTo>
                    <a:cubicBezTo>
                      <a:pt x="373678" y="1720715"/>
                      <a:pt x="325896" y="1665592"/>
                      <a:pt x="284012" y="1603048"/>
                    </a:cubicBezTo>
                    <a:cubicBezTo>
                      <a:pt x="242130" y="1540503"/>
                      <a:pt x="205038" y="1474396"/>
                      <a:pt x="172738" y="1404724"/>
                    </a:cubicBezTo>
                    <a:cubicBezTo>
                      <a:pt x="140438" y="1335052"/>
                      <a:pt x="111074" y="1256732"/>
                      <a:pt x="84648" y="1169762"/>
                    </a:cubicBezTo>
                    <a:lnTo>
                      <a:pt x="381352" y="1096327"/>
                    </a:lnTo>
                    <a:cubicBezTo>
                      <a:pt x="407300" y="1176676"/>
                      <a:pt x="428548" y="1235283"/>
                      <a:pt x="445098" y="1272147"/>
                    </a:cubicBezTo>
                    <a:cubicBezTo>
                      <a:pt x="461648" y="1309012"/>
                      <a:pt x="480868" y="1327444"/>
                      <a:pt x="502758" y="1327444"/>
                    </a:cubicBezTo>
                    <a:cubicBezTo>
                      <a:pt x="514716" y="1327444"/>
                      <a:pt x="547164" y="1307784"/>
                      <a:pt x="600098" y="1268464"/>
                    </a:cubicBezTo>
                    <a:cubicBezTo>
                      <a:pt x="653032" y="1229143"/>
                      <a:pt x="709704" y="1179252"/>
                      <a:pt x="770112" y="1118790"/>
                    </a:cubicBezTo>
                    <a:cubicBezTo>
                      <a:pt x="830520" y="1058328"/>
                      <a:pt x="882134" y="996731"/>
                      <a:pt x="924952" y="934000"/>
                    </a:cubicBezTo>
                    <a:cubicBezTo>
                      <a:pt x="967768" y="871269"/>
                      <a:pt x="989176" y="820070"/>
                      <a:pt x="989176" y="780402"/>
                    </a:cubicBezTo>
                    <a:cubicBezTo>
                      <a:pt x="989176" y="740735"/>
                      <a:pt x="981636" y="699879"/>
                      <a:pt x="966554" y="657836"/>
                    </a:cubicBezTo>
                    <a:cubicBezTo>
                      <a:pt x="951472" y="615793"/>
                      <a:pt x="930876" y="578862"/>
                      <a:pt x="904770" y="547042"/>
                    </a:cubicBezTo>
                    <a:cubicBezTo>
                      <a:pt x="878664" y="515223"/>
                      <a:pt x="848472" y="489343"/>
                      <a:pt x="814198" y="469403"/>
                    </a:cubicBezTo>
                    <a:cubicBezTo>
                      <a:pt x="797060" y="459432"/>
                      <a:pt x="780028" y="451955"/>
                      <a:pt x="763104" y="446969"/>
                    </a:cubicBezTo>
                    <a:lnTo>
                      <a:pt x="741312" y="442140"/>
                    </a:lnTo>
                    <a:lnTo>
                      <a:pt x="748024" y="453784"/>
                    </a:lnTo>
                    <a:cubicBezTo>
                      <a:pt x="758452" y="475948"/>
                      <a:pt x="763666" y="509437"/>
                      <a:pt x="763666" y="554250"/>
                    </a:cubicBezTo>
                    <a:cubicBezTo>
                      <a:pt x="763666" y="653979"/>
                      <a:pt x="729204" y="739440"/>
                      <a:pt x="660280" y="810633"/>
                    </a:cubicBezTo>
                    <a:cubicBezTo>
                      <a:pt x="591356" y="881826"/>
                      <a:pt x="496858" y="917423"/>
                      <a:pt x="376788" y="917423"/>
                    </a:cubicBezTo>
                    <a:cubicBezTo>
                      <a:pt x="264140" y="917423"/>
                      <a:pt x="173178" y="879731"/>
                      <a:pt x="103908" y="804347"/>
                    </a:cubicBezTo>
                    <a:cubicBezTo>
                      <a:pt x="34636" y="728963"/>
                      <a:pt x="0" y="635560"/>
                      <a:pt x="0" y="524139"/>
                    </a:cubicBezTo>
                    <a:cubicBezTo>
                      <a:pt x="0" y="386397"/>
                      <a:pt x="40802" y="275684"/>
                      <a:pt x="122406" y="191997"/>
                    </a:cubicBezTo>
                    <a:cubicBezTo>
                      <a:pt x="204010" y="108311"/>
                      <a:pt x="302152" y="51680"/>
                      <a:pt x="416828" y="22103"/>
                    </a:cubicBezTo>
                    <a:cubicBezTo>
                      <a:pt x="465946" y="7368"/>
                      <a:pt x="512954" y="0"/>
                      <a:pt x="557854" y="0"/>
                    </a:cubicBez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40920-073E-8802-D272-A2D6035BF9DE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E1ECEB-EB47-9E7C-A9D8-E8AA726D105F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4ACA2936-A932-9650-3376-06DCBE8230BC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DC26AB-35D5-D19D-75C8-E2F3175FD01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C8C173-D957-2293-A578-B14D89D6CB6F}"/>
                </a:ext>
              </a:extLst>
            </p:cNvPr>
            <p:cNvGrpSpPr/>
            <p:nvPr/>
          </p:nvGrpSpPr>
          <p:grpSpPr>
            <a:xfrm>
              <a:off x="2327222" y="2050179"/>
              <a:ext cx="2256648" cy="3683505"/>
              <a:chOff x="2327222" y="2050179"/>
              <a:chExt cx="2256648" cy="36835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780D22C-34F9-4E0F-A963-1A6CE76395DF}"/>
                  </a:ext>
                </a:extLst>
              </p:cNvPr>
              <p:cNvSpPr/>
              <p:nvPr/>
            </p:nvSpPr>
            <p:spPr>
              <a:xfrm>
                <a:off x="2327222" y="2050179"/>
                <a:ext cx="2256648" cy="1208909"/>
              </a:xfrm>
              <a:custGeom>
                <a:avLst/>
                <a:gdLst/>
                <a:ahLst/>
                <a:cxnLst/>
                <a:rect l="l" t="t" r="r" b="b"/>
                <a:pathLst>
                  <a:path w="2659694" h="1424825">
                    <a:moveTo>
                      <a:pt x="191957" y="0"/>
                    </a:moveTo>
                    <a:lnTo>
                      <a:pt x="469442" y="133737"/>
                    </a:lnTo>
                    <a:cubicBezTo>
                      <a:pt x="458764" y="191023"/>
                      <a:pt x="450236" y="234828"/>
                      <a:pt x="443856" y="265152"/>
                    </a:cubicBezTo>
                    <a:cubicBezTo>
                      <a:pt x="437476" y="295477"/>
                      <a:pt x="434286" y="323186"/>
                      <a:pt x="434286" y="348278"/>
                    </a:cubicBezTo>
                    <a:cubicBezTo>
                      <a:pt x="434286" y="424730"/>
                      <a:pt x="462729" y="480614"/>
                      <a:pt x="519614" y="515930"/>
                    </a:cubicBezTo>
                    <a:cubicBezTo>
                      <a:pt x="576499" y="551247"/>
                      <a:pt x="664870" y="568905"/>
                      <a:pt x="784726" y="568905"/>
                    </a:cubicBezTo>
                    <a:cubicBezTo>
                      <a:pt x="894759" y="568905"/>
                      <a:pt x="1004152" y="564153"/>
                      <a:pt x="1112904" y="554650"/>
                    </a:cubicBezTo>
                    <a:cubicBezTo>
                      <a:pt x="1176649" y="551020"/>
                      <a:pt x="1241956" y="547363"/>
                      <a:pt x="1308825" y="543679"/>
                    </a:cubicBezTo>
                    <a:cubicBezTo>
                      <a:pt x="1375694" y="539995"/>
                      <a:pt x="1433713" y="538153"/>
                      <a:pt x="1482884" y="538153"/>
                    </a:cubicBezTo>
                    <a:cubicBezTo>
                      <a:pt x="1691578" y="538153"/>
                      <a:pt x="1846017" y="579943"/>
                      <a:pt x="1946200" y="663522"/>
                    </a:cubicBezTo>
                    <a:cubicBezTo>
                      <a:pt x="2046383" y="747101"/>
                      <a:pt x="2109715" y="842786"/>
                      <a:pt x="2136196" y="950577"/>
                    </a:cubicBezTo>
                    <a:lnTo>
                      <a:pt x="2137076" y="956743"/>
                    </a:lnTo>
                    <a:cubicBezTo>
                      <a:pt x="2132538" y="1006661"/>
                      <a:pt x="2128641" y="1046276"/>
                      <a:pt x="2125384" y="1075585"/>
                    </a:cubicBezTo>
                    <a:lnTo>
                      <a:pt x="2124457" y="1081432"/>
                    </a:lnTo>
                    <a:lnTo>
                      <a:pt x="2462851" y="1081432"/>
                    </a:lnTo>
                    <a:lnTo>
                      <a:pt x="2659694" y="1424825"/>
                    </a:lnTo>
                    <a:lnTo>
                      <a:pt x="189554" y="1424825"/>
                    </a:lnTo>
                    <a:lnTo>
                      <a:pt x="0" y="1081432"/>
                    </a:lnTo>
                    <a:lnTo>
                      <a:pt x="1824675" y="1081432"/>
                    </a:lnTo>
                    <a:cubicBezTo>
                      <a:pt x="1830548" y="1079830"/>
                      <a:pt x="1833484" y="1080231"/>
                      <a:pt x="1833484" y="1082633"/>
                    </a:cubicBezTo>
                    <a:cubicBezTo>
                      <a:pt x="1833484" y="1057487"/>
                      <a:pt x="1825409" y="1036852"/>
                      <a:pt x="1809259" y="1020729"/>
                    </a:cubicBezTo>
                    <a:cubicBezTo>
                      <a:pt x="1793110" y="1004606"/>
                      <a:pt x="1769138" y="990058"/>
                      <a:pt x="1737345" y="977085"/>
                    </a:cubicBezTo>
                    <a:cubicBezTo>
                      <a:pt x="1705553" y="964111"/>
                      <a:pt x="1669276" y="955262"/>
                      <a:pt x="1628514" y="950537"/>
                    </a:cubicBezTo>
                    <a:cubicBezTo>
                      <a:pt x="1587752" y="945812"/>
                      <a:pt x="1547670" y="943450"/>
                      <a:pt x="1508270" y="943450"/>
                    </a:cubicBezTo>
                    <a:cubicBezTo>
                      <a:pt x="1469884" y="943450"/>
                      <a:pt x="1419899" y="945078"/>
                      <a:pt x="1358316" y="948335"/>
                    </a:cubicBezTo>
                    <a:cubicBezTo>
                      <a:pt x="1296732" y="951592"/>
                      <a:pt x="1231372" y="956663"/>
                      <a:pt x="1162234" y="963550"/>
                    </a:cubicBezTo>
                    <a:cubicBezTo>
                      <a:pt x="1097047" y="970171"/>
                      <a:pt x="1033489" y="975242"/>
                      <a:pt x="971558" y="978766"/>
                    </a:cubicBezTo>
                    <a:cubicBezTo>
                      <a:pt x="909628" y="982290"/>
                      <a:pt x="857628" y="984052"/>
                      <a:pt x="815558" y="984052"/>
                    </a:cubicBezTo>
                    <a:cubicBezTo>
                      <a:pt x="735582" y="984052"/>
                      <a:pt x="655286" y="970558"/>
                      <a:pt x="574670" y="943570"/>
                    </a:cubicBezTo>
                    <a:cubicBezTo>
                      <a:pt x="494054" y="916582"/>
                      <a:pt x="421099" y="877609"/>
                      <a:pt x="355805" y="826650"/>
                    </a:cubicBezTo>
                    <a:cubicBezTo>
                      <a:pt x="290512" y="775691"/>
                      <a:pt x="236870" y="710811"/>
                      <a:pt x="194880" y="632010"/>
                    </a:cubicBezTo>
                    <a:cubicBezTo>
                      <a:pt x="152890" y="553209"/>
                      <a:pt x="131895" y="463730"/>
                      <a:pt x="131895" y="363574"/>
                    </a:cubicBezTo>
                    <a:cubicBezTo>
                      <a:pt x="131895" y="299348"/>
                      <a:pt x="151916" y="178157"/>
                      <a:pt x="191957" y="0"/>
                    </a:cubicBez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7E339BB-D0FD-2BD3-AF04-50EDD73B3779}"/>
                  </a:ext>
                </a:extLst>
              </p:cNvPr>
              <p:cNvSpPr/>
              <p:nvPr/>
            </p:nvSpPr>
            <p:spPr>
              <a:xfrm>
                <a:off x="2564390" y="3268031"/>
                <a:ext cx="1782312" cy="2465653"/>
              </a:xfrm>
              <a:custGeom>
                <a:avLst/>
                <a:gdLst/>
                <a:ahLst/>
                <a:cxnLst/>
                <a:rect l="l" t="t" r="r" b="b"/>
                <a:pathLst>
                  <a:path w="2100640" h="2906028">
                    <a:moveTo>
                      <a:pt x="869134" y="0"/>
                    </a:moveTo>
                    <a:lnTo>
                      <a:pt x="944011" y="0"/>
                    </a:lnTo>
                    <a:cubicBezTo>
                      <a:pt x="1085650" y="0"/>
                      <a:pt x="1215396" y="24025"/>
                      <a:pt x="1333251" y="72074"/>
                    </a:cubicBezTo>
                    <a:cubicBezTo>
                      <a:pt x="1451105" y="120124"/>
                      <a:pt x="1551008" y="183229"/>
                      <a:pt x="1632959" y="261389"/>
                    </a:cubicBezTo>
                    <a:cubicBezTo>
                      <a:pt x="1714910" y="339549"/>
                      <a:pt x="1778335" y="430563"/>
                      <a:pt x="1823234" y="534429"/>
                    </a:cubicBezTo>
                    <a:cubicBezTo>
                      <a:pt x="1868134" y="638296"/>
                      <a:pt x="1890584" y="742951"/>
                      <a:pt x="1890584" y="848392"/>
                    </a:cubicBezTo>
                    <a:cubicBezTo>
                      <a:pt x="1890584" y="1046463"/>
                      <a:pt x="1822380" y="1232000"/>
                      <a:pt x="1685974" y="1405004"/>
                    </a:cubicBezTo>
                    <a:cubicBezTo>
                      <a:pt x="1549566" y="1578009"/>
                      <a:pt x="1341059" y="1699454"/>
                      <a:pt x="1060450" y="1769339"/>
                    </a:cubicBezTo>
                    <a:cubicBezTo>
                      <a:pt x="1272508" y="1883056"/>
                      <a:pt x="1459994" y="2010774"/>
                      <a:pt x="1622909" y="2152493"/>
                    </a:cubicBezTo>
                    <a:cubicBezTo>
                      <a:pt x="1785823" y="2294212"/>
                      <a:pt x="1945066" y="2444994"/>
                      <a:pt x="2100640" y="2604838"/>
                    </a:cubicBezTo>
                    <a:lnTo>
                      <a:pt x="2100640" y="2906028"/>
                    </a:lnTo>
                    <a:cubicBezTo>
                      <a:pt x="1907481" y="2777629"/>
                      <a:pt x="1744006" y="2657185"/>
                      <a:pt x="1610216" y="2544696"/>
                    </a:cubicBezTo>
                    <a:cubicBezTo>
                      <a:pt x="1476425" y="2432207"/>
                      <a:pt x="1342994" y="2333092"/>
                      <a:pt x="1209924" y="2247351"/>
                    </a:cubicBezTo>
                    <a:cubicBezTo>
                      <a:pt x="1076854" y="2161609"/>
                      <a:pt x="946066" y="2090910"/>
                      <a:pt x="817561" y="2035252"/>
                    </a:cubicBezTo>
                    <a:cubicBezTo>
                      <a:pt x="689055" y="1979595"/>
                      <a:pt x="554384" y="1946321"/>
                      <a:pt x="413546" y="1935430"/>
                    </a:cubicBezTo>
                    <a:lnTo>
                      <a:pt x="0" y="1268104"/>
                    </a:lnTo>
                    <a:cubicBezTo>
                      <a:pt x="270412" y="1338416"/>
                      <a:pt x="481642" y="1373572"/>
                      <a:pt x="633692" y="1373572"/>
                    </a:cubicBezTo>
                    <a:cubicBezTo>
                      <a:pt x="788197" y="1373572"/>
                      <a:pt x="920947" y="1351429"/>
                      <a:pt x="1031941" y="1307144"/>
                    </a:cubicBezTo>
                    <a:cubicBezTo>
                      <a:pt x="1142935" y="1262858"/>
                      <a:pt x="1233482" y="1208095"/>
                      <a:pt x="1303580" y="1142855"/>
                    </a:cubicBezTo>
                    <a:cubicBezTo>
                      <a:pt x="1373679" y="1077615"/>
                      <a:pt x="1425826" y="1007796"/>
                      <a:pt x="1460021" y="933400"/>
                    </a:cubicBezTo>
                    <a:cubicBezTo>
                      <a:pt x="1494216" y="859003"/>
                      <a:pt x="1511314" y="792415"/>
                      <a:pt x="1511314" y="733634"/>
                    </a:cubicBezTo>
                    <a:cubicBezTo>
                      <a:pt x="1511314" y="616180"/>
                      <a:pt x="1475517" y="526902"/>
                      <a:pt x="1403924" y="465799"/>
                    </a:cubicBezTo>
                    <a:cubicBezTo>
                      <a:pt x="1332330" y="404696"/>
                      <a:pt x="1225900" y="374145"/>
                      <a:pt x="1084635" y="374145"/>
                    </a:cubicBezTo>
                    <a:lnTo>
                      <a:pt x="1070541" y="374145"/>
                    </a:lnTo>
                    <a:lnTo>
                      <a:pt x="1070541" y="368299"/>
                    </a:lnTo>
                    <a:lnTo>
                      <a:pt x="1070329" y="374145"/>
                    </a:lnTo>
                    <a:lnTo>
                      <a:pt x="1044354" y="374145"/>
                    </a:lnTo>
                    <a:cubicBezTo>
                      <a:pt x="1054444" y="374145"/>
                      <a:pt x="1058648" y="374986"/>
                      <a:pt x="1056967" y="376667"/>
                    </a:cubicBezTo>
                    <a:cubicBezTo>
                      <a:pt x="1055706" y="377929"/>
                      <a:pt x="1057935" y="378717"/>
                      <a:pt x="1063656" y="379033"/>
                    </a:cubicBezTo>
                    <a:lnTo>
                      <a:pt x="1070146" y="379181"/>
                    </a:lnTo>
                    <a:lnTo>
                      <a:pt x="1067998" y="438356"/>
                    </a:lnTo>
                    <a:cubicBezTo>
                      <a:pt x="1062913" y="506556"/>
                      <a:pt x="1050200" y="569185"/>
                      <a:pt x="1029859" y="626244"/>
                    </a:cubicBezTo>
                    <a:cubicBezTo>
                      <a:pt x="1002738" y="702322"/>
                      <a:pt x="964926" y="767496"/>
                      <a:pt x="916422" y="821765"/>
                    </a:cubicBezTo>
                    <a:cubicBezTo>
                      <a:pt x="867919" y="876034"/>
                      <a:pt x="813183" y="917503"/>
                      <a:pt x="752214" y="946173"/>
                    </a:cubicBezTo>
                    <a:cubicBezTo>
                      <a:pt x="691244" y="974842"/>
                      <a:pt x="629421" y="989177"/>
                      <a:pt x="566743" y="989177"/>
                    </a:cubicBezTo>
                    <a:cubicBezTo>
                      <a:pt x="455856" y="989177"/>
                      <a:pt x="362613" y="954208"/>
                      <a:pt x="287015" y="884269"/>
                    </a:cubicBezTo>
                    <a:cubicBezTo>
                      <a:pt x="211418" y="814331"/>
                      <a:pt x="173619" y="729790"/>
                      <a:pt x="173619" y="630649"/>
                    </a:cubicBezTo>
                    <a:cubicBezTo>
                      <a:pt x="173619" y="550193"/>
                      <a:pt x="194774" y="475863"/>
                      <a:pt x="237084" y="407659"/>
                    </a:cubicBezTo>
                    <a:cubicBezTo>
                      <a:pt x="279394" y="339456"/>
                      <a:pt x="331061" y="279301"/>
                      <a:pt x="392083" y="227194"/>
                    </a:cubicBezTo>
                    <a:cubicBezTo>
                      <a:pt x="453106" y="175087"/>
                      <a:pt x="518800" y="131415"/>
                      <a:pt x="589166" y="96179"/>
                    </a:cubicBezTo>
                    <a:cubicBezTo>
                      <a:pt x="659532" y="60943"/>
                      <a:pt x="728856" y="35610"/>
                      <a:pt x="797140" y="20181"/>
                    </a:cubicBezTo>
                    <a:lnTo>
                      <a:pt x="869134" y="0"/>
                    </a:ln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116864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ই,ঈ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400299" y="2835295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576921" y="2901481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322937" y="3809280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509498" y="395361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322937" y="4479056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509498" y="462338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322937" y="5167974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509498" y="531230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057400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ই</a:t>
            </a:r>
            <a:r>
              <a:rPr lang="en-US" sz="6600" b="1" dirty="0" err="1"/>
              <a:t>ট</a:t>
            </a:r>
            <a:r>
              <a:rPr lang="en-US" sz="6600" b="1" dirty="0">
                <a:solidFill>
                  <a:srgbClr val="FF0000"/>
                </a:solidFill>
              </a:rPr>
              <a:t> </a:t>
            </a:r>
            <a:r>
              <a:rPr lang="en-US" sz="6600" b="1" dirty="0" err="1"/>
              <a:t>রয়েছে</a:t>
            </a:r>
            <a:r>
              <a:rPr lang="en-US" sz="6600" b="1" dirty="0"/>
              <a:t> </a:t>
            </a:r>
            <a:r>
              <a:rPr lang="en-US" sz="6600" b="1" dirty="0" err="1"/>
              <a:t>সবুজ</a:t>
            </a:r>
            <a:r>
              <a:rPr lang="en-US" sz="6600" b="1" dirty="0"/>
              <a:t> </a:t>
            </a:r>
            <a:r>
              <a:rPr lang="en-US" sz="6600" b="1" dirty="0" err="1"/>
              <a:t>ঘাসে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ঈ</a:t>
            </a:r>
            <a:r>
              <a:rPr lang="en-US" sz="6600" b="1" dirty="0" err="1"/>
              <a:t>গল</a:t>
            </a:r>
            <a:r>
              <a:rPr lang="en-US" sz="6600" b="1" dirty="0"/>
              <a:t> </a:t>
            </a:r>
            <a:r>
              <a:rPr lang="en-US" sz="6600" b="1" dirty="0" err="1"/>
              <a:t>ওড়ে</a:t>
            </a:r>
            <a:r>
              <a:rPr lang="en-US" sz="6600" b="1" dirty="0"/>
              <a:t> ঐ </a:t>
            </a:r>
            <a:r>
              <a:rPr lang="en-US" sz="6600" b="1" dirty="0" err="1"/>
              <a:t>আকাশে</a:t>
            </a:r>
            <a:r>
              <a:rPr lang="en-US" sz="6600" b="1" dirty="0"/>
              <a:t>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515</Words>
  <Application>Microsoft Office PowerPoint</Application>
  <PresentationFormat>Widescreen</PresentationFormat>
  <Paragraphs>77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473</cp:revision>
  <dcterms:created xsi:type="dcterms:W3CDTF">2006-08-16T00:00:00Z</dcterms:created>
  <dcterms:modified xsi:type="dcterms:W3CDTF">2023-10-11T10:59:02Z</dcterms:modified>
</cp:coreProperties>
</file>