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4"/>
  </p:notesMasterIdLst>
  <p:sldIdLst>
    <p:sldId id="257" r:id="rId2"/>
    <p:sldId id="267" r:id="rId3"/>
    <p:sldId id="259" r:id="rId4"/>
    <p:sldId id="271" r:id="rId5"/>
    <p:sldId id="474" r:id="rId6"/>
    <p:sldId id="501" r:id="rId7"/>
    <p:sldId id="274" r:id="rId8"/>
    <p:sldId id="275" r:id="rId9"/>
    <p:sldId id="502" r:id="rId10"/>
    <p:sldId id="513" r:id="rId11"/>
    <p:sldId id="494" r:id="rId12"/>
    <p:sldId id="515" r:id="rId13"/>
    <p:sldId id="519" r:id="rId14"/>
    <p:sldId id="514" r:id="rId15"/>
    <p:sldId id="510" r:id="rId16"/>
    <p:sldId id="516" r:id="rId17"/>
    <p:sldId id="503" r:id="rId18"/>
    <p:sldId id="517" r:id="rId19"/>
    <p:sldId id="518" r:id="rId20"/>
    <p:sldId id="462" r:id="rId21"/>
    <p:sldId id="497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81"/>
    <a:srgbClr val="FFFFC9"/>
    <a:srgbClr val="FFFF8F"/>
    <a:srgbClr val="EC0E13"/>
    <a:srgbClr val="E48403"/>
    <a:srgbClr val="3F5C1C"/>
    <a:srgbClr val="F8D040"/>
    <a:srgbClr val="F9DD1B"/>
    <a:srgbClr val="FFE181"/>
    <a:srgbClr val="604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374" autoAdjust="0"/>
  </p:normalViewPr>
  <p:slideViewPr>
    <p:cSldViewPr>
      <p:cViewPr varScale="1">
        <p:scale>
          <a:sx n="71" d="100"/>
          <a:sy n="71" d="100"/>
        </p:scale>
        <p:origin x="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2F372-B3D2-4D9F-BD08-5FA3E613082A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1867B-4533-4D53-9CBF-3DA69FA35D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4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6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n-IN" dirty="0"/>
              <a:t>ধন্যবাদ</a:t>
            </a:r>
            <a:r>
              <a:rPr lang="bn-IN" baseline="0" dirty="0"/>
              <a:t> দ্বারা শ্রেণীর কার্যক্রম সমাপ্ত করা যেতে পারে।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033A8-80DC-42D0-B919-6586464BBE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5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3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2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0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0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67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4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14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1pPr>
            <a:lvl2pPr marL="358419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2pPr>
            <a:lvl3pPr marL="716839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3pPr>
            <a:lvl4pPr marL="107525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43367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79209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21505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508935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86735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3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7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5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5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4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5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483428" y="6387353"/>
            <a:ext cx="5588000" cy="165472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200402" y="6677161"/>
            <a:ext cx="5682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7168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tx2"/>
                </a:solidFill>
              </a:rPr>
              <a:t>Md.</a:t>
            </a:r>
            <a:r>
              <a:rPr lang="en-US" sz="1050" baseline="0" dirty="0">
                <a:solidFill>
                  <a:schemeClr val="tx2"/>
                </a:solidFill>
              </a:rPr>
              <a:t> Abu Hasan, Assistant Teacher, Bijbag Govt. Primary School. Senbag, Noakhali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8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7" cy="5853113"/>
          </a:xfrm>
        </p:spPr>
        <p:txBody>
          <a:bodyPr/>
          <a:lstStyle>
            <a:lvl1pPr>
              <a:defRPr sz="2500"/>
            </a:lvl1pPr>
            <a:lvl2pPr>
              <a:defRPr sz="2214"/>
            </a:lvl2pPr>
            <a:lvl3pPr>
              <a:defRPr sz="1857"/>
            </a:lvl3pPr>
            <a:lvl4pPr>
              <a:defRPr sz="1571"/>
            </a:lvl4pPr>
            <a:lvl5pPr>
              <a:defRPr sz="1571"/>
            </a:lvl5pPr>
            <a:lvl6pPr>
              <a:defRPr sz="1571"/>
            </a:lvl6pPr>
            <a:lvl7pPr>
              <a:defRPr sz="1571"/>
            </a:lvl7pPr>
            <a:lvl8pPr>
              <a:defRPr sz="1571"/>
            </a:lvl8pPr>
            <a:lvl9pPr>
              <a:defRPr sz="15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6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358419" indent="0">
              <a:buNone/>
              <a:defRPr sz="2214"/>
            </a:lvl2pPr>
            <a:lvl3pPr marL="716839" indent="0">
              <a:buNone/>
              <a:defRPr sz="1857"/>
            </a:lvl3pPr>
            <a:lvl4pPr marL="1075258" indent="0">
              <a:buNone/>
              <a:defRPr sz="1571"/>
            </a:lvl4pPr>
            <a:lvl5pPr marL="1433677" indent="0">
              <a:buNone/>
              <a:defRPr sz="1571"/>
            </a:lvl5pPr>
            <a:lvl6pPr marL="1792097" indent="0">
              <a:buNone/>
              <a:defRPr sz="1571"/>
            </a:lvl6pPr>
            <a:lvl7pPr marL="2150516" indent="0">
              <a:buNone/>
              <a:defRPr sz="1571"/>
            </a:lvl7pPr>
            <a:lvl8pPr marL="2508935" indent="0">
              <a:buNone/>
              <a:defRPr sz="1571"/>
            </a:lvl8pPr>
            <a:lvl9pPr marL="2867354" indent="0">
              <a:buNone/>
              <a:defRPr sz="157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6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00355" tIns="50178" rIns="100355" bIns="5017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100355" tIns="50178" rIns="100355" bIns="5017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l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ct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716839" rtl="0" eaLnBrk="1" latinLnBrk="0" hangingPunct="1">
        <a:spcBef>
          <a:spcPct val="0"/>
        </a:spcBef>
        <a:buNone/>
        <a:defRPr sz="3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815" indent="-268815" algn="l" defTabSz="71683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2432" indent="-224012" algn="l" defTabSz="716839" rtl="0" eaLnBrk="1" latinLnBrk="0" hangingPunct="1">
        <a:spcBef>
          <a:spcPct val="20000"/>
        </a:spcBef>
        <a:buFont typeface="Arial" pitchFamily="34" charset="0"/>
        <a:buChar char="–"/>
        <a:defRPr sz="2214" kern="1200">
          <a:solidFill>
            <a:schemeClr val="tx1"/>
          </a:solidFill>
          <a:latin typeface="+mn-lt"/>
          <a:ea typeface="+mn-ea"/>
          <a:cs typeface="+mn-cs"/>
        </a:defRPr>
      </a:lvl2pPr>
      <a:lvl3pPr marL="896049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3pPr>
      <a:lvl4pPr marL="1254468" indent="-179210" algn="l" defTabSz="716839" rtl="0" eaLnBrk="1" latinLnBrk="0" hangingPunct="1">
        <a:spcBef>
          <a:spcPct val="20000"/>
        </a:spcBef>
        <a:buFont typeface="Arial" pitchFamily="34" charset="0"/>
        <a:buChar char="–"/>
        <a:defRPr sz="1571" kern="1200">
          <a:solidFill>
            <a:schemeClr val="tx1"/>
          </a:solidFill>
          <a:latin typeface="+mn-lt"/>
          <a:ea typeface="+mn-ea"/>
          <a:cs typeface="+mn-cs"/>
        </a:defRPr>
      </a:lvl4pPr>
      <a:lvl5pPr marL="1612887" indent="-179210" algn="l" defTabSz="716839" rtl="0" eaLnBrk="1" latinLnBrk="0" hangingPunct="1">
        <a:spcBef>
          <a:spcPct val="20000"/>
        </a:spcBef>
        <a:buFont typeface="Arial" pitchFamily="34" charset="0"/>
        <a:buChar char="»"/>
        <a:defRPr sz="1571" kern="1200">
          <a:solidFill>
            <a:schemeClr val="tx1"/>
          </a:solidFill>
          <a:latin typeface="+mn-lt"/>
          <a:ea typeface="+mn-ea"/>
          <a:cs typeface="+mn-cs"/>
        </a:defRPr>
      </a:lvl5pPr>
      <a:lvl6pPr marL="1971307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6pPr>
      <a:lvl7pPr marL="2329726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7pPr>
      <a:lvl8pPr marL="268814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8pPr>
      <a:lvl9pPr marL="304656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5841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1683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75258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3367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79209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50516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08935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867354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picture containing smoke, coming, dark, stack&#10;&#10;Description automatically generated">
            <a:extLst>
              <a:ext uri="{FF2B5EF4-FFF2-40B4-BE49-F238E27FC236}">
                <a16:creationId xmlns:a16="http://schemas.microsoft.com/office/drawing/2014/main" id="{2069E08B-6C4D-47CE-9390-21ED3BD144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3" y="209798"/>
            <a:ext cx="2682980" cy="17409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01C94BD-B2EB-4739-A3FB-9C7C2F462DF5}"/>
              </a:ext>
            </a:extLst>
          </p:cNvPr>
          <p:cNvSpPr txBox="1"/>
          <p:nvPr/>
        </p:nvSpPr>
        <p:spPr>
          <a:xfrm>
            <a:off x="0" y="2998113"/>
            <a:ext cx="7238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আজকের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ক্লাসে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সবাইকে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স্বাগত</a:t>
            </a:r>
            <a:endParaRPr lang="en-US" sz="5000" b="1" dirty="0">
              <a:solidFill>
                <a:srgbClr val="00FFFF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194" y="1221546"/>
            <a:ext cx="2164109" cy="1623082"/>
          </a:xfrm>
          <a:prstGeom prst="rect">
            <a:avLst/>
          </a:prstGeom>
        </p:spPr>
      </p:pic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624BA937-0091-4A8D-A662-2585D344CFCC}"/>
              </a:ext>
            </a:extLst>
          </p:cNvPr>
          <p:cNvSpPr/>
          <p:nvPr/>
        </p:nvSpPr>
        <p:spPr>
          <a:xfrm>
            <a:off x="-4748626" y="6718"/>
            <a:ext cx="16947157" cy="6858000"/>
          </a:xfrm>
          <a:custGeom>
            <a:avLst/>
            <a:gdLst>
              <a:gd name="connsiteX0" fmla="*/ 0 w 16947157"/>
              <a:gd name="connsiteY0" fmla="*/ 0 h 6858000"/>
              <a:gd name="connsiteX1" fmla="*/ 16947157 w 16947157"/>
              <a:gd name="connsiteY1" fmla="*/ 0 h 6858000"/>
              <a:gd name="connsiteX2" fmla="*/ 16947157 w 16947157"/>
              <a:gd name="connsiteY2" fmla="*/ 6858000 h 6858000"/>
              <a:gd name="connsiteX3" fmla="*/ 0 w 16947157"/>
              <a:gd name="connsiteY3" fmla="*/ 6858000 h 6858000"/>
              <a:gd name="connsiteX4" fmla="*/ 1124850 w 16947157"/>
              <a:gd name="connsiteY4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47157" h="6858000">
                <a:moveTo>
                  <a:pt x="0" y="0"/>
                </a:moveTo>
                <a:lnTo>
                  <a:pt x="16947157" y="0"/>
                </a:lnTo>
                <a:lnTo>
                  <a:pt x="16947157" y="6858000"/>
                </a:lnTo>
                <a:lnTo>
                  <a:pt x="0" y="6858000"/>
                </a:lnTo>
                <a:lnTo>
                  <a:pt x="1124850" y="34290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235A0948-B624-47A3-B7EB-CD2CA47B3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" t="20924" r="7135" b="23898"/>
          <a:stretch/>
        </p:blipFill>
        <p:spPr>
          <a:xfrm rot="5400000">
            <a:off x="-6210894" y="1536896"/>
            <a:ext cx="4164037" cy="37842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90540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1.04244 0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04245 4.07407E-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2.59259E-6 L -1.19428 2.59259E-6 " pathEditMode="relative" rAng="0" ptsTypes="AA">
                                      <p:cBhvr>
                                        <p:cTn id="10" dur="13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3.7037E-6 L -1.19427 3.7037E-6 " pathEditMode="relative" rAng="0" ptsTypes="AA">
                                      <p:cBhvr>
                                        <p:cTn id="12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C2331F-3629-4073-5FBA-474A79E56E11}"/>
              </a:ext>
            </a:extLst>
          </p:cNvPr>
          <p:cNvGrpSpPr/>
          <p:nvPr/>
        </p:nvGrpSpPr>
        <p:grpSpPr>
          <a:xfrm>
            <a:off x="-16565" y="303529"/>
            <a:ext cx="6096000" cy="1068071"/>
            <a:chOff x="-16565" y="303529"/>
            <a:chExt cx="6096000" cy="106807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5" y="303529"/>
              <a:ext cx="5325795" cy="1068071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-16565" y="421072"/>
              <a:ext cx="60960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চলো মজার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একটা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খেলি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5D4A38-2052-F7C3-0E7D-8619948AFE7D}"/>
              </a:ext>
            </a:extLst>
          </p:cNvPr>
          <p:cNvSpPr txBox="1"/>
          <p:nvPr/>
        </p:nvSpPr>
        <p:spPr>
          <a:xfrm>
            <a:off x="861602" y="2537990"/>
            <a:ext cx="108168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চলো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খেলাটা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আগের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নিয়মে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খেলি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তবে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ঈ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দিয়ে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86BABF-67D5-2466-DE4E-3983DEAA818D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85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C8673E2-27F4-E3D9-143D-E1B3CEC3D158}"/>
              </a:ext>
            </a:extLst>
          </p:cNvPr>
          <p:cNvGrpSpPr/>
          <p:nvPr/>
        </p:nvGrpSpPr>
        <p:grpSpPr>
          <a:xfrm>
            <a:off x="1606312" y="-304800"/>
            <a:ext cx="9442688" cy="7526501"/>
            <a:chOff x="1488956" y="762000"/>
            <a:chExt cx="9214088" cy="63584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7E0D63-E0B6-A439-5151-E34E79D1F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957" y="762000"/>
              <a:ext cx="9214087" cy="6358411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E197444-B50F-BE0B-9E01-CF29B81B07EB}"/>
                </a:ext>
              </a:extLst>
            </p:cNvPr>
            <p:cNvSpPr/>
            <p:nvPr/>
          </p:nvSpPr>
          <p:spPr>
            <a:xfrm>
              <a:off x="1488956" y="1432347"/>
              <a:ext cx="9214087" cy="3673053"/>
            </a:xfrm>
            <a:custGeom>
              <a:avLst/>
              <a:gdLst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073841 w 9317182"/>
                <a:gd name="connsiteY9" fmla="*/ 3387361 h 3581967"/>
                <a:gd name="connsiteX10" fmla="*/ 2073841 w 9317182"/>
                <a:gd name="connsiteY10" fmla="*/ 3581967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176578 w 9317182"/>
                <a:gd name="connsiteY9" fmla="*/ 3379105 h 3581967"/>
                <a:gd name="connsiteX10" fmla="*/ 2073841 w 9317182"/>
                <a:gd name="connsiteY10" fmla="*/ 3581967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7008802 w 9317182"/>
                <a:gd name="connsiteY8" fmla="*/ 338323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48941 h 3581967"/>
                <a:gd name="connsiteX8" fmla="*/ 7008802 w 9317182"/>
                <a:gd name="connsiteY8" fmla="*/ 338323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48941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7025699 w 9317182"/>
                <a:gd name="connsiteY7" fmla="*/ 3533297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28371 w 9317182"/>
                <a:gd name="connsiteY7" fmla="*/ 3548941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61995 w 9317182"/>
                <a:gd name="connsiteY7" fmla="*/ 3565155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61995 w 9317182"/>
                <a:gd name="connsiteY7" fmla="*/ 3565156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17182" h="3581967">
                  <a:moveTo>
                    <a:pt x="0" y="0"/>
                  </a:moveTo>
                  <a:lnTo>
                    <a:pt x="2905991" y="0"/>
                  </a:lnTo>
                  <a:lnTo>
                    <a:pt x="2905991" y="118496"/>
                  </a:lnTo>
                  <a:lnTo>
                    <a:pt x="6258791" y="118496"/>
                  </a:lnTo>
                  <a:lnTo>
                    <a:pt x="6258791" y="0"/>
                  </a:lnTo>
                  <a:lnTo>
                    <a:pt x="9317182" y="0"/>
                  </a:lnTo>
                  <a:lnTo>
                    <a:pt x="9317182" y="3581967"/>
                  </a:lnTo>
                  <a:lnTo>
                    <a:pt x="6961995" y="3565156"/>
                  </a:lnTo>
                  <a:lnTo>
                    <a:pt x="6961716" y="3387363"/>
                  </a:lnTo>
                  <a:lnTo>
                    <a:pt x="2176578" y="3379105"/>
                  </a:lnTo>
                  <a:lnTo>
                    <a:pt x="2176578" y="3540684"/>
                  </a:lnTo>
                  <a:lnTo>
                    <a:pt x="0" y="35819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0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23A442A-94A6-5D77-1710-CC64145666DF}"/>
              </a:ext>
            </a:extLst>
          </p:cNvPr>
          <p:cNvSpPr txBox="1"/>
          <p:nvPr/>
        </p:nvSpPr>
        <p:spPr>
          <a:xfrm>
            <a:off x="6219539" y="839890"/>
            <a:ext cx="39243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28700" dirty="0">
                <a:solidFill>
                  <a:schemeClr val="bg1"/>
                </a:solidFill>
              </a:rPr>
              <a:t>ঈ</a:t>
            </a:r>
            <a:r>
              <a:rPr lang="en-US" sz="28700" b="1" dirty="0">
                <a:solidFill>
                  <a:schemeClr val="bg1"/>
                </a:solidFill>
              </a:rPr>
              <a:t>  </a:t>
            </a:r>
            <a:endParaRPr lang="en-US" sz="287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1831855" y="695693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আজ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বাংলা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স্বরবর্ণ</a:t>
            </a:r>
            <a:r>
              <a:rPr lang="en-US" sz="4800" b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ই, ঈ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পড়ব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লিখব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BA25D-2826-048E-9FD6-BC415122FC6F}"/>
              </a:ext>
            </a:extLst>
          </p:cNvPr>
          <p:cNvSpPr txBox="1"/>
          <p:nvPr/>
        </p:nvSpPr>
        <p:spPr>
          <a:xfrm>
            <a:off x="8382000" y="4191000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00" dirty="0">
              <a:latin typeface="Arial Black" panose="020B0A04020102020204" pitchFamily="34" charset="0"/>
              <a:cs typeface="NikoshBAN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9008A-1486-352B-5BD1-465A32440A64}"/>
              </a:ext>
            </a:extLst>
          </p:cNvPr>
          <p:cNvSpPr txBox="1"/>
          <p:nvPr/>
        </p:nvSpPr>
        <p:spPr>
          <a:xfrm>
            <a:off x="2685923" y="822898"/>
            <a:ext cx="32766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7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ই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D6654E-8312-A67F-82DA-4F95792EF16C}"/>
              </a:ext>
            </a:extLst>
          </p:cNvPr>
          <p:cNvSpPr txBox="1"/>
          <p:nvPr/>
        </p:nvSpPr>
        <p:spPr>
          <a:xfrm>
            <a:off x="1831855" y="3823986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বল।</a:t>
            </a:r>
            <a:endParaRPr lang="en-US" sz="48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0221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" presetClass="emph" presetSubtype="2" repeatCount="3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3" presetClass="emph" presetSubtype="2" repeatCount="3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3" presetClass="emph" presetSubtype="2" repeatCount="3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3" presetClass="emph" presetSubtype="2" repeatCount="3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1"/>
          <p:bldP spid="13" grpId="2"/>
          <p:bldP spid="3" grpId="0"/>
          <p:bldP spid="10" grpId="1"/>
          <p:bldP spid="10" grpId="2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3" presetClass="emph" presetSubtype="2" repeatCount="3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3" presetClass="emph" presetSubtype="2" repeatCount="3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3" presetClass="emph" presetSubtype="2" repeatCount="3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3" presetClass="emph" presetSubtype="2" repeatCount="3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1"/>
          <p:bldP spid="13" grpId="2"/>
          <p:bldP spid="3" grpId="0"/>
          <p:bldP spid="10" grpId="1"/>
          <p:bldP spid="10" grpId="2"/>
          <p:bldP spid="14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C49E39-86BE-E5F7-7EFB-55E2EA59A1BD}"/>
              </a:ext>
            </a:extLst>
          </p:cNvPr>
          <p:cNvGrpSpPr/>
          <p:nvPr/>
        </p:nvGrpSpPr>
        <p:grpSpPr>
          <a:xfrm>
            <a:off x="457200" y="304800"/>
            <a:ext cx="1959902" cy="1783412"/>
            <a:chOff x="709823" y="333080"/>
            <a:chExt cx="2662239" cy="24225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93C7ABA-94F0-37F6-7A64-84DA4144B438}"/>
                </a:ext>
              </a:extLst>
            </p:cNvPr>
            <p:cNvGrpSpPr/>
            <p:nvPr/>
          </p:nvGrpSpPr>
          <p:grpSpPr>
            <a:xfrm>
              <a:off x="709823" y="333080"/>
              <a:ext cx="2662239" cy="2422502"/>
              <a:chOff x="2098448" y="660242"/>
              <a:chExt cx="3042762" cy="276875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9ADECB7-793B-6F2E-042E-89CD28852320}"/>
                  </a:ext>
                </a:extLst>
              </p:cNvPr>
              <p:cNvGrpSpPr/>
              <p:nvPr/>
            </p:nvGrpSpPr>
            <p:grpSpPr>
              <a:xfrm>
                <a:off x="2098448" y="700314"/>
                <a:ext cx="3042762" cy="2728686"/>
                <a:chOff x="2098448" y="700314"/>
                <a:chExt cx="3042762" cy="2728686"/>
              </a:xfrm>
            </p:grpSpPr>
            <p:sp>
              <p:nvSpPr>
                <p:cNvPr id="7" name="Oval 7">
                  <a:extLst>
                    <a:ext uri="{FF2B5EF4-FFF2-40B4-BE49-F238E27FC236}">
                      <a16:creationId xmlns:a16="http://schemas.microsoft.com/office/drawing/2014/main" id="{B5AFF376-110B-6455-BC6B-1F550C8346D1}"/>
                    </a:ext>
                  </a:extLst>
                </p:cNvPr>
                <p:cNvSpPr/>
                <p:nvPr/>
              </p:nvSpPr>
              <p:spPr>
                <a:xfrm>
                  <a:off x="2248332" y="700314"/>
                  <a:ext cx="2892878" cy="2728686"/>
                </a:xfrm>
                <a:custGeom>
                  <a:avLst/>
                  <a:gdLst>
                    <a:gd name="connsiteX0" fmla="*/ 0 w 2815771"/>
                    <a:gd name="connsiteY0" fmla="*/ 1364343 h 2728686"/>
                    <a:gd name="connsiteX1" fmla="*/ 1407886 w 2815771"/>
                    <a:gd name="connsiteY1" fmla="*/ 0 h 2728686"/>
                    <a:gd name="connsiteX2" fmla="*/ 2815772 w 2815771"/>
                    <a:gd name="connsiteY2" fmla="*/ 1364343 h 2728686"/>
                    <a:gd name="connsiteX3" fmla="*/ 1407886 w 2815771"/>
                    <a:gd name="connsiteY3" fmla="*/ 2728686 h 2728686"/>
                    <a:gd name="connsiteX4" fmla="*/ 0 w 2815771"/>
                    <a:gd name="connsiteY4" fmla="*/ 1364343 h 2728686"/>
                    <a:gd name="connsiteX0" fmla="*/ 246368 w 3062140"/>
                    <a:gd name="connsiteY0" fmla="*/ 1364343 h 2728686"/>
                    <a:gd name="connsiteX1" fmla="*/ 1654254 w 3062140"/>
                    <a:gd name="connsiteY1" fmla="*/ 0 h 2728686"/>
                    <a:gd name="connsiteX2" fmla="*/ 3062140 w 3062140"/>
                    <a:gd name="connsiteY2" fmla="*/ 1364343 h 2728686"/>
                    <a:gd name="connsiteX3" fmla="*/ 1654254 w 3062140"/>
                    <a:gd name="connsiteY3" fmla="*/ 2728686 h 2728686"/>
                    <a:gd name="connsiteX4" fmla="*/ 246368 w 3062140"/>
                    <a:gd name="connsiteY4" fmla="*/ 1364343 h 2728686"/>
                    <a:gd name="connsiteX0" fmla="*/ 363057 w 3178829"/>
                    <a:gd name="connsiteY0" fmla="*/ 1364343 h 2728686"/>
                    <a:gd name="connsiteX1" fmla="*/ 1770943 w 3178829"/>
                    <a:gd name="connsiteY1" fmla="*/ 0 h 2728686"/>
                    <a:gd name="connsiteX2" fmla="*/ 3178829 w 3178829"/>
                    <a:gd name="connsiteY2" fmla="*/ 1364343 h 2728686"/>
                    <a:gd name="connsiteX3" fmla="*/ 1770943 w 3178829"/>
                    <a:gd name="connsiteY3" fmla="*/ 2728686 h 2728686"/>
                    <a:gd name="connsiteX4" fmla="*/ 363057 w 3178829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9475 w 2825247"/>
                    <a:gd name="connsiteY0" fmla="*/ 1364343 h 2728686"/>
                    <a:gd name="connsiteX1" fmla="*/ 1417361 w 2825247"/>
                    <a:gd name="connsiteY1" fmla="*/ 0 h 2728686"/>
                    <a:gd name="connsiteX2" fmla="*/ 2825247 w 2825247"/>
                    <a:gd name="connsiteY2" fmla="*/ 1364343 h 2728686"/>
                    <a:gd name="connsiteX3" fmla="*/ 1417361 w 2825247"/>
                    <a:gd name="connsiteY3" fmla="*/ 2728686 h 2728686"/>
                    <a:gd name="connsiteX4" fmla="*/ 9475 w 2825247"/>
                    <a:gd name="connsiteY4" fmla="*/ 1364343 h 2728686"/>
                    <a:gd name="connsiteX0" fmla="*/ 77106 w 2892878"/>
                    <a:gd name="connsiteY0" fmla="*/ 1364343 h 2728686"/>
                    <a:gd name="connsiteX1" fmla="*/ 1484992 w 2892878"/>
                    <a:gd name="connsiteY1" fmla="*/ 0 h 2728686"/>
                    <a:gd name="connsiteX2" fmla="*/ 2892878 w 2892878"/>
                    <a:gd name="connsiteY2" fmla="*/ 1364343 h 2728686"/>
                    <a:gd name="connsiteX3" fmla="*/ 1484992 w 2892878"/>
                    <a:gd name="connsiteY3" fmla="*/ 2728686 h 2728686"/>
                    <a:gd name="connsiteX4" fmla="*/ 77106 w 2892878"/>
                    <a:gd name="connsiteY4" fmla="*/ 1364343 h 2728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92878" h="2728686">
                      <a:moveTo>
                        <a:pt x="77106" y="1364343"/>
                      </a:moveTo>
                      <a:cubicBezTo>
                        <a:pt x="439963" y="654379"/>
                        <a:pt x="707438" y="0"/>
                        <a:pt x="1484992" y="0"/>
                      </a:cubicBezTo>
                      <a:cubicBezTo>
                        <a:pt x="2262546" y="0"/>
                        <a:pt x="2892878" y="610837"/>
                        <a:pt x="2892878" y="1364343"/>
                      </a:cubicBezTo>
                      <a:cubicBezTo>
                        <a:pt x="2747735" y="2045278"/>
                        <a:pt x="2262546" y="2728686"/>
                        <a:pt x="1484992" y="2728686"/>
                      </a:cubicBezTo>
                      <a:cubicBezTo>
                        <a:pt x="707438" y="2728686"/>
                        <a:pt x="-285751" y="2074307"/>
                        <a:pt x="77106" y="136434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2F2D7B"/>
                    </a:gs>
                    <a:gs pos="100000">
                      <a:srgbClr val="8A5EBA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30B212B8-754C-EE45-9D51-01C6C8F332FC}"/>
                    </a:ext>
                  </a:extLst>
                </p:cNvPr>
                <p:cNvSpPr/>
                <p:nvPr/>
              </p:nvSpPr>
              <p:spPr>
                <a:xfrm>
                  <a:off x="2098448" y="978829"/>
                  <a:ext cx="1014186" cy="101418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63964506-8E67-9FA1-DAEB-16B47441B9D9}"/>
                  </a:ext>
                </a:extLst>
              </p:cNvPr>
              <p:cNvSpPr/>
              <p:nvPr/>
            </p:nvSpPr>
            <p:spPr>
              <a:xfrm rot="2291565">
                <a:off x="2505670" y="660242"/>
                <a:ext cx="2595695" cy="2665547"/>
              </a:xfrm>
              <a:custGeom>
                <a:avLst/>
                <a:gdLst>
                  <a:gd name="connsiteX0" fmla="*/ 0 w 2815771"/>
                  <a:gd name="connsiteY0" fmla="*/ 1364343 h 2728686"/>
                  <a:gd name="connsiteX1" fmla="*/ 1407886 w 2815771"/>
                  <a:gd name="connsiteY1" fmla="*/ 0 h 2728686"/>
                  <a:gd name="connsiteX2" fmla="*/ 2815772 w 2815771"/>
                  <a:gd name="connsiteY2" fmla="*/ 1364343 h 2728686"/>
                  <a:gd name="connsiteX3" fmla="*/ 1407886 w 2815771"/>
                  <a:gd name="connsiteY3" fmla="*/ 2728686 h 2728686"/>
                  <a:gd name="connsiteX4" fmla="*/ 0 w 2815771"/>
                  <a:gd name="connsiteY4" fmla="*/ 1364343 h 2728686"/>
                  <a:gd name="connsiteX0" fmla="*/ 246368 w 3062140"/>
                  <a:gd name="connsiteY0" fmla="*/ 1364343 h 2728686"/>
                  <a:gd name="connsiteX1" fmla="*/ 1654254 w 3062140"/>
                  <a:gd name="connsiteY1" fmla="*/ 0 h 2728686"/>
                  <a:gd name="connsiteX2" fmla="*/ 3062140 w 3062140"/>
                  <a:gd name="connsiteY2" fmla="*/ 1364343 h 2728686"/>
                  <a:gd name="connsiteX3" fmla="*/ 1654254 w 3062140"/>
                  <a:gd name="connsiteY3" fmla="*/ 2728686 h 2728686"/>
                  <a:gd name="connsiteX4" fmla="*/ 246368 w 3062140"/>
                  <a:gd name="connsiteY4" fmla="*/ 1364343 h 2728686"/>
                  <a:gd name="connsiteX0" fmla="*/ 363057 w 3178829"/>
                  <a:gd name="connsiteY0" fmla="*/ 1364343 h 2728686"/>
                  <a:gd name="connsiteX1" fmla="*/ 1770943 w 3178829"/>
                  <a:gd name="connsiteY1" fmla="*/ 0 h 2728686"/>
                  <a:gd name="connsiteX2" fmla="*/ 3178829 w 3178829"/>
                  <a:gd name="connsiteY2" fmla="*/ 1364343 h 2728686"/>
                  <a:gd name="connsiteX3" fmla="*/ 1770943 w 3178829"/>
                  <a:gd name="connsiteY3" fmla="*/ 2728686 h 2728686"/>
                  <a:gd name="connsiteX4" fmla="*/ 363057 w 3178829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3855" h="2728686">
                    <a:moveTo>
                      <a:pt x="218083" y="1364343"/>
                    </a:moveTo>
                    <a:cubicBezTo>
                      <a:pt x="972826" y="625351"/>
                      <a:pt x="848415" y="0"/>
                      <a:pt x="1625969" y="0"/>
                    </a:cubicBezTo>
                    <a:cubicBezTo>
                      <a:pt x="2403523" y="0"/>
                      <a:pt x="3033855" y="610837"/>
                      <a:pt x="3033855" y="1364343"/>
                    </a:cubicBezTo>
                    <a:cubicBezTo>
                      <a:pt x="2888712" y="2045278"/>
                      <a:pt x="2403523" y="2728686"/>
                      <a:pt x="1625969" y="2728686"/>
                    </a:cubicBezTo>
                    <a:cubicBezTo>
                      <a:pt x="848415" y="2728686"/>
                      <a:pt x="-536660" y="2103335"/>
                      <a:pt x="218083" y="13643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F2D7B"/>
                  </a:gs>
                  <a:gs pos="100000">
                    <a:srgbClr val="8A5EBA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351CFC5-B8C7-BA79-40AE-AE49DF08D7A6}"/>
                </a:ext>
              </a:extLst>
            </p:cNvPr>
            <p:cNvSpPr/>
            <p:nvPr/>
          </p:nvSpPr>
          <p:spPr>
            <a:xfrm>
              <a:off x="1560577" y="871026"/>
              <a:ext cx="1282160" cy="1454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দলীয়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endParaRPr lang="bn-IN" sz="36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r>
                <a:rPr lang="en-US" sz="36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937B471-C2C2-B0AC-C239-CE5795F4BDD0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rgbClr val="0084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3A02F0-6979-3A37-6B60-3AF473F91053}"/>
              </a:ext>
            </a:extLst>
          </p:cNvPr>
          <p:cNvSpPr txBox="1"/>
          <p:nvPr/>
        </p:nvSpPr>
        <p:spPr>
          <a:xfrm>
            <a:off x="780515" y="789831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প্রতিটা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বেঞ্চ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একটা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দল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0CDEA-2A80-4835-2644-97841C3EC5E7}"/>
              </a:ext>
            </a:extLst>
          </p:cNvPr>
          <p:cNvSpPr txBox="1"/>
          <p:nvPr/>
        </p:nvSpPr>
        <p:spPr>
          <a:xfrm>
            <a:off x="1475483" y="2324032"/>
            <a:ext cx="89916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প্রতিটা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বেঞ্চে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একটি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খুলে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ই ঈ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পাঠটি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বের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অ আ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একজন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পড়বে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অন্যরা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মিলাবে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এবং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শুনবে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এভাবে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সবাই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পড়বে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এবং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অন্যকে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সহায়তা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করবে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</p:spTree>
    <p:extLst>
      <p:ext uri="{BB962C8B-B14F-4D97-AF65-F5344CB8AC3E}">
        <p14:creationId xmlns:p14="http://schemas.microsoft.com/office/powerpoint/2010/main" val="325697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09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E197444-B50F-BE0B-9E01-CF29B81B07EB}"/>
              </a:ext>
            </a:extLst>
          </p:cNvPr>
          <p:cNvSpPr/>
          <p:nvPr/>
        </p:nvSpPr>
        <p:spPr>
          <a:xfrm>
            <a:off x="0" y="-26977"/>
            <a:ext cx="12192000" cy="6884977"/>
          </a:xfrm>
          <a:custGeom>
            <a:avLst/>
            <a:gdLst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6944591 w 9317182"/>
              <a:gd name="connsiteY8" fmla="*/ 3387361 h 3581967"/>
              <a:gd name="connsiteX9" fmla="*/ 2073841 w 9317182"/>
              <a:gd name="connsiteY9" fmla="*/ 3387361 h 3581967"/>
              <a:gd name="connsiteX10" fmla="*/ 2073841 w 9317182"/>
              <a:gd name="connsiteY10" fmla="*/ 3581967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6944591 w 9317182"/>
              <a:gd name="connsiteY8" fmla="*/ 3387361 h 3581967"/>
              <a:gd name="connsiteX9" fmla="*/ 2176578 w 9317182"/>
              <a:gd name="connsiteY9" fmla="*/ 3379105 h 3581967"/>
              <a:gd name="connsiteX10" fmla="*/ 2073841 w 9317182"/>
              <a:gd name="connsiteY10" fmla="*/ 3581967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6944591 w 9317182"/>
              <a:gd name="connsiteY8" fmla="*/ 3387361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81967 h 3581967"/>
              <a:gd name="connsiteX8" fmla="*/ 7008802 w 9317182"/>
              <a:gd name="connsiteY8" fmla="*/ 338323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48941 h 3581967"/>
              <a:gd name="connsiteX8" fmla="*/ 7008802 w 9317182"/>
              <a:gd name="connsiteY8" fmla="*/ 338323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44591 w 9317182"/>
              <a:gd name="connsiteY7" fmla="*/ 3548941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7025699 w 9317182"/>
              <a:gd name="connsiteY7" fmla="*/ 3533297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28371 w 9317182"/>
              <a:gd name="connsiteY7" fmla="*/ 3548941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61995 w 9317182"/>
              <a:gd name="connsiteY7" fmla="*/ 3565155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81967"/>
              <a:gd name="connsiteX1" fmla="*/ 2905991 w 9317182"/>
              <a:gd name="connsiteY1" fmla="*/ 0 h 3581967"/>
              <a:gd name="connsiteX2" fmla="*/ 2905991 w 9317182"/>
              <a:gd name="connsiteY2" fmla="*/ 118496 h 3581967"/>
              <a:gd name="connsiteX3" fmla="*/ 6258791 w 9317182"/>
              <a:gd name="connsiteY3" fmla="*/ 118496 h 3581967"/>
              <a:gd name="connsiteX4" fmla="*/ 6258791 w 9317182"/>
              <a:gd name="connsiteY4" fmla="*/ 0 h 3581967"/>
              <a:gd name="connsiteX5" fmla="*/ 9317182 w 9317182"/>
              <a:gd name="connsiteY5" fmla="*/ 0 h 3581967"/>
              <a:gd name="connsiteX6" fmla="*/ 9317182 w 9317182"/>
              <a:gd name="connsiteY6" fmla="*/ 3581967 h 3581967"/>
              <a:gd name="connsiteX7" fmla="*/ 6961995 w 9317182"/>
              <a:gd name="connsiteY7" fmla="*/ 3565156 h 3581967"/>
              <a:gd name="connsiteX8" fmla="*/ 6961716 w 9317182"/>
              <a:gd name="connsiteY8" fmla="*/ 3387363 h 3581967"/>
              <a:gd name="connsiteX9" fmla="*/ 2176578 w 9317182"/>
              <a:gd name="connsiteY9" fmla="*/ 3379105 h 3581967"/>
              <a:gd name="connsiteX10" fmla="*/ 2176578 w 9317182"/>
              <a:gd name="connsiteY10" fmla="*/ 3540684 h 3581967"/>
              <a:gd name="connsiteX11" fmla="*/ 0 w 9317182"/>
              <a:gd name="connsiteY11" fmla="*/ 3581967 h 3581967"/>
              <a:gd name="connsiteX12" fmla="*/ 0 w 9317182"/>
              <a:gd name="connsiteY12" fmla="*/ 0 h 358196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6258791 w 9317182"/>
              <a:gd name="connsiteY3" fmla="*/ 118496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387363 h 3596057"/>
              <a:gd name="connsiteX9" fmla="*/ 2176578 w 9317182"/>
              <a:gd name="connsiteY9" fmla="*/ 3379105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6258791 w 9317182"/>
              <a:gd name="connsiteY3" fmla="*/ 118496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387363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6258791 w 9317182"/>
              <a:gd name="connsiteY3" fmla="*/ 118496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484267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2905991 w 9317182"/>
              <a:gd name="connsiteY2" fmla="*/ 118496 h 3596057"/>
              <a:gd name="connsiteX3" fmla="*/ 5924588 w 9317182"/>
              <a:gd name="connsiteY3" fmla="*/ 828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484267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  <a:gd name="connsiteX0" fmla="*/ 0 w 9317182"/>
              <a:gd name="connsiteY0" fmla="*/ 6094 h 3602151"/>
              <a:gd name="connsiteX1" fmla="*/ 2905991 w 9317182"/>
              <a:gd name="connsiteY1" fmla="*/ 6094 h 3602151"/>
              <a:gd name="connsiteX2" fmla="*/ 3159175 w 9317182"/>
              <a:gd name="connsiteY2" fmla="*/ 0 h 3602151"/>
              <a:gd name="connsiteX3" fmla="*/ 5924588 w 9317182"/>
              <a:gd name="connsiteY3" fmla="*/ 6922 h 3602151"/>
              <a:gd name="connsiteX4" fmla="*/ 6258791 w 9317182"/>
              <a:gd name="connsiteY4" fmla="*/ 6094 h 3602151"/>
              <a:gd name="connsiteX5" fmla="*/ 9317182 w 9317182"/>
              <a:gd name="connsiteY5" fmla="*/ 6094 h 3602151"/>
              <a:gd name="connsiteX6" fmla="*/ 9317182 w 9317182"/>
              <a:gd name="connsiteY6" fmla="*/ 3588061 h 3602151"/>
              <a:gd name="connsiteX7" fmla="*/ 6961995 w 9317182"/>
              <a:gd name="connsiteY7" fmla="*/ 3571250 h 3602151"/>
              <a:gd name="connsiteX8" fmla="*/ 6961716 w 9317182"/>
              <a:gd name="connsiteY8" fmla="*/ 3490361 h 3602151"/>
              <a:gd name="connsiteX9" fmla="*/ 2156324 w 9317182"/>
              <a:gd name="connsiteY9" fmla="*/ 3489024 h 3602151"/>
              <a:gd name="connsiteX10" fmla="*/ 2186706 w 9317182"/>
              <a:gd name="connsiteY10" fmla="*/ 3602151 h 3602151"/>
              <a:gd name="connsiteX11" fmla="*/ 0 w 9317182"/>
              <a:gd name="connsiteY11" fmla="*/ 3588061 h 3602151"/>
              <a:gd name="connsiteX12" fmla="*/ 0 w 9317182"/>
              <a:gd name="connsiteY12" fmla="*/ 6094 h 3602151"/>
              <a:gd name="connsiteX0" fmla="*/ 0 w 9317182"/>
              <a:gd name="connsiteY0" fmla="*/ 0 h 3596057"/>
              <a:gd name="connsiteX1" fmla="*/ 2905991 w 9317182"/>
              <a:gd name="connsiteY1" fmla="*/ 0 h 3596057"/>
              <a:gd name="connsiteX2" fmla="*/ 3209812 w 9317182"/>
              <a:gd name="connsiteY2" fmla="*/ 828 h 3596057"/>
              <a:gd name="connsiteX3" fmla="*/ 5924588 w 9317182"/>
              <a:gd name="connsiteY3" fmla="*/ 828 h 3596057"/>
              <a:gd name="connsiteX4" fmla="*/ 6258791 w 9317182"/>
              <a:gd name="connsiteY4" fmla="*/ 0 h 3596057"/>
              <a:gd name="connsiteX5" fmla="*/ 9317182 w 9317182"/>
              <a:gd name="connsiteY5" fmla="*/ 0 h 3596057"/>
              <a:gd name="connsiteX6" fmla="*/ 9317182 w 9317182"/>
              <a:gd name="connsiteY6" fmla="*/ 3581967 h 3596057"/>
              <a:gd name="connsiteX7" fmla="*/ 6961995 w 9317182"/>
              <a:gd name="connsiteY7" fmla="*/ 3565156 h 3596057"/>
              <a:gd name="connsiteX8" fmla="*/ 6961716 w 9317182"/>
              <a:gd name="connsiteY8" fmla="*/ 3484267 h 3596057"/>
              <a:gd name="connsiteX9" fmla="*/ 2156324 w 9317182"/>
              <a:gd name="connsiteY9" fmla="*/ 3482930 h 3596057"/>
              <a:gd name="connsiteX10" fmla="*/ 2186706 w 9317182"/>
              <a:gd name="connsiteY10" fmla="*/ 3596057 h 3596057"/>
              <a:gd name="connsiteX11" fmla="*/ 0 w 9317182"/>
              <a:gd name="connsiteY11" fmla="*/ 3581967 h 3596057"/>
              <a:gd name="connsiteX12" fmla="*/ 0 w 9317182"/>
              <a:gd name="connsiteY12" fmla="*/ 0 h 359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317182" h="3596057">
                <a:moveTo>
                  <a:pt x="0" y="0"/>
                </a:moveTo>
                <a:lnTo>
                  <a:pt x="2905991" y="0"/>
                </a:lnTo>
                <a:lnTo>
                  <a:pt x="3209812" y="828"/>
                </a:lnTo>
                <a:lnTo>
                  <a:pt x="5924588" y="828"/>
                </a:lnTo>
                <a:lnTo>
                  <a:pt x="6258791" y="0"/>
                </a:lnTo>
                <a:lnTo>
                  <a:pt x="9317182" y="0"/>
                </a:lnTo>
                <a:lnTo>
                  <a:pt x="9317182" y="3581967"/>
                </a:lnTo>
                <a:lnTo>
                  <a:pt x="6961995" y="3565156"/>
                </a:lnTo>
                <a:lnTo>
                  <a:pt x="6961716" y="3484267"/>
                </a:lnTo>
                <a:lnTo>
                  <a:pt x="2156324" y="3482930"/>
                </a:lnTo>
                <a:lnTo>
                  <a:pt x="2186706" y="3596057"/>
                </a:lnTo>
                <a:lnTo>
                  <a:pt x="0" y="3581967"/>
                </a:lnTo>
                <a:lnTo>
                  <a:pt x="0" y="0"/>
                </a:lnTo>
                <a:close/>
              </a:path>
            </a:pathLst>
          </a:custGeom>
          <a:solidFill>
            <a:srgbClr val="32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1600200" y="216467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 ই ঈ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দুটি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লিখব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82AC0-ED2D-182F-F6B9-C0AFE6240315}"/>
              </a:ext>
            </a:extLst>
          </p:cNvPr>
          <p:cNvSpPr txBox="1"/>
          <p:nvPr/>
        </p:nvSpPr>
        <p:spPr>
          <a:xfrm>
            <a:off x="1828800" y="153313"/>
            <a:ext cx="8991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কোন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স্থন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থেকে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করছি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কোন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স্থানে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শেষ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করছি</a:t>
            </a:r>
            <a:r>
              <a:rPr lang="en-US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।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6490DC-3D2C-6864-185E-678A6C1F44C5}"/>
              </a:ext>
            </a:extLst>
          </p:cNvPr>
          <p:cNvSpPr/>
          <p:nvPr/>
        </p:nvSpPr>
        <p:spPr>
          <a:xfrm>
            <a:off x="4600949" y="3350050"/>
            <a:ext cx="329" cy="4203"/>
          </a:xfrm>
          <a:custGeom>
            <a:avLst/>
            <a:gdLst/>
            <a:ahLst/>
            <a:cxnLst/>
            <a:rect l="l" t="t" r="r" b="b"/>
            <a:pathLst>
              <a:path w="329" h="4203">
                <a:moveTo>
                  <a:pt x="152" y="0"/>
                </a:moveTo>
                <a:lnTo>
                  <a:pt x="329" y="0"/>
                </a:lnTo>
                <a:lnTo>
                  <a:pt x="329" y="4203"/>
                </a:lnTo>
                <a:lnTo>
                  <a:pt x="0" y="4195"/>
                </a:lnTo>
                <a:lnTo>
                  <a:pt x="15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E00B800-E862-3BF7-DA97-5E6B8183F113}"/>
              </a:ext>
            </a:extLst>
          </p:cNvPr>
          <p:cNvSpPr/>
          <p:nvPr/>
        </p:nvSpPr>
        <p:spPr>
          <a:xfrm>
            <a:off x="4601101" y="3345179"/>
            <a:ext cx="177" cy="4870"/>
          </a:xfrm>
          <a:custGeom>
            <a:avLst/>
            <a:gdLst/>
            <a:ahLst/>
            <a:cxnLst/>
            <a:rect l="l" t="t" r="r" b="b"/>
            <a:pathLst>
              <a:path w="177" h="4870">
                <a:moveTo>
                  <a:pt x="177" y="0"/>
                </a:moveTo>
                <a:lnTo>
                  <a:pt x="177" y="4870"/>
                </a:lnTo>
                <a:lnTo>
                  <a:pt x="0" y="4870"/>
                </a:lnTo>
                <a:lnTo>
                  <a:pt x="17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620651-EF44-6815-9E58-DB4BB787D0FF}"/>
              </a:ext>
            </a:extLst>
          </p:cNvPr>
          <p:cNvSpPr/>
          <p:nvPr/>
        </p:nvSpPr>
        <p:spPr>
          <a:xfrm>
            <a:off x="4579462" y="3350050"/>
            <a:ext cx="21638" cy="4195"/>
          </a:xfrm>
          <a:custGeom>
            <a:avLst/>
            <a:gdLst/>
            <a:ahLst/>
            <a:cxnLst/>
            <a:rect l="l" t="t" r="r" b="b"/>
            <a:pathLst>
              <a:path w="21638" h="4195">
                <a:moveTo>
                  <a:pt x="0" y="0"/>
                </a:moveTo>
                <a:lnTo>
                  <a:pt x="21638" y="0"/>
                </a:lnTo>
                <a:lnTo>
                  <a:pt x="21486" y="4195"/>
                </a:lnTo>
                <a:lnTo>
                  <a:pt x="16079" y="4071"/>
                </a:lnTo>
                <a:cubicBezTo>
                  <a:pt x="11314" y="3809"/>
                  <a:pt x="9456" y="3152"/>
                  <a:pt x="10507" y="2101"/>
                </a:cubicBezTo>
                <a:cubicBezTo>
                  <a:pt x="11908" y="700"/>
                  <a:pt x="8406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26DFD9-08C1-82EF-1BA3-4E9CDC3AF481}"/>
              </a:ext>
            </a:extLst>
          </p:cNvPr>
          <p:cNvSpPr/>
          <p:nvPr/>
        </p:nvSpPr>
        <p:spPr>
          <a:xfrm>
            <a:off x="4600949" y="3350050"/>
            <a:ext cx="329" cy="4203"/>
          </a:xfrm>
          <a:custGeom>
            <a:avLst/>
            <a:gdLst/>
            <a:ahLst/>
            <a:cxnLst/>
            <a:rect l="l" t="t" r="r" b="b"/>
            <a:pathLst>
              <a:path w="329" h="4203">
                <a:moveTo>
                  <a:pt x="152" y="0"/>
                </a:moveTo>
                <a:lnTo>
                  <a:pt x="329" y="0"/>
                </a:lnTo>
                <a:lnTo>
                  <a:pt x="329" y="4203"/>
                </a:lnTo>
                <a:lnTo>
                  <a:pt x="0" y="4195"/>
                </a:lnTo>
                <a:lnTo>
                  <a:pt x="15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5178B66-5E84-6A84-8731-A6527D867081}"/>
              </a:ext>
            </a:extLst>
          </p:cNvPr>
          <p:cNvSpPr/>
          <p:nvPr/>
        </p:nvSpPr>
        <p:spPr>
          <a:xfrm>
            <a:off x="4601101" y="3345179"/>
            <a:ext cx="177" cy="4870"/>
          </a:xfrm>
          <a:custGeom>
            <a:avLst/>
            <a:gdLst/>
            <a:ahLst/>
            <a:cxnLst/>
            <a:rect l="l" t="t" r="r" b="b"/>
            <a:pathLst>
              <a:path w="177" h="4870">
                <a:moveTo>
                  <a:pt x="177" y="0"/>
                </a:moveTo>
                <a:lnTo>
                  <a:pt x="177" y="4870"/>
                </a:lnTo>
                <a:lnTo>
                  <a:pt x="0" y="4870"/>
                </a:lnTo>
                <a:lnTo>
                  <a:pt x="17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9A1890-10DA-F21E-09DD-A2CD47967153}"/>
              </a:ext>
            </a:extLst>
          </p:cNvPr>
          <p:cNvSpPr/>
          <p:nvPr/>
        </p:nvSpPr>
        <p:spPr>
          <a:xfrm>
            <a:off x="4579462" y="3350050"/>
            <a:ext cx="21638" cy="4195"/>
          </a:xfrm>
          <a:custGeom>
            <a:avLst/>
            <a:gdLst/>
            <a:ahLst/>
            <a:cxnLst/>
            <a:rect l="l" t="t" r="r" b="b"/>
            <a:pathLst>
              <a:path w="21638" h="4195">
                <a:moveTo>
                  <a:pt x="0" y="0"/>
                </a:moveTo>
                <a:lnTo>
                  <a:pt x="21638" y="0"/>
                </a:lnTo>
                <a:lnTo>
                  <a:pt x="21486" y="4195"/>
                </a:lnTo>
                <a:lnTo>
                  <a:pt x="16079" y="4071"/>
                </a:lnTo>
                <a:cubicBezTo>
                  <a:pt x="11314" y="3809"/>
                  <a:pt x="9456" y="3152"/>
                  <a:pt x="10507" y="2101"/>
                </a:cubicBezTo>
                <a:cubicBezTo>
                  <a:pt x="11908" y="700"/>
                  <a:pt x="8406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5AC84E5-75F1-6992-2F27-E33F355CB8B8}"/>
              </a:ext>
            </a:extLst>
          </p:cNvPr>
          <p:cNvSpPr/>
          <p:nvPr/>
        </p:nvSpPr>
        <p:spPr>
          <a:xfrm>
            <a:off x="3587422" y="1752600"/>
            <a:ext cx="1670378" cy="888324"/>
          </a:xfrm>
          <a:custGeom>
            <a:avLst/>
            <a:gdLst>
              <a:gd name="connsiteX0" fmla="*/ 50033 w 1670378"/>
              <a:gd name="connsiteY0" fmla="*/ 0 h 888324"/>
              <a:gd name="connsiteX1" fmla="*/ 281187 w 1670378"/>
              <a:gd name="connsiteY1" fmla="*/ 111407 h 888324"/>
              <a:gd name="connsiteX2" fmla="*/ 259873 w 1670378"/>
              <a:gd name="connsiteY2" fmla="*/ 220880 h 888324"/>
              <a:gd name="connsiteX3" fmla="*/ 251901 w 1670378"/>
              <a:gd name="connsiteY3" fmla="*/ 290126 h 888324"/>
              <a:gd name="connsiteX4" fmla="*/ 322981 w 1670378"/>
              <a:gd name="connsiteY4" fmla="*/ 429786 h 888324"/>
              <a:gd name="connsiteX5" fmla="*/ 543828 w 1670378"/>
              <a:gd name="connsiteY5" fmla="*/ 473915 h 888324"/>
              <a:gd name="connsiteX6" fmla="*/ 817210 w 1670378"/>
              <a:gd name="connsiteY6" fmla="*/ 462040 h 888324"/>
              <a:gd name="connsiteX7" fmla="*/ 980419 w 1670378"/>
              <a:gd name="connsiteY7" fmla="*/ 452901 h 888324"/>
              <a:gd name="connsiteX8" fmla="*/ 1125415 w 1670378"/>
              <a:gd name="connsiteY8" fmla="*/ 448298 h 888324"/>
              <a:gd name="connsiteX9" fmla="*/ 1511372 w 1670378"/>
              <a:gd name="connsiteY9" fmla="*/ 552734 h 888324"/>
              <a:gd name="connsiteX10" fmla="*/ 1669644 w 1670378"/>
              <a:gd name="connsiteY10" fmla="*/ 791860 h 888324"/>
              <a:gd name="connsiteX11" fmla="*/ 1670378 w 1670378"/>
              <a:gd name="connsiteY11" fmla="*/ 796997 h 888324"/>
              <a:gd name="connsiteX12" fmla="*/ 1665108 w 1670378"/>
              <a:gd name="connsiteY12" fmla="*/ 852934 h 888324"/>
              <a:gd name="connsiteX13" fmla="*/ 1661909 w 1670378"/>
              <a:gd name="connsiteY13" fmla="*/ 883752 h 888324"/>
              <a:gd name="connsiteX14" fmla="*/ 1661437 w 1670378"/>
              <a:gd name="connsiteY14" fmla="*/ 883752 h 888324"/>
              <a:gd name="connsiteX15" fmla="*/ 1660962 w 1670378"/>
              <a:gd name="connsiteY15" fmla="*/ 888324 h 888324"/>
              <a:gd name="connsiteX16" fmla="*/ 1415896 w 1670378"/>
              <a:gd name="connsiteY16" fmla="*/ 888324 h 888324"/>
              <a:gd name="connsiteX17" fmla="*/ 1415090 w 1670378"/>
              <a:gd name="connsiteY17" fmla="*/ 883752 h 888324"/>
              <a:gd name="connsiteX18" fmla="*/ 1414281 w 1670378"/>
              <a:gd name="connsiteY18" fmla="*/ 883752 h 888324"/>
              <a:gd name="connsiteX19" fmla="*/ 1412431 w 1670378"/>
              <a:gd name="connsiteY19" fmla="*/ 873264 h 888324"/>
              <a:gd name="connsiteX20" fmla="*/ 1397296 w 1670378"/>
              <a:gd name="connsiteY20" fmla="*/ 850299 h 888324"/>
              <a:gd name="connsiteX21" fmla="*/ 1337389 w 1670378"/>
              <a:gd name="connsiteY21" fmla="*/ 813941 h 888324"/>
              <a:gd name="connsiteX22" fmla="*/ 1246729 w 1670378"/>
              <a:gd name="connsiteY22" fmla="*/ 791826 h 888324"/>
              <a:gd name="connsiteX23" fmla="*/ 1146563 w 1670378"/>
              <a:gd name="connsiteY23" fmla="*/ 785923 h 888324"/>
              <a:gd name="connsiteX24" fmla="*/ 1021646 w 1670378"/>
              <a:gd name="connsiteY24" fmla="*/ 789992 h 888324"/>
              <a:gd name="connsiteX25" fmla="*/ 858304 w 1670378"/>
              <a:gd name="connsiteY25" fmla="*/ 802667 h 888324"/>
              <a:gd name="connsiteX26" fmla="*/ 699465 w 1670378"/>
              <a:gd name="connsiteY26" fmla="*/ 815342 h 888324"/>
              <a:gd name="connsiteX27" fmla="*/ 569512 w 1670378"/>
              <a:gd name="connsiteY27" fmla="*/ 819745 h 888324"/>
              <a:gd name="connsiteX28" fmla="*/ 368845 w 1670378"/>
              <a:gd name="connsiteY28" fmla="*/ 786023 h 888324"/>
              <a:gd name="connsiteX29" fmla="*/ 186524 w 1670378"/>
              <a:gd name="connsiteY29" fmla="*/ 688625 h 888324"/>
              <a:gd name="connsiteX30" fmla="*/ 52468 w 1670378"/>
              <a:gd name="connsiteY30" fmla="*/ 526483 h 888324"/>
              <a:gd name="connsiteX31" fmla="*/ 0 w 1670378"/>
              <a:gd name="connsiteY31" fmla="*/ 302868 h 888324"/>
              <a:gd name="connsiteX32" fmla="*/ 50033 w 1670378"/>
              <a:gd name="connsiteY32" fmla="*/ 0 h 88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70378" h="888324">
                <a:moveTo>
                  <a:pt x="50033" y="0"/>
                </a:moveTo>
                <a:lnTo>
                  <a:pt x="281187" y="111407"/>
                </a:lnTo>
                <a:cubicBezTo>
                  <a:pt x="272292" y="159128"/>
                  <a:pt x="265187" y="195619"/>
                  <a:pt x="259873" y="220880"/>
                </a:cubicBezTo>
                <a:cubicBezTo>
                  <a:pt x="254558" y="246141"/>
                  <a:pt x="251901" y="269223"/>
                  <a:pt x="251901" y="290126"/>
                </a:cubicBezTo>
                <a:cubicBezTo>
                  <a:pt x="251901" y="353813"/>
                  <a:pt x="275594" y="400366"/>
                  <a:pt x="322981" y="429786"/>
                </a:cubicBezTo>
                <a:cubicBezTo>
                  <a:pt x="370368" y="459205"/>
                  <a:pt x="443984" y="473915"/>
                  <a:pt x="543828" y="473915"/>
                </a:cubicBezTo>
                <a:cubicBezTo>
                  <a:pt x="635489" y="473915"/>
                  <a:pt x="726617" y="469957"/>
                  <a:pt x="817210" y="462040"/>
                </a:cubicBezTo>
                <a:cubicBezTo>
                  <a:pt x="870312" y="459016"/>
                  <a:pt x="924715" y="455970"/>
                  <a:pt x="980419" y="452901"/>
                </a:cubicBezTo>
                <a:cubicBezTo>
                  <a:pt x="1036122" y="449832"/>
                  <a:pt x="1084455" y="448298"/>
                  <a:pt x="1125415" y="448298"/>
                </a:cubicBezTo>
                <a:cubicBezTo>
                  <a:pt x="1299264" y="448298"/>
                  <a:pt x="1427916" y="483110"/>
                  <a:pt x="1511372" y="552734"/>
                </a:cubicBezTo>
                <a:cubicBezTo>
                  <a:pt x="1594827" y="622358"/>
                  <a:pt x="1647585" y="702067"/>
                  <a:pt x="1669644" y="791860"/>
                </a:cubicBezTo>
                <a:lnTo>
                  <a:pt x="1670378" y="796997"/>
                </a:lnTo>
                <a:cubicBezTo>
                  <a:pt x="1668488" y="817788"/>
                  <a:pt x="1666731" y="836434"/>
                  <a:pt x="1665108" y="852934"/>
                </a:cubicBezTo>
                <a:lnTo>
                  <a:pt x="1661909" y="883752"/>
                </a:lnTo>
                <a:lnTo>
                  <a:pt x="1661437" y="883752"/>
                </a:lnTo>
                <a:lnTo>
                  <a:pt x="1660962" y="888324"/>
                </a:lnTo>
                <a:lnTo>
                  <a:pt x="1415896" y="888324"/>
                </a:lnTo>
                <a:lnTo>
                  <a:pt x="1415090" y="883752"/>
                </a:lnTo>
                <a:lnTo>
                  <a:pt x="1414281" y="883752"/>
                </a:lnTo>
                <a:lnTo>
                  <a:pt x="1412431" y="873264"/>
                </a:lnTo>
                <a:cubicBezTo>
                  <a:pt x="1409068" y="864669"/>
                  <a:pt x="1404023" y="857014"/>
                  <a:pt x="1397296" y="850299"/>
                </a:cubicBezTo>
                <a:cubicBezTo>
                  <a:pt x="1383843" y="836868"/>
                  <a:pt x="1363874" y="824749"/>
                  <a:pt x="1337389" y="813941"/>
                </a:cubicBezTo>
                <a:cubicBezTo>
                  <a:pt x="1310905" y="803134"/>
                  <a:pt x="1280685" y="795763"/>
                  <a:pt x="1246729" y="791826"/>
                </a:cubicBezTo>
                <a:cubicBezTo>
                  <a:pt x="1212773" y="787891"/>
                  <a:pt x="1179384" y="785923"/>
                  <a:pt x="1146563" y="785923"/>
                </a:cubicBezTo>
                <a:cubicBezTo>
                  <a:pt x="1114586" y="785923"/>
                  <a:pt x="1072947" y="787279"/>
                  <a:pt x="1021646" y="789992"/>
                </a:cubicBezTo>
                <a:cubicBezTo>
                  <a:pt x="970345" y="792705"/>
                  <a:pt x="915898" y="796930"/>
                  <a:pt x="858304" y="802667"/>
                </a:cubicBezTo>
                <a:cubicBezTo>
                  <a:pt x="804001" y="808182"/>
                  <a:pt x="751055" y="812407"/>
                  <a:pt x="699465" y="815342"/>
                </a:cubicBezTo>
                <a:cubicBezTo>
                  <a:pt x="647875" y="818277"/>
                  <a:pt x="604557" y="819745"/>
                  <a:pt x="569512" y="819745"/>
                </a:cubicBezTo>
                <a:cubicBezTo>
                  <a:pt x="502890" y="819745"/>
                  <a:pt x="436001" y="808504"/>
                  <a:pt x="368845" y="786023"/>
                </a:cubicBezTo>
                <a:cubicBezTo>
                  <a:pt x="301689" y="763541"/>
                  <a:pt x="240916" y="731075"/>
                  <a:pt x="186524" y="688625"/>
                </a:cubicBezTo>
                <a:cubicBezTo>
                  <a:pt x="132132" y="646174"/>
                  <a:pt x="87447" y="592127"/>
                  <a:pt x="52468" y="526483"/>
                </a:cubicBezTo>
                <a:cubicBezTo>
                  <a:pt x="17489" y="460840"/>
                  <a:pt x="0" y="386301"/>
                  <a:pt x="0" y="302868"/>
                </a:cubicBezTo>
                <a:cubicBezTo>
                  <a:pt x="0" y="249366"/>
                  <a:pt x="16678" y="148410"/>
                  <a:pt x="500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645B365-46F2-3C44-21CD-4A14FE11B56F}"/>
              </a:ext>
            </a:extLst>
          </p:cNvPr>
          <p:cNvSpPr/>
          <p:nvPr/>
        </p:nvSpPr>
        <p:spPr>
          <a:xfrm>
            <a:off x="3429000" y="2607676"/>
            <a:ext cx="2215607" cy="294027"/>
          </a:xfrm>
          <a:custGeom>
            <a:avLst/>
            <a:gdLst>
              <a:gd name="connsiteX0" fmla="*/ 1525767 w 2215607"/>
              <a:gd name="connsiteY0" fmla="*/ 0 h 294027"/>
              <a:gd name="connsiteX1" fmla="*/ 1770833 w 2215607"/>
              <a:gd name="connsiteY1" fmla="*/ 0 h 294027"/>
              <a:gd name="connsiteX2" fmla="*/ 1770511 w 2215607"/>
              <a:gd name="connsiteY2" fmla="*/ 3100 h 294027"/>
              <a:gd name="connsiteX3" fmla="*/ 1769739 w 2215607"/>
              <a:gd name="connsiteY3" fmla="*/ 7970 h 294027"/>
              <a:gd name="connsiteX4" fmla="*/ 2051631 w 2215607"/>
              <a:gd name="connsiteY4" fmla="*/ 7970 h 294027"/>
              <a:gd name="connsiteX5" fmla="*/ 2215607 w 2215607"/>
              <a:gd name="connsiteY5" fmla="*/ 294027 h 294027"/>
              <a:gd name="connsiteX6" fmla="*/ 157905 w 2215607"/>
              <a:gd name="connsiteY6" fmla="*/ 294027 h 294027"/>
              <a:gd name="connsiteX7" fmla="*/ 0 w 2215607"/>
              <a:gd name="connsiteY7" fmla="*/ 7970 h 294027"/>
              <a:gd name="connsiteX8" fmla="*/ 1520011 w 2215607"/>
              <a:gd name="connsiteY8" fmla="*/ 7970 h 294027"/>
              <a:gd name="connsiteX9" fmla="*/ 1527349 w 2215607"/>
              <a:gd name="connsiteY9" fmla="*/ 8971 h 294027"/>
              <a:gd name="connsiteX10" fmla="*/ 1525767 w 2215607"/>
              <a:gd name="connsiteY10" fmla="*/ 0 h 294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5607" h="294027">
                <a:moveTo>
                  <a:pt x="1525767" y="0"/>
                </a:moveTo>
                <a:lnTo>
                  <a:pt x="1770833" y="0"/>
                </a:lnTo>
                <a:lnTo>
                  <a:pt x="1770511" y="3100"/>
                </a:lnTo>
                <a:lnTo>
                  <a:pt x="1769739" y="7970"/>
                </a:lnTo>
                <a:lnTo>
                  <a:pt x="2051631" y="7970"/>
                </a:lnTo>
                <a:lnTo>
                  <a:pt x="2215607" y="294027"/>
                </a:lnTo>
                <a:lnTo>
                  <a:pt x="157905" y="294027"/>
                </a:lnTo>
                <a:lnTo>
                  <a:pt x="0" y="7970"/>
                </a:lnTo>
                <a:lnTo>
                  <a:pt x="1520011" y="7970"/>
                </a:lnTo>
                <a:cubicBezTo>
                  <a:pt x="1524903" y="6636"/>
                  <a:pt x="1527349" y="6969"/>
                  <a:pt x="1527349" y="8971"/>
                </a:cubicBezTo>
                <a:lnTo>
                  <a:pt x="15257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2EAC1E9-6D8A-D329-F382-AF946FC2B9A7}"/>
              </a:ext>
            </a:extLst>
          </p:cNvPr>
          <p:cNvSpPr/>
          <p:nvPr/>
        </p:nvSpPr>
        <p:spPr>
          <a:xfrm>
            <a:off x="6760107" y="1711376"/>
            <a:ext cx="1670378" cy="888324"/>
          </a:xfrm>
          <a:custGeom>
            <a:avLst/>
            <a:gdLst>
              <a:gd name="connsiteX0" fmla="*/ 50033 w 1670378"/>
              <a:gd name="connsiteY0" fmla="*/ 0 h 888324"/>
              <a:gd name="connsiteX1" fmla="*/ 281187 w 1670378"/>
              <a:gd name="connsiteY1" fmla="*/ 111407 h 888324"/>
              <a:gd name="connsiteX2" fmla="*/ 259873 w 1670378"/>
              <a:gd name="connsiteY2" fmla="*/ 220880 h 888324"/>
              <a:gd name="connsiteX3" fmla="*/ 251901 w 1670378"/>
              <a:gd name="connsiteY3" fmla="*/ 290126 h 888324"/>
              <a:gd name="connsiteX4" fmla="*/ 322981 w 1670378"/>
              <a:gd name="connsiteY4" fmla="*/ 429786 h 888324"/>
              <a:gd name="connsiteX5" fmla="*/ 543828 w 1670378"/>
              <a:gd name="connsiteY5" fmla="*/ 473915 h 888324"/>
              <a:gd name="connsiteX6" fmla="*/ 817210 w 1670378"/>
              <a:gd name="connsiteY6" fmla="*/ 462040 h 888324"/>
              <a:gd name="connsiteX7" fmla="*/ 980419 w 1670378"/>
              <a:gd name="connsiteY7" fmla="*/ 452901 h 888324"/>
              <a:gd name="connsiteX8" fmla="*/ 1125415 w 1670378"/>
              <a:gd name="connsiteY8" fmla="*/ 448298 h 888324"/>
              <a:gd name="connsiteX9" fmla="*/ 1511372 w 1670378"/>
              <a:gd name="connsiteY9" fmla="*/ 552734 h 888324"/>
              <a:gd name="connsiteX10" fmla="*/ 1669644 w 1670378"/>
              <a:gd name="connsiteY10" fmla="*/ 791860 h 888324"/>
              <a:gd name="connsiteX11" fmla="*/ 1670378 w 1670378"/>
              <a:gd name="connsiteY11" fmla="*/ 796997 h 888324"/>
              <a:gd name="connsiteX12" fmla="*/ 1665108 w 1670378"/>
              <a:gd name="connsiteY12" fmla="*/ 852934 h 888324"/>
              <a:gd name="connsiteX13" fmla="*/ 1661909 w 1670378"/>
              <a:gd name="connsiteY13" fmla="*/ 883752 h 888324"/>
              <a:gd name="connsiteX14" fmla="*/ 1661437 w 1670378"/>
              <a:gd name="connsiteY14" fmla="*/ 883752 h 888324"/>
              <a:gd name="connsiteX15" fmla="*/ 1660962 w 1670378"/>
              <a:gd name="connsiteY15" fmla="*/ 888324 h 888324"/>
              <a:gd name="connsiteX16" fmla="*/ 1415896 w 1670378"/>
              <a:gd name="connsiteY16" fmla="*/ 888324 h 888324"/>
              <a:gd name="connsiteX17" fmla="*/ 1415090 w 1670378"/>
              <a:gd name="connsiteY17" fmla="*/ 883752 h 888324"/>
              <a:gd name="connsiteX18" fmla="*/ 1414281 w 1670378"/>
              <a:gd name="connsiteY18" fmla="*/ 883752 h 888324"/>
              <a:gd name="connsiteX19" fmla="*/ 1412431 w 1670378"/>
              <a:gd name="connsiteY19" fmla="*/ 873264 h 888324"/>
              <a:gd name="connsiteX20" fmla="*/ 1397296 w 1670378"/>
              <a:gd name="connsiteY20" fmla="*/ 850299 h 888324"/>
              <a:gd name="connsiteX21" fmla="*/ 1337389 w 1670378"/>
              <a:gd name="connsiteY21" fmla="*/ 813941 h 888324"/>
              <a:gd name="connsiteX22" fmla="*/ 1246729 w 1670378"/>
              <a:gd name="connsiteY22" fmla="*/ 791826 h 888324"/>
              <a:gd name="connsiteX23" fmla="*/ 1146563 w 1670378"/>
              <a:gd name="connsiteY23" fmla="*/ 785923 h 888324"/>
              <a:gd name="connsiteX24" fmla="*/ 1021646 w 1670378"/>
              <a:gd name="connsiteY24" fmla="*/ 789992 h 888324"/>
              <a:gd name="connsiteX25" fmla="*/ 858304 w 1670378"/>
              <a:gd name="connsiteY25" fmla="*/ 802667 h 888324"/>
              <a:gd name="connsiteX26" fmla="*/ 699465 w 1670378"/>
              <a:gd name="connsiteY26" fmla="*/ 815342 h 888324"/>
              <a:gd name="connsiteX27" fmla="*/ 569512 w 1670378"/>
              <a:gd name="connsiteY27" fmla="*/ 819745 h 888324"/>
              <a:gd name="connsiteX28" fmla="*/ 368845 w 1670378"/>
              <a:gd name="connsiteY28" fmla="*/ 786023 h 888324"/>
              <a:gd name="connsiteX29" fmla="*/ 186524 w 1670378"/>
              <a:gd name="connsiteY29" fmla="*/ 688625 h 888324"/>
              <a:gd name="connsiteX30" fmla="*/ 52468 w 1670378"/>
              <a:gd name="connsiteY30" fmla="*/ 526483 h 888324"/>
              <a:gd name="connsiteX31" fmla="*/ 0 w 1670378"/>
              <a:gd name="connsiteY31" fmla="*/ 302868 h 888324"/>
              <a:gd name="connsiteX32" fmla="*/ 50033 w 1670378"/>
              <a:gd name="connsiteY32" fmla="*/ 0 h 88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70378" h="888324">
                <a:moveTo>
                  <a:pt x="50033" y="0"/>
                </a:moveTo>
                <a:lnTo>
                  <a:pt x="281187" y="111407"/>
                </a:lnTo>
                <a:cubicBezTo>
                  <a:pt x="272292" y="159128"/>
                  <a:pt x="265187" y="195619"/>
                  <a:pt x="259873" y="220880"/>
                </a:cubicBezTo>
                <a:cubicBezTo>
                  <a:pt x="254558" y="246141"/>
                  <a:pt x="251901" y="269223"/>
                  <a:pt x="251901" y="290126"/>
                </a:cubicBezTo>
                <a:cubicBezTo>
                  <a:pt x="251901" y="353813"/>
                  <a:pt x="275594" y="400366"/>
                  <a:pt x="322981" y="429786"/>
                </a:cubicBezTo>
                <a:cubicBezTo>
                  <a:pt x="370368" y="459205"/>
                  <a:pt x="443984" y="473915"/>
                  <a:pt x="543828" y="473915"/>
                </a:cubicBezTo>
                <a:cubicBezTo>
                  <a:pt x="635489" y="473915"/>
                  <a:pt x="726617" y="469957"/>
                  <a:pt x="817210" y="462040"/>
                </a:cubicBezTo>
                <a:cubicBezTo>
                  <a:pt x="870312" y="459016"/>
                  <a:pt x="924715" y="455970"/>
                  <a:pt x="980419" y="452901"/>
                </a:cubicBezTo>
                <a:cubicBezTo>
                  <a:pt x="1036122" y="449832"/>
                  <a:pt x="1084455" y="448298"/>
                  <a:pt x="1125415" y="448298"/>
                </a:cubicBezTo>
                <a:cubicBezTo>
                  <a:pt x="1299264" y="448298"/>
                  <a:pt x="1427916" y="483110"/>
                  <a:pt x="1511372" y="552734"/>
                </a:cubicBezTo>
                <a:cubicBezTo>
                  <a:pt x="1594827" y="622358"/>
                  <a:pt x="1647585" y="702067"/>
                  <a:pt x="1669644" y="791860"/>
                </a:cubicBezTo>
                <a:lnTo>
                  <a:pt x="1670378" y="796997"/>
                </a:lnTo>
                <a:cubicBezTo>
                  <a:pt x="1668488" y="817788"/>
                  <a:pt x="1666731" y="836434"/>
                  <a:pt x="1665108" y="852934"/>
                </a:cubicBezTo>
                <a:lnTo>
                  <a:pt x="1661909" y="883752"/>
                </a:lnTo>
                <a:lnTo>
                  <a:pt x="1661437" y="883752"/>
                </a:lnTo>
                <a:lnTo>
                  <a:pt x="1660962" y="888324"/>
                </a:lnTo>
                <a:lnTo>
                  <a:pt x="1415896" y="888324"/>
                </a:lnTo>
                <a:lnTo>
                  <a:pt x="1415090" y="883752"/>
                </a:lnTo>
                <a:lnTo>
                  <a:pt x="1414281" y="883752"/>
                </a:lnTo>
                <a:lnTo>
                  <a:pt x="1412431" y="873264"/>
                </a:lnTo>
                <a:cubicBezTo>
                  <a:pt x="1409068" y="864669"/>
                  <a:pt x="1404023" y="857014"/>
                  <a:pt x="1397296" y="850299"/>
                </a:cubicBezTo>
                <a:cubicBezTo>
                  <a:pt x="1383843" y="836868"/>
                  <a:pt x="1363874" y="824749"/>
                  <a:pt x="1337389" y="813941"/>
                </a:cubicBezTo>
                <a:cubicBezTo>
                  <a:pt x="1310905" y="803134"/>
                  <a:pt x="1280685" y="795763"/>
                  <a:pt x="1246729" y="791826"/>
                </a:cubicBezTo>
                <a:cubicBezTo>
                  <a:pt x="1212773" y="787891"/>
                  <a:pt x="1179384" y="785923"/>
                  <a:pt x="1146563" y="785923"/>
                </a:cubicBezTo>
                <a:cubicBezTo>
                  <a:pt x="1114586" y="785923"/>
                  <a:pt x="1072947" y="787279"/>
                  <a:pt x="1021646" y="789992"/>
                </a:cubicBezTo>
                <a:cubicBezTo>
                  <a:pt x="970345" y="792705"/>
                  <a:pt x="915898" y="796930"/>
                  <a:pt x="858304" y="802667"/>
                </a:cubicBezTo>
                <a:cubicBezTo>
                  <a:pt x="804001" y="808182"/>
                  <a:pt x="751055" y="812407"/>
                  <a:pt x="699465" y="815342"/>
                </a:cubicBezTo>
                <a:cubicBezTo>
                  <a:pt x="647875" y="818277"/>
                  <a:pt x="604557" y="819745"/>
                  <a:pt x="569512" y="819745"/>
                </a:cubicBezTo>
                <a:cubicBezTo>
                  <a:pt x="502890" y="819745"/>
                  <a:pt x="436001" y="808504"/>
                  <a:pt x="368845" y="786023"/>
                </a:cubicBezTo>
                <a:cubicBezTo>
                  <a:pt x="301689" y="763541"/>
                  <a:pt x="240916" y="731075"/>
                  <a:pt x="186524" y="688625"/>
                </a:cubicBezTo>
                <a:cubicBezTo>
                  <a:pt x="132132" y="646174"/>
                  <a:pt x="87447" y="592127"/>
                  <a:pt x="52468" y="526483"/>
                </a:cubicBezTo>
                <a:cubicBezTo>
                  <a:pt x="17489" y="460840"/>
                  <a:pt x="0" y="386301"/>
                  <a:pt x="0" y="302868"/>
                </a:cubicBezTo>
                <a:cubicBezTo>
                  <a:pt x="0" y="249366"/>
                  <a:pt x="16678" y="148410"/>
                  <a:pt x="500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D141589-C0D1-221A-A989-A8D71839392E}"/>
              </a:ext>
            </a:extLst>
          </p:cNvPr>
          <p:cNvSpPr/>
          <p:nvPr/>
        </p:nvSpPr>
        <p:spPr>
          <a:xfrm>
            <a:off x="6601685" y="2566452"/>
            <a:ext cx="2215607" cy="294027"/>
          </a:xfrm>
          <a:custGeom>
            <a:avLst/>
            <a:gdLst>
              <a:gd name="connsiteX0" fmla="*/ 1525767 w 2215607"/>
              <a:gd name="connsiteY0" fmla="*/ 0 h 294027"/>
              <a:gd name="connsiteX1" fmla="*/ 1770833 w 2215607"/>
              <a:gd name="connsiteY1" fmla="*/ 0 h 294027"/>
              <a:gd name="connsiteX2" fmla="*/ 1770511 w 2215607"/>
              <a:gd name="connsiteY2" fmla="*/ 3100 h 294027"/>
              <a:gd name="connsiteX3" fmla="*/ 1769739 w 2215607"/>
              <a:gd name="connsiteY3" fmla="*/ 7970 h 294027"/>
              <a:gd name="connsiteX4" fmla="*/ 2051631 w 2215607"/>
              <a:gd name="connsiteY4" fmla="*/ 7970 h 294027"/>
              <a:gd name="connsiteX5" fmla="*/ 2215607 w 2215607"/>
              <a:gd name="connsiteY5" fmla="*/ 294027 h 294027"/>
              <a:gd name="connsiteX6" fmla="*/ 157905 w 2215607"/>
              <a:gd name="connsiteY6" fmla="*/ 294027 h 294027"/>
              <a:gd name="connsiteX7" fmla="*/ 0 w 2215607"/>
              <a:gd name="connsiteY7" fmla="*/ 7970 h 294027"/>
              <a:gd name="connsiteX8" fmla="*/ 1520011 w 2215607"/>
              <a:gd name="connsiteY8" fmla="*/ 7970 h 294027"/>
              <a:gd name="connsiteX9" fmla="*/ 1527349 w 2215607"/>
              <a:gd name="connsiteY9" fmla="*/ 8971 h 294027"/>
              <a:gd name="connsiteX10" fmla="*/ 1525767 w 2215607"/>
              <a:gd name="connsiteY10" fmla="*/ 0 h 294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5607" h="294027">
                <a:moveTo>
                  <a:pt x="1525767" y="0"/>
                </a:moveTo>
                <a:lnTo>
                  <a:pt x="1770833" y="0"/>
                </a:lnTo>
                <a:lnTo>
                  <a:pt x="1770511" y="3100"/>
                </a:lnTo>
                <a:lnTo>
                  <a:pt x="1769739" y="7970"/>
                </a:lnTo>
                <a:lnTo>
                  <a:pt x="2051631" y="7970"/>
                </a:lnTo>
                <a:lnTo>
                  <a:pt x="2215607" y="294027"/>
                </a:lnTo>
                <a:lnTo>
                  <a:pt x="157905" y="294027"/>
                </a:lnTo>
                <a:lnTo>
                  <a:pt x="0" y="7970"/>
                </a:lnTo>
                <a:lnTo>
                  <a:pt x="1520011" y="7970"/>
                </a:lnTo>
                <a:cubicBezTo>
                  <a:pt x="1524903" y="6636"/>
                  <a:pt x="1527349" y="6969"/>
                  <a:pt x="1527349" y="8971"/>
                </a:cubicBezTo>
                <a:lnTo>
                  <a:pt x="15257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56632F8-E46E-EDA6-D1CF-BB0A342D2D00}"/>
              </a:ext>
            </a:extLst>
          </p:cNvPr>
          <p:cNvSpPr/>
          <p:nvPr/>
        </p:nvSpPr>
        <p:spPr>
          <a:xfrm rot="2656198" flipH="1">
            <a:off x="6818683" y="2994788"/>
            <a:ext cx="899741" cy="912408"/>
          </a:xfrm>
          <a:custGeom>
            <a:avLst/>
            <a:gdLst>
              <a:gd name="connsiteX0" fmla="*/ 751642 w 899741"/>
              <a:gd name="connsiteY0" fmla="*/ 168182 h 912408"/>
              <a:gd name="connsiteX1" fmla="*/ 544975 w 899741"/>
              <a:gd name="connsiteY1" fmla="*/ 37568 h 912408"/>
              <a:gd name="connsiteX2" fmla="*/ 320955 w 899741"/>
              <a:gd name="connsiteY2" fmla="*/ 64 h 912408"/>
              <a:gd name="connsiteX3" fmla="*/ 106823 w 899741"/>
              <a:gd name="connsiteY3" fmla="*/ 40675 h 912408"/>
              <a:gd name="connsiteX4" fmla="*/ 17413 w 899741"/>
              <a:gd name="connsiteY4" fmla="*/ 82255 h 912408"/>
              <a:gd name="connsiteX5" fmla="*/ 0 w 899741"/>
              <a:gd name="connsiteY5" fmla="*/ 95294 h 912408"/>
              <a:gd name="connsiteX6" fmla="*/ 0 w 899741"/>
              <a:gd name="connsiteY6" fmla="*/ 472488 h 912408"/>
              <a:gd name="connsiteX7" fmla="*/ 10510 w 899741"/>
              <a:gd name="connsiteY7" fmla="*/ 432870 h 912408"/>
              <a:gd name="connsiteX8" fmla="*/ 40562 w 899741"/>
              <a:gd name="connsiteY8" fmla="*/ 382881 h 912408"/>
              <a:gd name="connsiteX9" fmla="*/ 125328 w 899741"/>
              <a:gd name="connsiteY9" fmla="*/ 322926 h 912408"/>
              <a:gd name="connsiteX10" fmla="*/ 226607 w 899741"/>
              <a:gd name="connsiteY10" fmla="*/ 292764 h 912408"/>
              <a:gd name="connsiteX11" fmla="*/ 325780 w 899741"/>
              <a:gd name="connsiteY11" fmla="*/ 299120 h 912408"/>
              <a:gd name="connsiteX12" fmla="*/ 369301 w 899741"/>
              <a:gd name="connsiteY12" fmla="*/ 315448 h 912408"/>
              <a:gd name="connsiteX13" fmla="*/ 385134 w 899741"/>
              <a:gd name="connsiteY13" fmla="*/ 325255 h 912408"/>
              <a:gd name="connsiteX14" fmla="*/ 362452 w 899741"/>
              <a:gd name="connsiteY14" fmla="*/ 333751 h 912408"/>
              <a:gd name="connsiteX15" fmla="*/ 306585 w 899741"/>
              <a:gd name="connsiteY15" fmla="*/ 379114 h 912408"/>
              <a:gd name="connsiteX16" fmla="*/ 219170 w 899741"/>
              <a:gd name="connsiteY16" fmla="*/ 592165 h 912408"/>
              <a:gd name="connsiteX17" fmla="*/ 326176 w 899741"/>
              <a:gd name="connsiteY17" fmla="*/ 820713 h 912408"/>
              <a:gd name="connsiteX18" fmla="*/ 554701 w 899741"/>
              <a:gd name="connsiteY18" fmla="*/ 911939 h 912408"/>
              <a:gd name="connsiteX19" fmla="*/ 779620 w 899741"/>
              <a:gd name="connsiteY19" fmla="*/ 805216 h 912408"/>
              <a:gd name="connsiteX20" fmla="*/ 899741 w 899741"/>
              <a:gd name="connsiteY20" fmla="*/ 535917 h 912408"/>
              <a:gd name="connsiteX21" fmla="*/ 822910 w 899741"/>
              <a:gd name="connsiteY21" fmla="*/ 263371 h 912408"/>
              <a:gd name="connsiteX22" fmla="*/ 751642 w 899741"/>
              <a:gd name="connsiteY22" fmla="*/ 168182 h 91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99741" h="912408">
                <a:moveTo>
                  <a:pt x="751642" y="168182"/>
                </a:moveTo>
                <a:cubicBezTo>
                  <a:pt x="689064" y="107179"/>
                  <a:pt x="620174" y="63641"/>
                  <a:pt x="544975" y="37568"/>
                </a:cubicBezTo>
                <a:cubicBezTo>
                  <a:pt x="469775" y="11495"/>
                  <a:pt x="395102" y="-1006"/>
                  <a:pt x="320955" y="64"/>
                </a:cubicBezTo>
                <a:cubicBezTo>
                  <a:pt x="246809" y="1134"/>
                  <a:pt x="175431" y="14672"/>
                  <a:pt x="106823" y="40675"/>
                </a:cubicBezTo>
                <a:cubicBezTo>
                  <a:pt x="72519" y="53676"/>
                  <a:pt x="42715" y="67536"/>
                  <a:pt x="17413" y="82255"/>
                </a:cubicBezTo>
                <a:lnTo>
                  <a:pt x="0" y="95294"/>
                </a:lnTo>
                <a:lnTo>
                  <a:pt x="0" y="472488"/>
                </a:lnTo>
                <a:lnTo>
                  <a:pt x="10510" y="432870"/>
                </a:lnTo>
                <a:cubicBezTo>
                  <a:pt x="19012" y="411375"/>
                  <a:pt x="29029" y="394713"/>
                  <a:pt x="40562" y="382881"/>
                </a:cubicBezTo>
                <a:cubicBezTo>
                  <a:pt x="63628" y="359220"/>
                  <a:pt x="91884" y="339235"/>
                  <a:pt x="125328" y="322926"/>
                </a:cubicBezTo>
                <a:cubicBezTo>
                  <a:pt x="158772" y="306618"/>
                  <a:pt x="192532" y="296564"/>
                  <a:pt x="226607" y="292764"/>
                </a:cubicBezTo>
                <a:cubicBezTo>
                  <a:pt x="260682" y="288965"/>
                  <a:pt x="293740" y="291084"/>
                  <a:pt x="325780" y="299120"/>
                </a:cubicBezTo>
                <a:cubicBezTo>
                  <a:pt x="341800" y="303138"/>
                  <a:pt x="356308" y="308580"/>
                  <a:pt x="369301" y="315448"/>
                </a:cubicBezTo>
                <a:lnTo>
                  <a:pt x="385134" y="325255"/>
                </a:lnTo>
                <a:lnTo>
                  <a:pt x="362452" y="333751"/>
                </a:lnTo>
                <a:cubicBezTo>
                  <a:pt x="346054" y="342609"/>
                  <a:pt x="327431" y="357730"/>
                  <a:pt x="306585" y="379114"/>
                </a:cubicBezTo>
                <a:cubicBezTo>
                  <a:pt x="248593" y="438603"/>
                  <a:pt x="219455" y="509620"/>
                  <a:pt x="219170" y="592165"/>
                </a:cubicBezTo>
                <a:cubicBezTo>
                  <a:pt x="218885" y="674710"/>
                  <a:pt x="254554" y="750893"/>
                  <a:pt x="326176" y="820713"/>
                </a:cubicBezTo>
                <a:cubicBezTo>
                  <a:pt x="393371" y="886217"/>
                  <a:pt x="469546" y="916625"/>
                  <a:pt x="554701" y="911939"/>
                </a:cubicBezTo>
                <a:cubicBezTo>
                  <a:pt x="639856" y="907253"/>
                  <a:pt x="714830" y="871679"/>
                  <a:pt x="779620" y="805216"/>
                </a:cubicBezTo>
                <a:cubicBezTo>
                  <a:pt x="859715" y="723054"/>
                  <a:pt x="899755" y="633287"/>
                  <a:pt x="899741" y="535917"/>
                </a:cubicBezTo>
                <a:cubicBezTo>
                  <a:pt x="899727" y="438547"/>
                  <a:pt x="874117" y="347698"/>
                  <a:pt x="822910" y="263371"/>
                </a:cubicBezTo>
                <a:cubicBezTo>
                  <a:pt x="802180" y="226021"/>
                  <a:pt x="778424" y="194290"/>
                  <a:pt x="751642" y="1681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DB9A77B-1694-D368-4C29-15B38B2BE8A9}"/>
              </a:ext>
            </a:extLst>
          </p:cNvPr>
          <p:cNvSpPr/>
          <p:nvPr/>
        </p:nvSpPr>
        <p:spPr>
          <a:xfrm rot="2656198" flipH="1">
            <a:off x="7278950" y="2818400"/>
            <a:ext cx="805647" cy="1847099"/>
          </a:xfrm>
          <a:custGeom>
            <a:avLst/>
            <a:gdLst>
              <a:gd name="connsiteX0" fmla="*/ 382655 w 805647"/>
              <a:gd name="connsiteY0" fmla="*/ 62094 h 1847099"/>
              <a:gd name="connsiteX1" fmla="*/ 146947 w 805647"/>
              <a:gd name="connsiteY1" fmla="*/ 0 h 1847099"/>
              <a:gd name="connsiteX2" fmla="*/ 59076 w 805647"/>
              <a:gd name="connsiteY2" fmla="*/ 619688 h 1847099"/>
              <a:gd name="connsiteX3" fmla="*/ 57228 w 805647"/>
              <a:gd name="connsiteY3" fmla="*/ 700022 h 1847099"/>
              <a:gd name="connsiteX4" fmla="*/ 46041 w 805647"/>
              <a:gd name="connsiteY4" fmla="*/ 895708 h 1847099"/>
              <a:gd name="connsiteX5" fmla="*/ 27975 w 805647"/>
              <a:gd name="connsiteY5" fmla="*/ 1086504 h 1847099"/>
              <a:gd name="connsiteX6" fmla="*/ 5854 w 805647"/>
              <a:gd name="connsiteY6" fmla="*/ 1329434 h 1847099"/>
              <a:gd name="connsiteX7" fmla="*/ 3302 w 805647"/>
              <a:gd name="connsiteY7" fmla="*/ 1534516 h 1847099"/>
              <a:gd name="connsiteX8" fmla="*/ 32298 w 805647"/>
              <a:gd name="connsiteY8" fmla="*/ 1603542 h 1847099"/>
              <a:gd name="connsiteX9" fmla="*/ 51590 w 805647"/>
              <a:gd name="connsiteY9" fmla="*/ 1641272 h 1847099"/>
              <a:gd name="connsiteX10" fmla="*/ 53818 w 805647"/>
              <a:gd name="connsiteY10" fmla="*/ 1644677 h 1847099"/>
              <a:gd name="connsiteX11" fmla="*/ 48189 w 805647"/>
              <a:gd name="connsiteY11" fmla="*/ 1642909 h 1847099"/>
              <a:gd name="connsiteX12" fmla="*/ 27841 w 805647"/>
              <a:gd name="connsiteY12" fmla="*/ 1675872 h 1847099"/>
              <a:gd name="connsiteX13" fmla="*/ 100557 w 805647"/>
              <a:gd name="connsiteY13" fmla="*/ 1780901 h 1847099"/>
              <a:gd name="connsiteX14" fmla="*/ 253107 w 805647"/>
              <a:gd name="connsiteY14" fmla="*/ 1846372 h 1847099"/>
              <a:gd name="connsiteX15" fmla="*/ 434775 w 805647"/>
              <a:gd name="connsiteY15" fmla="*/ 1831084 h 1847099"/>
              <a:gd name="connsiteX16" fmla="*/ 616473 w 805647"/>
              <a:gd name="connsiteY16" fmla="*/ 1777489 h 1847099"/>
              <a:gd name="connsiteX17" fmla="*/ 805647 w 805647"/>
              <a:gd name="connsiteY17" fmla="*/ 1688557 h 1847099"/>
              <a:gd name="connsiteX18" fmla="*/ 671365 w 805647"/>
              <a:gd name="connsiteY18" fmla="*/ 1472223 h 1847099"/>
              <a:gd name="connsiteX19" fmla="*/ 531102 w 805647"/>
              <a:gd name="connsiteY19" fmla="*/ 1540033 h 1847099"/>
              <a:gd name="connsiteX20" fmla="*/ 464554 w 805647"/>
              <a:gd name="connsiteY20" fmla="*/ 1539488 h 1847099"/>
              <a:gd name="connsiteX21" fmla="*/ 440788 w 805647"/>
              <a:gd name="connsiteY21" fmla="*/ 1447705 h 1847099"/>
              <a:gd name="connsiteX22" fmla="*/ 426407 w 805647"/>
              <a:gd name="connsiteY22" fmla="*/ 1259563 h 1847099"/>
              <a:gd name="connsiteX23" fmla="*/ 441499 w 805647"/>
              <a:gd name="connsiteY23" fmla="*/ 1059298 h 1847099"/>
              <a:gd name="connsiteX24" fmla="*/ 442798 w 805647"/>
              <a:gd name="connsiteY24" fmla="*/ 1054402 h 1847099"/>
              <a:gd name="connsiteX25" fmla="*/ 442798 w 805647"/>
              <a:gd name="connsiteY25" fmla="*/ 649591 h 1847099"/>
              <a:gd name="connsiteX26" fmla="*/ 406947 w 805647"/>
              <a:gd name="connsiteY26" fmla="*/ 676436 h 1847099"/>
              <a:gd name="connsiteX27" fmla="*/ 438409 w 805647"/>
              <a:gd name="connsiteY27" fmla="*/ 363238 h 1847099"/>
              <a:gd name="connsiteX28" fmla="*/ 382655 w 805647"/>
              <a:gd name="connsiteY28" fmla="*/ 62094 h 184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05647" h="1847099">
                <a:moveTo>
                  <a:pt x="382655" y="62094"/>
                </a:moveTo>
                <a:lnTo>
                  <a:pt x="146947" y="0"/>
                </a:lnTo>
                <a:lnTo>
                  <a:pt x="59076" y="619688"/>
                </a:lnTo>
                <a:lnTo>
                  <a:pt x="57228" y="700022"/>
                </a:lnTo>
                <a:cubicBezTo>
                  <a:pt x="55223" y="758655"/>
                  <a:pt x="51494" y="823884"/>
                  <a:pt x="46041" y="895708"/>
                </a:cubicBezTo>
                <a:cubicBezTo>
                  <a:pt x="40587" y="967532"/>
                  <a:pt x="34565" y="1031131"/>
                  <a:pt x="27975" y="1086504"/>
                </a:cubicBezTo>
                <a:cubicBezTo>
                  <a:pt x="20061" y="1168974"/>
                  <a:pt x="12688" y="1249951"/>
                  <a:pt x="5854" y="1329434"/>
                </a:cubicBezTo>
                <a:cubicBezTo>
                  <a:pt x="-980" y="1408919"/>
                  <a:pt x="-1832" y="1477278"/>
                  <a:pt x="3302" y="1534516"/>
                </a:cubicBezTo>
                <a:cubicBezTo>
                  <a:pt x="5439" y="1544364"/>
                  <a:pt x="15105" y="1567372"/>
                  <a:pt x="32298" y="1603542"/>
                </a:cubicBezTo>
                <a:cubicBezTo>
                  <a:pt x="40895" y="1621626"/>
                  <a:pt x="47325" y="1634202"/>
                  <a:pt x="51590" y="1641272"/>
                </a:cubicBezTo>
                <a:lnTo>
                  <a:pt x="53818" y="1644677"/>
                </a:lnTo>
                <a:lnTo>
                  <a:pt x="48189" y="1642909"/>
                </a:lnTo>
                <a:cubicBezTo>
                  <a:pt x="27540" y="1638060"/>
                  <a:pt x="20757" y="1649048"/>
                  <a:pt x="27841" y="1675872"/>
                </a:cubicBezTo>
                <a:cubicBezTo>
                  <a:pt x="35938" y="1706527"/>
                  <a:pt x="60176" y="1741537"/>
                  <a:pt x="100557" y="1780901"/>
                </a:cubicBezTo>
                <a:cubicBezTo>
                  <a:pt x="142498" y="1821787"/>
                  <a:pt x="193348" y="1843611"/>
                  <a:pt x="253107" y="1846372"/>
                </a:cubicBezTo>
                <a:cubicBezTo>
                  <a:pt x="312867" y="1849132"/>
                  <a:pt x="373423" y="1844037"/>
                  <a:pt x="434775" y="1831084"/>
                </a:cubicBezTo>
                <a:cubicBezTo>
                  <a:pt x="496127" y="1818130"/>
                  <a:pt x="556694" y="1800266"/>
                  <a:pt x="616473" y="1777489"/>
                </a:cubicBezTo>
                <a:cubicBezTo>
                  <a:pt x="676253" y="1754711"/>
                  <a:pt x="739311" y="1725068"/>
                  <a:pt x="805647" y="1688557"/>
                </a:cubicBezTo>
                <a:lnTo>
                  <a:pt x="671365" y="1472223"/>
                </a:lnTo>
                <a:cubicBezTo>
                  <a:pt x="609165" y="1505064"/>
                  <a:pt x="562411" y="1527667"/>
                  <a:pt x="531102" y="1540033"/>
                </a:cubicBezTo>
                <a:cubicBezTo>
                  <a:pt x="499794" y="1552399"/>
                  <a:pt x="477611" y="1552217"/>
                  <a:pt x="464554" y="1539488"/>
                </a:cubicBezTo>
                <a:cubicBezTo>
                  <a:pt x="457421" y="1532535"/>
                  <a:pt x="449499" y="1501940"/>
                  <a:pt x="440788" y="1447705"/>
                </a:cubicBezTo>
                <a:cubicBezTo>
                  <a:pt x="432077" y="1393470"/>
                  <a:pt x="427283" y="1330756"/>
                  <a:pt x="426407" y="1259563"/>
                </a:cubicBezTo>
                <a:cubicBezTo>
                  <a:pt x="425532" y="1188370"/>
                  <a:pt x="430562" y="1121615"/>
                  <a:pt x="441499" y="1059298"/>
                </a:cubicBezTo>
                <a:lnTo>
                  <a:pt x="442798" y="1054402"/>
                </a:lnTo>
                <a:lnTo>
                  <a:pt x="442798" y="649591"/>
                </a:lnTo>
                <a:lnTo>
                  <a:pt x="406947" y="676436"/>
                </a:lnTo>
                <a:cubicBezTo>
                  <a:pt x="437831" y="587478"/>
                  <a:pt x="448317" y="483079"/>
                  <a:pt x="438409" y="363238"/>
                </a:cubicBezTo>
                <a:cubicBezTo>
                  <a:pt x="428501" y="243396"/>
                  <a:pt x="409916" y="143015"/>
                  <a:pt x="382655" y="620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D88D1D2-406E-DDFD-AD9C-D7FD347530DA}"/>
              </a:ext>
            </a:extLst>
          </p:cNvPr>
          <p:cNvSpPr/>
          <p:nvPr/>
        </p:nvSpPr>
        <p:spPr>
          <a:xfrm rot="2656198" flipH="1">
            <a:off x="7848952" y="3445684"/>
            <a:ext cx="1331528" cy="1549805"/>
          </a:xfrm>
          <a:custGeom>
            <a:avLst/>
            <a:gdLst>
              <a:gd name="connsiteX0" fmla="*/ 1331528 w 1331528"/>
              <a:gd name="connsiteY0" fmla="*/ 87703 h 1549805"/>
              <a:gd name="connsiteX1" fmla="*/ 998610 w 1331528"/>
              <a:gd name="connsiteY1" fmla="*/ 0 h 1549805"/>
              <a:gd name="connsiteX2" fmla="*/ 975192 w 1331528"/>
              <a:gd name="connsiteY2" fmla="*/ 255779 h 1549805"/>
              <a:gd name="connsiteX3" fmla="*/ 919907 w 1331528"/>
              <a:gd name="connsiteY3" fmla="*/ 491206 h 1549805"/>
              <a:gd name="connsiteX4" fmla="*/ 807012 w 1331528"/>
              <a:gd name="connsiteY4" fmla="*/ 731684 h 1549805"/>
              <a:gd name="connsiteX5" fmla="*/ 627245 w 1331528"/>
              <a:gd name="connsiteY5" fmla="*/ 962682 h 1549805"/>
              <a:gd name="connsiteX6" fmla="*/ 509733 w 1331528"/>
              <a:gd name="connsiteY6" fmla="*/ 1072187 h 1549805"/>
              <a:gd name="connsiteX7" fmla="*/ 353584 w 1331528"/>
              <a:gd name="connsiteY7" fmla="*/ 1196386 h 1549805"/>
              <a:gd name="connsiteX8" fmla="*/ 184153 w 1331528"/>
              <a:gd name="connsiteY8" fmla="*/ 1316673 h 1549805"/>
              <a:gd name="connsiteX9" fmla="*/ 0 w 1331528"/>
              <a:gd name="connsiteY9" fmla="*/ 1444223 h 1549805"/>
              <a:gd name="connsiteX10" fmla="*/ 258924 w 1331528"/>
              <a:gd name="connsiteY10" fmla="*/ 1549805 h 1549805"/>
              <a:gd name="connsiteX11" fmla="*/ 778787 w 1331528"/>
              <a:gd name="connsiteY11" fmla="*/ 1198869 h 1549805"/>
              <a:gd name="connsiteX12" fmla="*/ 1071323 w 1331528"/>
              <a:gd name="connsiteY12" fmla="*/ 923057 h 1549805"/>
              <a:gd name="connsiteX13" fmla="*/ 1219361 w 1331528"/>
              <a:gd name="connsiteY13" fmla="*/ 725037 h 1549805"/>
              <a:gd name="connsiteX14" fmla="*/ 1245907 w 1331528"/>
              <a:gd name="connsiteY14" fmla="*/ 674022 h 1549805"/>
              <a:gd name="connsiteX15" fmla="*/ 1249569 w 1331528"/>
              <a:gd name="connsiteY15" fmla="*/ 665700 h 1549805"/>
              <a:gd name="connsiteX16" fmla="*/ 1331528 w 1331528"/>
              <a:gd name="connsiteY16" fmla="*/ 87703 h 154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31528" h="1549805">
                <a:moveTo>
                  <a:pt x="1331528" y="87703"/>
                </a:moveTo>
                <a:lnTo>
                  <a:pt x="998610" y="0"/>
                </a:lnTo>
                <a:cubicBezTo>
                  <a:pt x="992352" y="93835"/>
                  <a:pt x="984546" y="179093"/>
                  <a:pt x="975192" y="255779"/>
                </a:cubicBezTo>
                <a:cubicBezTo>
                  <a:pt x="965838" y="332464"/>
                  <a:pt x="947409" y="410940"/>
                  <a:pt x="919907" y="491206"/>
                </a:cubicBezTo>
                <a:cubicBezTo>
                  <a:pt x="892402" y="571472"/>
                  <a:pt x="854772" y="651630"/>
                  <a:pt x="807012" y="731684"/>
                </a:cubicBezTo>
                <a:cubicBezTo>
                  <a:pt x="759253" y="811736"/>
                  <a:pt x="699331" y="888735"/>
                  <a:pt x="627245" y="962682"/>
                </a:cubicBezTo>
                <a:cubicBezTo>
                  <a:pt x="593748" y="997043"/>
                  <a:pt x="554577" y="1033546"/>
                  <a:pt x="509733" y="1072187"/>
                </a:cubicBezTo>
                <a:cubicBezTo>
                  <a:pt x="464890" y="1110830"/>
                  <a:pt x="412841" y="1152230"/>
                  <a:pt x="353584" y="1196386"/>
                </a:cubicBezTo>
                <a:cubicBezTo>
                  <a:pt x="294328" y="1240543"/>
                  <a:pt x="237851" y="1280638"/>
                  <a:pt x="184153" y="1316673"/>
                </a:cubicBezTo>
                <a:cubicBezTo>
                  <a:pt x="130454" y="1352707"/>
                  <a:pt x="69070" y="1395224"/>
                  <a:pt x="0" y="1444223"/>
                </a:cubicBezTo>
                <a:lnTo>
                  <a:pt x="258924" y="1549805"/>
                </a:lnTo>
                <a:cubicBezTo>
                  <a:pt x="486161" y="1422083"/>
                  <a:pt x="659449" y="1305105"/>
                  <a:pt x="778787" y="1198869"/>
                </a:cubicBezTo>
                <a:cubicBezTo>
                  <a:pt x="898123" y="1092635"/>
                  <a:pt x="995636" y="1000697"/>
                  <a:pt x="1071323" y="923057"/>
                </a:cubicBezTo>
                <a:cubicBezTo>
                  <a:pt x="1130401" y="862453"/>
                  <a:pt x="1179746" y="796447"/>
                  <a:pt x="1219361" y="725037"/>
                </a:cubicBezTo>
                <a:cubicBezTo>
                  <a:pt x="1229264" y="707185"/>
                  <a:pt x="1238113" y="690180"/>
                  <a:pt x="1245907" y="674022"/>
                </a:cubicBezTo>
                <a:lnTo>
                  <a:pt x="1249569" y="665700"/>
                </a:lnTo>
                <a:lnTo>
                  <a:pt x="1331528" y="877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2373806-0F40-29C7-3B87-3C24F174A53D}"/>
              </a:ext>
            </a:extLst>
          </p:cNvPr>
          <p:cNvSpPr/>
          <p:nvPr/>
        </p:nvSpPr>
        <p:spPr>
          <a:xfrm rot="5972801">
            <a:off x="3833404" y="2932839"/>
            <a:ext cx="1425961" cy="1504841"/>
          </a:xfrm>
          <a:custGeom>
            <a:avLst/>
            <a:gdLst>
              <a:gd name="connsiteX0" fmla="*/ 23779 w 1425961"/>
              <a:gd name="connsiteY0" fmla="*/ 966053 h 1504841"/>
              <a:gd name="connsiteX1" fmla="*/ 13434 w 1425961"/>
              <a:gd name="connsiteY1" fmla="*/ 904542 h 1504841"/>
              <a:gd name="connsiteX2" fmla="*/ 18865 w 1425961"/>
              <a:gd name="connsiteY2" fmla="*/ 574826 h 1504841"/>
              <a:gd name="connsiteX3" fmla="*/ 132979 w 1425961"/>
              <a:gd name="connsiteY3" fmla="*/ 302462 h 1504841"/>
              <a:gd name="connsiteX4" fmla="*/ 330991 w 1425961"/>
              <a:gd name="connsiteY4" fmla="*/ 108428 h 1504841"/>
              <a:gd name="connsiteX5" fmla="*/ 579604 w 1425961"/>
              <a:gd name="connsiteY5" fmla="*/ 9724 h 1504841"/>
              <a:gd name="connsiteX6" fmla="*/ 1065127 w 1425961"/>
              <a:gd name="connsiteY6" fmla="*/ 100910 h 1504841"/>
              <a:gd name="connsiteX7" fmla="*/ 1372639 w 1425961"/>
              <a:gd name="connsiteY7" fmla="*/ 411231 h 1504841"/>
              <a:gd name="connsiteX8" fmla="*/ 1425961 w 1425961"/>
              <a:gd name="connsiteY8" fmla="*/ 515687 h 1504841"/>
              <a:gd name="connsiteX9" fmla="*/ 1425961 w 1425961"/>
              <a:gd name="connsiteY9" fmla="*/ 1293427 h 1504841"/>
              <a:gd name="connsiteX10" fmla="*/ 1185596 w 1425961"/>
              <a:gd name="connsiteY10" fmla="*/ 1504841 h 1504841"/>
              <a:gd name="connsiteX11" fmla="*/ 1184687 w 1425961"/>
              <a:gd name="connsiteY11" fmla="*/ 969696 h 1504841"/>
              <a:gd name="connsiteX12" fmla="*/ 1075096 w 1425961"/>
              <a:gd name="connsiteY12" fmla="*/ 651714 h 1504841"/>
              <a:gd name="connsiteX13" fmla="*/ 902604 w 1425961"/>
              <a:gd name="connsiteY13" fmla="*/ 451262 h 1504841"/>
              <a:gd name="connsiteX14" fmla="*/ 708924 w 1425961"/>
              <a:gd name="connsiteY14" fmla="*/ 351685 h 1504841"/>
              <a:gd name="connsiteX15" fmla="*/ 537732 w 1425961"/>
              <a:gd name="connsiteY15" fmla="*/ 337148 h 1504841"/>
              <a:gd name="connsiteX16" fmla="*/ 332544 w 1425961"/>
              <a:gd name="connsiteY16" fmla="*/ 462372 h 1504841"/>
              <a:gd name="connsiteX17" fmla="*/ 301363 w 1425961"/>
              <a:gd name="connsiteY17" fmla="*/ 737328 h 1504841"/>
              <a:gd name="connsiteX18" fmla="*/ 303310 w 1425961"/>
              <a:gd name="connsiteY18" fmla="*/ 748906 h 1504841"/>
              <a:gd name="connsiteX19" fmla="*/ 298507 w 1425961"/>
              <a:gd name="connsiteY19" fmla="*/ 749714 h 1504841"/>
              <a:gd name="connsiteX20" fmla="*/ 303339 w 1425961"/>
              <a:gd name="connsiteY20" fmla="*/ 749081 h 1504841"/>
              <a:gd name="connsiteX21" fmla="*/ 306928 w 1425961"/>
              <a:gd name="connsiteY21" fmla="*/ 770419 h 1504841"/>
              <a:gd name="connsiteX22" fmla="*/ 307257 w 1425961"/>
              <a:gd name="connsiteY22" fmla="*/ 759709 h 1504841"/>
              <a:gd name="connsiteX23" fmla="*/ 308276 w 1425961"/>
              <a:gd name="connsiteY23" fmla="*/ 753888 h 1504841"/>
              <a:gd name="connsiteX24" fmla="*/ 307501 w 1425961"/>
              <a:gd name="connsiteY24" fmla="*/ 748535 h 1504841"/>
              <a:gd name="connsiteX25" fmla="*/ 356409 w 1425961"/>
              <a:gd name="connsiteY25" fmla="*/ 742125 h 1504841"/>
              <a:gd name="connsiteX26" fmla="*/ 516028 w 1425961"/>
              <a:gd name="connsiteY26" fmla="*/ 747497 h 1504841"/>
              <a:gd name="connsiteX27" fmla="*/ 692320 w 1425961"/>
              <a:gd name="connsiteY27" fmla="*/ 813671 h 1504841"/>
              <a:gd name="connsiteX28" fmla="*/ 817207 w 1425961"/>
              <a:gd name="connsiteY28" fmla="*/ 931380 h 1504841"/>
              <a:gd name="connsiteX29" fmla="*/ 878159 w 1425961"/>
              <a:gd name="connsiteY29" fmla="*/ 1077802 h 1504841"/>
              <a:gd name="connsiteX30" fmla="*/ 830625 w 1425961"/>
              <a:gd name="connsiteY30" fmla="*/ 1322090 h 1504841"/>
              <a:gd name="connsiteX31" fmla="*/ 637944 w 1425961"/>
              <a:gd name="connsiteY31" fmla="*/ 1450284 h 1504841"/>
              <a:gd name="connsiteX32" fmla="*/ 445991 w 1425961"/>
              <a:gd name="connsiteY32" fmla="*/ 1428957 h 1504841"/>
              <a:gd name="connsiteX33" fmla="*/ 276325 w 1425961"/>
              <a:gd name="connsiteY33" fmla="*/ 1326558 h 1504841"/>
              <a:gd name="connsiteX34" fmla="*/ 141469 w 1425961"/>
              <a:gd name="connsiteY34" fmla="*/ 1182756 h 1504841"/>
              <a:gd name="connsiteX35" fmla="*/ 50303 w 1425961"/>
              <a:gd name="connsiteY35" fmla="*/ 1022407 h 1504841"/>
              <a:gd name="connsiteX36" fmla="*/ 23779 w 1425961"/>
              <a:gd name="connsiteY36" fmla="*/ 966053 h 150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425961" h="1504841">
                <a:moveTo>
                  <a:pt x="23779" y="966053"/>
                </a:moveTo>
                <a:lnTo>
                  <a:pt x="13434" y="904542"/>
                </a:lnTo>
                <a:cubicBezTo>
                  <a:pt x="-6135" y="788186"/>
                  <a:pt x="-4325" y="678281"/>
                  <a:pt x="18865" y="574826"/>
                </a:cubicBezTo>
                <a:cubicBezTo>
                  <a:pt x="42054" y="471370"/>
                  <a:pt x="80092" y="380582"/>
                  <a:pt x="132979" y="302462"/>
                </a:cubicBezTo>
                <a:cubicBezTo>
                  <a:pt x="185865" y="224341"/>
                  <a:pt x="251869" y="159663"/>
                  <a:pt x="330991" y="108428"/>
                </a:cubicBezTo>
                <a:cubicBezTo>
                  <a:pt x="410114" y="57194"/>
                  <a:pt x="492985" y="24292"/>
                  <a:pt x="579604" y="9724"/>
                </a:cubicBezTo>
                <a:cubicBezTo>
                  <a:pt x="742318" y="-17641"/>
                  <a:pt x="904158" y="12755"/>
                  <a:pt x="1065127" y="100910"/>
                </a:cubicBezTo>
                <a:cubicBezTo>
                  <a:pt x="1185853" y="167026"/>
                  <a:pt x="1288357" y="270467"/>
                  <a:pt x="1372639" y="411231"/>
                </a:cubicBezTo>
                <a:lnTo>
                  <a:pt x="1425961" y="515687"/>
                </a:lnTo>
                <a:lnTo>
                  <a:pt x="1425961" y="1293427"/>
                </a:lnTo>
                <a:lnTo>
                  <a:pt x="1185596" y="1504841"/>
                </a:lnTo>
                <a:cubicBezTo>
                  <a:pt x="1205997" y="1272986"/>
                  <a:pt x="1205694" y="1094603"/>
                  <a:pt x="1184687" y="969696"/>
                </a:cubicBezTo>
                <a:cubicBezTo>
                  <a:pt x="1163341" y="842770"/>
                  <a:pt x="1126811" y="736777"/>
                  <a:pt x="1075096" y="651714"/>
                </a:cubicBezTo>
                <a:cubicBezTo>
                  <a:pt x="1023381" y="566652"/>
                  <a:pt x="965883" y="499834"/>
                  <a:pt x="902604" y="451262"/>
                </a:cubicBezTo>
                <a:cubicBezTo>
                  <a:pt x="839325" y="402690"/>
                  <a:pt x="774765" y="369497"/>
                  <a:pt x="708924" y="351685"/>
                </a:cubicBezTo>
                <a:cubicBezTo>
                  <a:pt x="643084" y="333873"/>
                  <a:pt x="586019" y="329027"/>
                  <a:pt x="537732" y="337148"/>
                </a:cubicBezTo>
                <a:cubicBezTo>
                  <a:pt x="441244" y="353375"/>
                  <a:pt x="372847" y="395117"/>
                  <a:pt x="332544" y="462372"/>
                </a:cubicBezTo>
                <a:cubicBezTo>
                  <a:pt x="292239" y="529628"/>
                  <a:pt x="281846" y="621280"/>
                  <a:pt x="301363" y="737328"/>
                </a:cubicBezTo>
                <a:lnTo>
                  <a:pt x="303310" y="748906"/>
                </a:lnTo>
                <a:lnTo>
                  <a:pt x="298507" y="749714"/>
                </a:lnTo>
                <a:lnTo>
                  <a:pt x="303339" y="749081"/>
                </a:lnTo>
                <a:lnTo>
                  <a:pt x="306928" y="770419"/>
                </a:lnTo>
                <a:cubicBezTo>
                  <a:pt x="305534" y="762130"/>
                  <a:pt x="305643" y="758560"/>
                  <a:pt x="307257" y="759709"/>
                </a:cubicBezTo>
                <a:cubicBezTo>
                  <a:pt x="308468" y="760571"/>
                  <a:pt x="308808" y="758630"/>
                  <a:pt x="308276" y="753888"/>
                </a:cubicBezTo>
                <a:lnTo>
                  <a:pt x="307501" y="748535"/>
                </a:lnTo>
                <a:lnTo>
                  <a:pt x="356409" y="742125"/>
                </a:lnTo>
                <a:cubicBezTo>
                  <a:pt x="413138" y="736880"/>
                  <a:pt x="466345" y="738670"/>
                  <a:pt x="516028" y="747497"/>
                </a:cubicBezTo>
                <a:cubicBezTo>
                  <a:pt x="582273" y="759265"/>
                  <a:pt x="641037" y="781324"/>
                  <a:pt x="692320" y="813671"/>
                </a:cubicBezTo>
                <a:cubicBezTo>
                  <a:pt x="743603" y="846019"/>
                  <a:pt x="785232" y="885255"/>
                  <a:pt x="817207" y="931380"/>
                </a:cubicBezTo>
                <a:cubicBezTo>
                  <a:pt x="849182" y="977505"/>
                  <a:pt x="869499" y="1026312"/>
                  <a:pt x="878159" y="1077802"/>
                </a:cubicBezTo>
                <a:cubicBezTo>
                  <a:pt x="893479" y="1168895"/>
                  <a:pt x="877634" y="1250324"/>
                  <a:pt x="830625" y="1322090"/>
                </a:cubicBezTo>
                <a:cubicBezTo>
                  <a:pt x="783615" y="1393856"/>
                  <a:pt x="719388" y="1436587"/>
                  <a:pt x="637944" y="1450284"/>
                </a:cubicBezTo>
                <a:cubicBezTo>
                  <a:pt x="571850" y="1461400"/>
                  <a:pt x="507866" y="1454290"/>
                  <a:pt x="445991" y="1428957"/>
                </a:cubicBezTo>
                <a:cubicBezTo>
                  <a:pt x="384117" y="1403622"/>
                  <a:pt x="327562" y="1369489"/>
                  <a:pt x="276325" y="1326558"/>
                </a:cubicBezTo>
                <a:cubicBezTo>
                  <a:pt x="225089" y="1283628"/>
                  <a:pt x="180137" y="1235693"/>
                  <a:pt x="141469" y="1182756"/>
                </a:cubicBezTo>
                <a:cubicBezTo>
                  <a:pt x="102801" y="1129820"/>
                  <a:pt x="72412" y="1076370"/>
                  <a:pt x="50303" y="1022407"/>
                </a:cubicBezTo>
                <a:lnTo>
                  <a:pt x="23779" y="9660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6EC08DA-4258-7236-9370-B45A9E26E35E}"/>
              </a:ext>
            </a:extLst>
          </p:cNvPr>
          <p:cNvSpPr/>
          <p:nvPr/>
        </p:nvSpPr>
        <p:spPr>
          <a:xfrm rot="5972801">
            <a:off x="4285560" y="3983734"/>
            <a:ext cx="805813" cy="1732500"/>
          </a:xfrm>
          <a:custGeom>
            <a:avLst/>
            <a:gdLst>
              <a:gd name="connsiteX0" fmla="*/ 0 w 805813"/>
              <a:gd name="connsiteY0" fmla="*/ 1732500 h 1732500"/>
              <a:gd name="connsiteX1" fmla="*/ 0 w 805813"/>
              <a:gd name="connsiteY1" fmla="*/ 980716 h 1732500"/>
              <a:gd name="connsiteX2" fmla="*/ 15742 w 805813"/>
              <a:gd name="connsiteY2" fmla="*/ 1011553 h 1732500"/>
              <a:gd name="connsiteX3" fmla="*/ 252792 w 805813"/>
              <a:gd name="connsiteY3" fmla="*/ 496561 h 1732500"/>
              <a:gd name="connsiteX4" fmla="*/ 558388 w 805813"/>
              <a:gd name="connsiteY4" fmla="*/ 41612 h 1732500"/>
              <a:gd name="connsiteX5" fmla="*/ 805813 w 805813"/>
              <a:gd name="connsiteY5" fmla="*/ 0 h 1732500"/>
              <a:gd name="connsiteX6" fmla="*/ 576739 w 805813"/>
              <a:gd name="connsiteY6" fmla="*/ 452802 h 1732500"/>
              <a:gd name="connsiteX7" fmla="*/ 387775 w 805813"/>
              <a:gd name="connsiteY7" fmla="*/ 822720 h 1732500"/>
              <a:gd name="connsiteX8" fmla="*/ 267746 w 805813"/>
              <a:gd name="connsiteY8" fmla="*/ 1174348 h 1732500"/>
              <a:gd name="connsiteX9" fmla="*/ 241561 w 805813"/>
              <a:gd name="connsiteY9" fmla="*/ 1520035 h 1732500"/>
              <a:gd name="connsiteX10" fmla="*/ 0 w 805813"/>
              <a:gd name="connsiteY10" fmla="*/ 1732500 h 173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5813" h="1732500">
                <a:moveTo>
                  <a:pt x="0" y="1732500"/>
                </a:moveTo>
                <a:lnTo>
                  <a:pt x="0" y="980716"/>
                </a:lnTo>
                <a:lnTo>
                  <a:pt x="15742" y="1011553"/>
                </a:lnTo>
                <a:cubicBezTo>
                  <a:pt x="79862" y="821638"/>
                  <a:pt x="158879" y="649974"/>
                  <a:pt x="252792" y="496561"/>
                </a:cubicBezTo>
                <a:cubicBezTo>
                  <a:pt x="346706" y="343148"/>
                  <a:pt x="448571" y="191499"/>
                  <a:pt x="558388" y="41612"/>
                </a:cubicBezTo>
                <a:lnTo>
                  <a:pt x="805813" y="0"/>
                </a:lnTo>
                <a:cubicBezTo>
                  <a:pt x="727021" y="176418"/>
                  <a:pt x="650662" y="327352"/>
                  <a:pt x="576739" y="452802"/>
                </a:cubicBezTo>
                <a:cubicBezTo>
                  <a:pt x="502814" y="578252"/>
                  <a:pt x="439826" y="701557"/>
                  <a:pt x="387775" y="822720"/>
                </a:cubicBezTo>
                <a:cubicBezTo>
                  <a:pt x="335723" y="943882"/>
                  <a:pt x="295714" y="1061091"/>
                  <a:pt x="267746" y="1174348"/>
                </a:cubicBezTo>
                <a:cubicBezTo>
                  <a:pt x="239778" y="1287604"/>
                  <a:pt x="231050" y="1402832"/>
                  <a:pt x="241561" y="1520035"/>
                </a:cubicBezTo>
                <a:lnTo>
                  <a:pt x="0" y="17325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4704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5" dur="2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2" grpId="0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5" dur="2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5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0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2" grpId="0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9CCFE09-2A97-08E5-9EBA-774D14D30C37}"/>
              </a:ext>
            </a:extLst>
          </p:cNvPr>
          <p:cNvSpPr/>
          <p:nvPr/>
        </p:nvSpPr>
        <p:spPr>
          <a:xfrm>
            <a:off x="6159318" y="1555075"/>
            <a:ext cx="3051377" cy="1440201"/>
          </a:xfrm>
          <a:custGeom>
            <a:avLst/>
            <a:gdLst/>
            <a:ahLst/>
            <a:cxnLst/>
            <a:rect l="l" t="t" r="r" b="b"/>
            <a:pathLst>
              <a:path w="3051377" h="1440201">
                <a:moveTo>
                  <a:pt x="493467" y="0"/>
                </a:moveTo>
                <a:lnTo>
                  <a:pt x="780002" y="138622"/>
                </a:lnTo>
                <a:cubicBezTo>
                  <a:pt x="769485" y="195427"/>
                  <a:pt x="760996" y="238405"/>
                  <a:pt x="754536" y="267555"/>
                </a:cubicBezTo>
                <a:cubicBezTo>
                  <a:pt x="748076" y="296705"/>
                  <a:pt x="744846" y="323639"/>
                  <a:pt x="744846" y="348358"/>
                </a:cubicBezTo>
                <a:cubicBezTo>
                  <a:pt x="744846" y="428120"/>
                  <a:pt x="774970" y="486527"/>
                  <a:pt x="835219" y="523578"/>
                </a:cubicBezTo>
                <a:cubicBezTo>
                  <a:pt x="895467" y="560630"/>
                  <a:pt x="990592" y="579156"/>
                  <a:pt x="1120592" y="579156"/>
                </a:cubicBezTo>
                <a:cubicBezTo>
                  <a:pt x="1198699" y="579156"/>
                  <a:pt x="1262391" y="578461"/>
                  <a:pt x="1311669" y="577073"/>
                </a:cubicBezTo>
                <a:cubicBezTo>
                  <a:pt x="1360946" y="575685"/>
                  <a:pt x="1416683" y="573336"/>
                  <a:pt x="1478880" y="570026"/>
                </a:cubicBezTo>
                <a:cubicBezTo>
                  <a:pt x="1543106" y="563139"/>
                  <a:pt x="1610335" y="557814"/>
                  <a:pt x="1680568" y="554050"/>
                </a:cubicBezTo>
                <a:cubicBezTo>
                  <a:pt x="1750800" y="550286"/>
                  <a:pt x="1815413" y="548404"/>
                  <a:pt x="1874407" y="548404"/>
                </a:cubicBezTo>
                <a:cubicBezTo>
                  <a:pt x="1985133" y="548404"/>
                  <a:pt x="2080793" y="559402"/>
                  <a:pt x="2161381" y="581398"/>
                </a:cubicBezTo>
                <a:cubicBezTo>
                  <a:pt x="2241971" y="603394"/>
                  <a:pt x="2309521" y="633211"/>
                  <a:pt x="2364031" y="670850"/>
                </a:cubicBezTo>
                <a:cubicBezTo>
                  <a:pt x="2418539" y="708488"/>
                  <a:pt x="2461263" y="751920"/>
                  <a:pt x="2492201" y="801144"/>
                </a:cubicBezTo>
                <a:cubicBezTo>
                  <a:pt x="2523141" y="850368"/>
                  <a:pt x="2548727" y="903302"/>
                  <a:pt x="2568961" y="959947"/>
                </a:cubicBezTo>
                <a:lnTo>
                  <a:pt x="2568961" y="972039"/>
                </a:lnTo>
                <a:cubicBezTo>
                  <a:pt x="2561326" y="1056179"/>
                  <a:pt x="2551289" y="1097769"/>
                  <a:pt x="2538850" y="1096808"/>
                </a:cubicBezTo>
                <a:lnTo>
                  <a:pt x="2848288" y="1096808"/>
                </a:lnTo>
                <a:lnTo>
                  <a:pt x="3051377" y="1440201"/>
                </a:lnTo>
                <a:lnTo>
                  <a:pt x="189475" y="1440201"/>
                </a:lnTo>
                <a:lnTo>
                  <a:pt x="0" y="1096808"/>
                </a:lnTo>
                <a:lnTo>
                  <a:pt x="2228851" y="1096808"/>
                </a:lnTo>
                <a:cubicBezTo>
                  <a:pt x="2243159" y="1092430"/>
                  <a:pt x="2250313" y="1092830"/>
                  <a:pt x="2250313" y="1098009"/>
                </a:cubicBezTo>
                <a:cubicBezTo>
                  <a:pt x="2250313" y="1076280"/>
                  <a:pt x="2241344" y="1056460"/>
                  <a:pt x="2223405" y="1038548"/>
                </a:cubicBezTo>
                <a:cubicBezTo>
                  <a:pt x="2205467" y="1020636"/>
                  <a:pt x="2180014" y="1005260"/>
                  <a:pt x="2147047" y="992420"/>
                </a:cubicBezTo>
                <a:cubicBezTo>
                  <a:pt x="2114080" y="979581"/>
                  <a:pt x="2074305" y="969944"/>
                  <a:pt x="2027724" y="963511"/>
                </a:cubicBezTo>
                <a:cubicBezTo>
                  <a:pt x="1981143" y="957078"/>
                  <a:pt x="1938419" y="953861"/>
                  <a:pt x="1899553" y="953861"/>
                </a:cubicBezTo>
                <a:cubicBezTo>
                  <a:pt x="1854974" y="953861"/>
                  <a:pt x="1800825" y="956237"/>
                  <a:pt x="1737106" y="960988"/>
                </a:cubicBezTo>
                <a:cubicBezTo>
                  <a:pt x="1673387" y="965739"/>
                  <a:pt x="1603489" y="971719"/>
                  <a:pt x="1527410" y="978926"/>
                </a:cubicBezTo>
                <a:cubicBezTo>
                  <a:pt x="1455016" y="985600"/>
                  <a:pt x="1386359" y="990685"/>
                  <a:pt x="1321438" y="994182"/>
                </a:cubicBezTo>
                <a:cubicBezTo>
                  <a:pt x="1256518" y="997679"/>
                  <a:pt x="1200514" y="999428"/>
                  <a:pt x="1153426" y="999428"/>
                </a:cubicBezTo>
                <a:cubicBezTo>
                  <a:pt x="1067417" y="995797"/>
                  <a:pt x="981796" y="979741"/>
                  <a:pt x="896562" y="951258"/>
                </a:cubicBezTo>
                <a:cubicBezTo>
                  <a:pt x="811328" y="922775"/>
                  <a:pt x="734622" y="883295"/>
                  <a:pt x="666445" y="832816"/>
                </a:cubicBezTo>
                <a:cubicBezTo>
                  <a:pt x="598269" y="782338"/>
                  <a:pt x="542224" y="717524"/>
                  <a:pt x="498312" y="638376"/>
                </a:cubicBezTo>
                <a:cubicBezTo>
                  <a:pt x="454401" y="559229"/>
                  <a:pt x="430656" y="460928"/>
                  <a:pt x="427079" y="343473"/>
                </a:cubicBezTo>
                <a:cubicBezTo>
                  <a:pt x="430496" y="339523"/>
                  <a:pt x="432204" y="341204"/>
                  <a:pt x="432204" y="348518"/>
                </a:cubicBezTo>
                <a:cubicBezTo>
                  <a:pt x="432204" y="325829"/>
                  <a:pt x="434073" y="307062"/>
                  <a:pt x="437810" y="292221"/>
                </a:cubicBezTo>
                <a:lnTo>
                  <a:pt x="493467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339CE9E-B5C1-8087-27A7-C5B227DEB04D}"/>
              </a:ext>
            </a:extLst>
          </p:cNvPr>
          <p:cNvSpPr/>
          <p:nvPr/>
        </p:nvSpPr>
        <p:spPr>
          <a:xfrm>
            <a:off x="2493564" y="1565887"/>
            <a:ext cx="2659694" cy="1424825"/>
          </a:xfrm>
          <a:custGeom>
            <a:avLst/>
            <a:gdLst/>
            <a:ahLst/>
            <a:cxnLst/>
            <a:rect l="l" t="t" r="r" b="b"/>
            <a:pathLst>
              <a:path w="2659694" h="1424825">
                <a:moveTo>
                  <a:pt x="191957" y="0"/>
                </a:moveTo>
                <a:lnTo>
                  <a:pt x="469442" y="133737"/>
                </a:lnTo>
                <a:cubicBezTo>
                  <a:pt x="458765" y="191023"/>
                  <a:pt x="450236" y="234828"/>
                  <a:pt x="443856" y="265152"/>
                </a:cubicBezTo>
                <a:cubicBezTo>
                  <a:pt x="437476" y="295477"/>
                  <a:pt x="434286" y="323186"/>
                  <a:pt x="434286" y="348278"/>
                </a:cubicBezTo>
                <a:cubicBezTo>
                  <a:pt x="434286" y="424730"/>
                  <a:pt x="462729" y="480614"/>
                  <a:pt x="519614" y="515930"/>
                </a:cubicBezTo>
                <a:cubicBezTo>
                  <a:pt x="576499" y="551247"/>
                  <a:pt x="664870" y="568905"/>
                  <a:pt x="784726" y="568905"/>
                </a:cubicBezTo>
                <a:cubicBezTo>
                  <a:pt x="894759" y="568905"/>
                  <a:pt x="1004152" y="564153"/>
                  <a:pt x="1112904" y="554650"/>
                </a:cubicBezTo>
                <a:cubicBezTo>
                  <a:pt x="1176649" y="551020"/>
                  <a:pt x="1241956" y="547363"/>
                  <a:pt x="1308825" y="543679"/>
                </a:cubicBezTo>
                <a:cubicBezTo>
                  <a:pt x="1375694" y="539995"/>
                  <a:pt x="1433714" y="538153"/>
                  <a:pt x="1482884" y="538153"/>
                </a:cubicBezTo>
                <a:cubicBezTo>
                  <a:pt x="1691579" y="538153"/>
                  <a:pt x="1846017" y="579943"/>
                  <a:pt x="1946200" y="663522"/>
                </a:cubicBezTo>
                <a:cubicBezTo>
                  <a:pt x="2046383" y="747101"/>
                  <a:pt x="2109715" y="842786"/>
                  <a:pt x="2136196" y="950577"/>
                </a:cubicBezTo>
                <a:lnTo>
                  <a:pt x="2137077" y="956743"/>
                </a:lnTo>
                <a:cubicBezTo>
                  <a:pt x="2132539" y="1006661"/>
                  <a:pt x="2128641" y="1046276"/>
                  <a:pt x="2125385" y="1075585"/>
                </a:cubicBezTo>
                <a:lnTo>
                  <a:pt x="2124457" y="1081432"/>
                </a:lnTo>
                <a:lnTo>
                  <a:pt x="2462851" y="1081432"/>
                </a:lnTo>
                <a:lnTo>
                  <a:pt x="2659694" y="1424825"/>
                </a:lnTo>
                <a:lnTo>
                  <a:pt x="189555" y="1424825"/>
                </a:lnTo>
                <a:lnTo>
                  <a:pt x="0" y="1081432"/>
                </a:lnTo>
                <a:lnTo>
                  <a:pt x="1824675" y="1081432"/>
                </a:lnTo>
                <a:cubicBezTo>
                  <a:pt x="1830548" y="1079830"/>
                  <a:pt x="1833485" y="1080231"/>
                  <a:pt x="1833485" y="1082633"/>
                </a:cubicBezTo>
                <a:cubicBezTo>
                  <a:pt x="1833485" y="1057487"/>
                  <a:pt x="1825409" y="1036852"/>
                  <a:pt x="1809260" y="1020729"/>
                </a:cubicBezTo>
                <a:cubicBezTo>
                  <a:pt x="1793110" y="1004606"/>
                  <a:pt x="1769138" y="990058"/>
                  <a:pt x="1737346" y="977085"/>
                </a:cubicBezTo>
                <a:cubicBezTo>
                  <a:pt x="1705553" y="964111"/>
                  <a:pt x="1669276" y="955262"/>
                  <a:pt x="1628514" y="950537"/>
                </a:cubicBezTo>
                <a:cubicBezTo>
                  <a:pt x="1587752" y="945812"/>
                  <a:pt x="1547671" y="943450"/>
                  <a:pt x="1508270" y="943450"/>
                </a:cubicBezTo>
                <a:cubicBezTo>
                  <a:pt x="1469884" y="943450"/>
                  <a:pt x="1419899" y="945078"/>
                  <a:pt x="1358316" y="948335"/>
                </a:cubicBezTo>
                <a:cubicBezTo>
                  <a:pt x="1296733" y="951592"/>
                  <a:pt x="1231372" y="956663"/>
                  <a:pt x="1162234" y="963550"/>
                </a:cubicBezTo>
                <a:cubicBezTo>
                  <a:pt x="1097047" y="970171"/>
                  <a:pt x="1033489" y="975242"/>
                  <a:pt x="971558" y="978766"/>
                </a:cubicBezTo>
                <a:cubicBezTo>
                  <a:pt x="909628" y="982290"/>
                  <a:pt x="857628" y="984052"/>
                  <a:pt x="815558" y="984052"/>
                </a:cubicBezTo>
                <a:cubicBezTo>
                  <a:pt x="735583" y="984052"/>
                  <a:pt x="655287" y="970558"/>
                  <a:pt x="574671" y="943570"/>
                </a:cubicBezTo>
                <a:cubicBezTo>
                  <a:pt x="494054" y="916582"/>
                  <a:pt x="421099" y="877609"/>
                  <a:pt x="355805" y="826650"/>
                </a:cubicBezTo>
                <a:cubicBezTo>
                  <a:pt x="290512" y="775691"/>
                  <a:pt x="236870" y="710811"/>
                  <a:pt x="194880" y="632010"/>
                </a:cubicBezTo>
                <a:cubicBezTo>
                  <a:pt x="152890" y="553209"/>
                  <a:pt x="131895" y="463730"/>
                  <a:pt x="131895" y="363574"/>
                </a:cubicBezTo>
                <a:cubicBezTo>
                  <a:pt x="131895" y="299348"/>
                  <a:pt x="151916" y="178156"/>
                  <a:pt x="191957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9A82F46-0019-D829-B753-E07102E28A2D}"/>
              </a:ext>
            </a:extLst>
          </p:cNvPr>
          <p:cNvSpPr/>
          <p:nvPr/>
        </p:nvSpPr>
        <p:spPr>
          <a:xfrm>
            <a:off x="6516623" y="3038044"/>
            <a:ext cx="2435062" cy="2557509"/>
          </a:xfrm>
          <a:custGeom>
            <a:avLst/>
            <a:gdLst/>
            <a:ahLst/>
            <a:cxnLst/>
            <a:rect l="l" t="t" r="r" b="b"/>
            <a:pathLst>
              <a:path w="2435062" h="2557509">
                <a:moveTo>
                  <a:pt x="557853" y="0"/>
                </a:moveTo>
                <a:cubicBezTo>
                  <a:pt x="662761" y="0"/>
                  <a:pt x="758460" y="20301"/>
                  <a:pt x="844948" y="60903"/>
                </a:cubicBezTo>
                <a:cubicBezTo>
                  <a:pt x="931437" y="101504"/>
                  <a:pt x="1006101" y="153331"/>
                  <a:pt x="1068938" y="216383"/>
                </a:cubicBezTo>
                <a:cubicBezTo>
                  <a:pt x="1131776" y="279434"/>
                  <a:pt x="1181788" y="350881"/>
                  <a:pt x="1218973" y="430723"/>
                </a:cubicBezTo>
                <a:cubicBezTo>
                  <a:pt x="1256158" y="510565"/>
                  <a:pt x="1274990" y="578274"/>
                  <a:pt x="1275471" y="633852"/>
                </a:cubicBezTo>
                <a:cubicBezTo>
                  <a:pt x="1323467" y="531506"/>
                  <a:pt x="1401934" y="432978"/>
                  <a:pt x="1510873" y="338268"/>
                </a:cubicBezTo>
                <a:cubicBezTo>
                  <a:pt x="1619812" y="243557"/>
                  <a:pt x="1719900" y="172845"/>
                  <a:pt x="1811141" y="126130"/>
                </a:cubicBezTo>
                <a:lnTo>
                  <a:pt x="2435062" y="479293"/>
                </a:lnTo>
                <a:cubicBezTo>
                  <a:pt x="2361814" y="565194"/>
                  <a:pt x="2297080" y="645023"/>
                  <a:pt x="2240863" y="718779"/>
                </a:cubicBezTo>
                <a:cubicBezTo>
                  <a:pt x="2184645" y="792535"/>
                  <a:pt x="2134727" y="875433"/>
                  <a:pt x="2091109" y="967475"/>
                </a:cubicBezTo>
                <a:cubicBezTo>
                  <a:pt x="2047491" y="1059516"/>
                  <a:pt x="2012668" y="1159952"/>
                  <a:pt x="1986642" y="1268784"/>
                </a:cubicBezTo>
                <a:cubicBezTo>
                  <a:pt x="1960615" y="1377616"/>
                  <a:pt x="1947602" y="1494016"/>
                  <a:pt x="1947602" y="1617983"/>
                </a:cubicBezTo>
                <a:cubicBezTo>
                  <a:pt x="1947602" y="1675589"/>
                  <a:pt x="1950685" y="1739788"/>
                  <a:pt x="1956850" y="1810581"/>
                </a:cubicBezTo>
                <a:cubicBezTo>
                  <a:pt x="1963017" y="1881374"/>
                  <a:pt x="1973068" y="1960575"/>
                  <a:pt x="1987002" y="2048186"/>
                </a:cubicBezTo>
                <a:cubicBezTo>
                  <a:pt x="2000936" y="2135796"/>
                  <a:pt x="2015885" y="2217586"/>
                  <a:pt x="2031848" y="2293558"/>
                </a:cubicBezTo>
                <a:cubicBezTo>
                  <a:pt x="2047812" y="2369529"/>
                  <a:pt x="2064949" y="2457513"/>
                  <a:pt x="2083261" y="2557509"/>
                </a:cubicBezTo>
                <a:lnTo>
                  <a:pt x="1772222" y="2431299"/>
                </a:lnTo>
                <a:cubicBezTo>
                  <a:pt x="1683918" y="2131098"/>
                  <a:pt x="1632985" y="1885338"/>
                  <a:pt x="1619424" y="1694021"/>
                </a:cubicBezTo>
                <a:cubicBezTo>
                  <a:pt x="1605864" y="1502705"/>
                  <a:pt x="1599083" y="1341966"/>
                  <a:pt x="1599083" y="1211806"/>
                </a:cubicBezTo>
                <a:cubicBezTo>
                  <a:pt x="1599083" y="1110208"/>
                  <a:pt x="1611976" y="1012120"/>
                  <a:pt x="1637763" y="917543"/>
                </a:cubicBezTo>
                <a:cubicBezTo>
                  <a:pt x="1644210" y="893899"/>
                  <a:pt x="1650853" y="871867"/>
                  <a:pt x="1657694" y="851448"/>
                </a:cubicBezTo>
                <a:lnTo>
                  <a:pt x="1664108" y="833317"/>
                </a:lnTo>
                <a:lnTo>
                  <a:pt x="1626382" y="871916"/>
                </a:lnTo>
                <a:cubicBezTo>
                  <a:pt x="1603378" y="896047"/>
                  <a:pt x="1580024" y="921133"/>
                  <a:pt x="1556320" y="947173"/>
                </a:cubicBezTo>
                <a:cubicBezTo>
                  <a:pt x="1508911" y="999254"/>
                  <a:pt x="1457458" y="1058448"/>
                  <a:pt x="1401961" y="1124756"/>
                </a:cubicBezTo>
                <a:cubicBezTo>
                  <a:pt x="1346464" y="1191064"/>
                  <a:pt x="1298348" y="1250779"/>
                  <a:pt x="1257612" y="1303900"/>
                </a:cubicBezTo>
                <a:cubicBezTo>
                  <a:pt x="1195308" y="1381420"/>
                  <a:pt x="1133792" y="1457205"/>
                  <a:pt x="1073062" y="1531254"/>
                </a:cubicBezTo>
                <a:cubicBezTo>
                  <a:pt x="1012334" y="1605304"/>
                  <a:pt x="955782" y="1664778"/>
                  <a:pt x="903408" y="1709677"/>
                </a:cubicBezTo>
                <a:cubicBezTo>
                  <a:pt x="893318" y="1716351"/>
                  <a:pt x="865730" y="1728030"/>
                  <a:pt x="820644" y="1744713"/>
                </a:cubicBezTo>
                <a:cubicBezTo>
                  <a:pt x="798100" y="1753055"/>
                  <a:pt x="782034" y="1758478"/>
                  <a:pt x="772444" y="1760980"/>
                </a:cubicBezTo>
                <a:lnTo>
                  <a:pt x="767675" y="1762041"/>
                </a:lnTo>
                <a:lnTo>
                  <a:pt x="773995" y="1765236"/>
                </a:lnTo>
                <a:cubicBezTo>
                  <a:pt x="795808" y="1778372"/>
                  <a:pt x="792431" y="1793500"/>
                  <a:pt x="763865" y="1810621"/>
                </a:cubicBezTo>
                <a:cubicBezTo>
                  <a:pt x="731218" y="1830188"/>
                  <a:pt x="681047" y="1839971"/>
                  <a:pt x="613350" y="1839971"/>
                </a:cubicBezTo>
                <a:cubicBezTo>
                  <a:pt x="543038" y="1839971"/>
                  <a:pt x="481041" y="1816120"/>
                  <a:pt x="427359" y="1768418"/>
                </a:cubicBezTo>
                <a:cubicBezTo>
                  <a:pt x="373677" y="1720715"/>
                  <a:pt x="325895" y="1665592"/>
                  <a:pt x="284012" y="1603048"/>
                </a:cubicBezTo>
                <a:cubicBezTo>
                  <a:pt x="242129" y="1540503"/>
                  <a:pt x="205037" y="1474396"/>
                  <a:pt x="172737" y="1404724"/>
                </a:cubicBezTo>
                <a:cubicBezTo>
                  <a:pt x="140437" y="1335052"/>
                  <a:pt x="111074" y="1256732"/>
                  <a:pt x="84647" y="1169762"/>
                </a:cubicBezTo>
                <a:lnTo>
                  <a:pt x="381352" y="1096327"/>
                </a:lnTo>
                <a:cubicBezTo>
                  <a:pt x="407298" y="1176676"/>
                  <a:pt x="428547" y="1235283"/>
                  <a:pt x="445097" y="1272147"/>
                </a:cubicBezTo>
                <a:cubicBezTo>
                  <a:pt x="461648" y="1309012"/>
                  <a:pt x="480868" y="1327444"/>
                  <a:pt x="502757" y="1327444"/>
                </a:cubicBezTo>
                <a:cubicBezTo>
                  <a:pt x="514715" y="1327444"/>
                  <a:pt x="547162" y="1307784"/>
                  <a:pt x="600097" y="1268464"/>
                </a:cubicBezTo>
                <a:cubicBezTo>
                  <a:pt x="653031" y="1229143"/>
                  <a:pt x="709703" y="1179252"/>
                  <a:pt x="770111" y="1118790"/>
                </a:cubicBezTo>
                <a:cubicBezTo>
                  <a:pt x="830520" y="1058328"/>
                  <a:pt x="882133" y="996731"/>
                  <a:pt x="924951" y="934000"/>
                </a:cubicBezTo>
                <a:cubicBezTo>
                  <a:pt x="967768" y="871269"/>
                  <a:pt x="989176" y="820070"/>
                  <a:pt x="989176" y="780402"/>
                </a:cubicBezTo>
                <a:cubicBezTo>
                  <a:pt x="989176" y="740735"/>
                  <a:pt x="981635" y="699879"/>
                  <a:pt x="966553" y="657836"/>
                </a:cubicBezTo>
                <a:cubicBezTo>
                  <a:pt x="951471" y="615793"/>
                  <a:pt x="930876" y="578862"/>
                  <a:pt x="904770" y="547042"/>
                </a:cubicBezTo>
                <a:cubicBezTo>
                  <a:pt x="878663" y="515223"/>
                  <a:pt x="848472" y="489343"/>
                  <a:pt x="814197" y="469403"/>
                </a:cubicBezTo>
                <a:cubicBezTo>
                  <a:pt x="797059" y="459432"/>
                  <a:pt x="780028" y="451955"/>
                  <a:pt x="763104" y="446969"/>
                </a:cubicBezTo>
                <a:lnTo>
                  <a:pt x="741312" y="442140"/>
                </a:lnTo>
                <a:lnTo>
                  <a:pt x="748024" y="453784"/>
                </a:lnTo>
                <a:cubicBezTo>
                  <a:pt x="758451" y="475948"/>
                  <a:pt x="763665" y="509437"/>
                  <a:pt x="763665" y="554250"/>
                </a:cubicBezTo>
                <a:cubicBezTo>
                  <a:pt x="763665" y="653979"/>
                  <a:pt x="729203" y="739440"/>
                  <a:pt x="660279" y="810633"/>
                </a:cubicBezTo>
                <a:cubicBezTo>
                  <a:pt x="591354" y="881826"/>
                  <a:pt x="496857" y="917423"/>
                  <a:pt x="376787" y="917423"/>
                </a:cubicBezTo>
                <a:cubicBezTo>
                  <a:pt x="264138" y="917423"/>
                  <a:pt x="173178" y="879731"/>
                  <a:pt x="103907" y="804347"/>
                </a:cubicBezTo>
                <a:cubicBezTo>
                  <a:pt x="34635" y="728963"/>
                  <a:pt x="0" y="635560"/>
                  <a:pt x="0" y="524139"/>
                </a:cubicBezTo>
                <a:cubicBezTo>
                  <a:pt x="0" y="386397"/>
                  <a:pt x="40802" y="275684"/>
                  <a:pt x="122406" y="191997"/>
                </a:cubicBezTo>
                <a:cubicBezTo>
                  <a:pt x="204009" y="108311"/>
                  <a:pt x="302151" y="51680"/>
                  <a:pt x="416828" y="22103"/>
                </a:cubicBezTo>
                <a:cubicBezTo>
                  <a:pt x="465945" y="7368"/>
                  <a:pt x="512954" y="0"/>
                  <a:pt x="557853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EF88C29-5DA8-5983-523E-9970CD9BF4EE}"/>
              </a:ext>
            </a:extLst>
          </p:cNvPr>
          <p:cNvSpPr/>
          <p:nvPr/>
        </p:nvSpPr>
        <p:spPr>
          <a:xfrm>
            <a:off x="2815714" y="3043168"/>
            <a:ext cx="2100639" cy="2906028"/>
          </a:xfrm>
          <a:custGeom>
            <a:avLst/>
            <a:gdLst/>
            <a:ahLst/>
            <a:cxnLst/>
            <a:rect l="l" t="t" r="r" b="b"/>
            <a:pathLst>
              <a:path w="2100639" h="2906028">
                <a:moveTo>
                  <a:pt x="869133" y="0"/>
                </a:moveTo>
                <a:lnTo>
                  <a:pt x="944010" y="0"/>
                </a:lnTo>
                <a:cubicBezTo>
                  <a:pt x="1085649" y="0"/>
                  <a:pt x="1215396" y="24025"/>
                  <a:pt x="1333250" y="72074"/>
                </a:cubicBezTo>
                <a:cubicBezTo>
                  <a:pt x="1451104" y="120124"/>
                  <a:pt x="1551007" y="183229"/>
                  <a:pt x="1632958" y="261389"/>
                </a:cubicBezTo>
                <a:cubicBezTo>
                  <a:pt x="1714909" y="339549"/>
                  <a:pt x="1778334" y="430563"/>
                  <a:pt x="1823234" y="534429"/>
                </a:cubicBezTo>
                <a:cubicBezTo>
                  <a:pt x="1868133" y="638296"/>
                  <a:pt x="1890583" y="742951"/>
                  <a:pt x="1890583" y="848392"/>
                </a:cubicBezTo>
                <a:cubicBezTo>
                  <a:pt x="1890583" y="1046463"/>
                  <a:pt x="1822380" y="1232000"/>
                  <a:pt x="1685973" y="1405004"/>
                </a:cubicBezTo>
                <a:cubicBezTo>
                  <a:pt x="1549566" y="1578009"/>
                  <a:pt x="1341058" y="1699454"/>
                  <a:pt x="1060450" y="1769339"/>
                </a:cubicBezTo>
                <a:cubicBezTo>
                  <a:pt x="1272508" y="1883056"/>
                  <a:pt x="1459994" y="2010774"/>
                  <a:pt x="1622908" y="2152493"/>
                </a:cubicBezTo>
                <a:cubicBezTo>
                  <a:pt x="1785822" y="2294212"/>
                  <a:pt x="1945066" y="2444994"/>
                  <a:pt x="2100639" y="2604838"/>
                </a:cubicBezTo>
                <a:lnTo>
                  <a:pt x="2100639" y="2906028"/>
                </a:lnTo>
                <a:cubicBezTo>
                  <a:pt x="1907480" y="2777629"/>
                  <a:pt x="1744006" y="2657185"/>
                  <a:pt x="1610215" y="2544696"/>
                </a:cubicBezTo>
                <a:cubicBezTo>
                  <a:pt x="1476424" y="2432207"/>
                  <a:pt x="1342993" y="2333092"/>
                  <a:pt x="1209923" y="2247351"/>
                </a:cubicBezTo>
                <a:cubicBezTo>
                  <a:pt x="1076853" y="2161609"/>
                  <a:pt x="946065" y="2090910"/>
                  <a:pt x="817560" y="2035252"/>
                </a:cubicBezTo>
                <a:cubicBezTo>
                  <a:pt x="689054" y="1979595"/>
                  <a:pt x="554383" y="1946321"/>
                  <a:pt x="413545" y="1935430"/>
                </a:cubicBezTo>
                <a:lnTo>
                  <a:pt x="0" y="1268104"/>
                </a:lnTo>
                <a:cubicBezTo>
                  <a:pt x="270411" y="1338416"/>
                  <a:pt x="481641" y="1373572"/>
                  <a:pt x="633691" y="1373572"/>
                </a:cubicBezTo>
                <a:cubicBezTo>
                  <a:pt x="788196" y="1373572"/>
                  <a:pt x="920946" y="1351429"/>
                  <a:pt x="1031940" y="1307144"/>
                </a:cubicBezTo>
                <a:cubicBezTo>
                  <a:pt x="1142934" y="1262858"/>
                  <a:pt x="1233481" y="1208095"/>
                  <a:pt x="1303580" y="1142855"/>
                </a:cubicBezTo>
                <a:cubicBezTo>
                  <a:pt x="1373678" y="1077615"/>
                  <a:pt x="1425825" y="1007796"/>
                  <a:pt x="1460020" y="933400"/>
                </a:cubicBezTo>
                <a:cubicBezTo>
                  <a:pt x="1494216" y="859003"/>
                  <a:pt x="1511313" y="792415"/>
                  <a:pt x="1511313" y="733634"/>
                </a:cubicBezTo>
                <a:cubicBezTo>
                  <a:pt x="1511313" y="616180"/>
                  <a:pt x="1475516" y="526902"/>
                  <a:pt x="1403923" y="465799"/>
                </a:cubicBezTo>
                <a:cubicBezTo>
                  <a:pt x="1332329" y="404696"/>
                  <a:pt x="1225900" y="374145"/>
                  <a:pt x="1084635" y="374145"/>
                </a:cubicBezTo>
                <a:lnTo>
                  <a:pt x="1070540" y="374145"/>
                </a:lnTo>
                <a:lnTo>
                  <a:pt x="1070540" y="368299"/>
                </a:lnTo>
                <a:lnTo>
                  <a:pt x="1070328" y="374145"/>
                </a:lnTo>
                <a:lnTo>
                  <a:pt x="1044353" y="374145"/>
                </a:lnTo>
                <a:cubicBezTo>
                  <a:pt x="1054443" y="374145"/>
                  <a:pt x="1058648" y="374986"/>
                  <a:pt x="1056966" y="376667"/>
                </a:cubicBezTo>
                <a:cubicBezTo>
                  <a:pt x="1055705" y="377929"/>
                  <a:pt x="1057935" y="378717"/>
                  <a:pt x="1063655" y="379033"/>
                </a:cubicBezTo>
                <a:lnTo>
                  <a:pt x="1070145" y="379181"/>
                </a:lnTo>
                <a:lnTo>
                  <a:pt x="1067998" y="438356"/>
                </a:lnTo>
                <a:cubicBezTo>
                  <a:pt x="1062912" y="506556"/>
                  <a:pt x="1050199" y="569185"/>
                  <a:pt x="1029858" y="626244"/>
                </a:cubicBezTo>
                <a:cubicBezTo>
                  <a:pt x="1002737" y="702322"/>
                  <a:pt x="964925" y="767496"/>
                  <a:pt x="916422" y="821765"/>
                </a:cubicBezTo>
                <a:cubicBezTo>
                  <a:pt x="867918" y="876034"/>
                  <a:pt x="813182" y="917503"/>
                  <a:pt x="752213" y="946173"/>
                </a:cubicBezTo>
                <a:cubicBezTo>
                  <a:pt x="691243" y="974842"/>
                  <a:pt x="629420" y="989177"/>
                  <a:pt x="566742" y="989177"/>
                </a:cubicBezTo>
                <a:cubicBezTo>
                  <a:pt x="455855" y="989177"/>
                  <a:pt x="362612" y="954208"/>
                  <a:pt x="287015" y="884269"/>
                </a:cubicBezTo>
                <a:cubicBezTo>
                  <a:pt x="211417" y="814331"/>
                  <a:pt x="173618" y="729790"/>
                  <a:pt x="173618" y="630649"/>
                </a:cubicBezTo>
                <a:cubicBezTo>
                  <a:pt x="173618" y="550193"/>
                  <a:pt x="194773" y="475863"/>
                  <a:pt x="237083" y="407659"/>
                </a:cubicBezTo>
                <a:cubicBezTo>
                  <a:pt x="279393" y="339456"/>
                  <a:pt x="331060" y="279301"/>
                  <a:pt x="392082" y="227194"/>
                </a:cubicBezTo>
                <a:cubicBezTo>
                  <a:pt x="453105" y="175087"/>
                  <a:pt x="518799" y="131415"/>
                  <a:pt x="589165" y="96179"/>
                </a:cubicBezTo>
                <a:cubicBezTo>
                  <a:pt x="659531" y="60943"/>
                  <a:pt x="728855" y="35610"/>
                  <a:pt x="797139" y="20181"/>
                </a:cubicBezTo>
                <a:lnTo>
                  <a:pt x="869133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F45B01-1CCE-96F1-D642-67F0FF73830C}"/>
              </a:ext>
            </a:extLst>
          </p:cNvPr>
          <p:cNvSpPr/>
          <p:nvPr/>
        </p:nvSpPr>
        <p:spPr>
          <a:xfrm>
            <a:off x="3885859" y="3417314"/>
            <a:ext cx="395" cy="5045"/>
          </a:xfrm>
          <a:custGeom>
            <a:avLst/>
            <a:gdLst/>
            <a:ahLst/>
            <a:cxnLst/>
            <a:rect l="l" t="t" r="r" b="b"/>
            <a:pathLst>
              <a:path w="395" h="5045">
                <a:moveTo>
                  <a:pt x="183" y="0"/>
                </a:moveTo>
                <a:lnTo>
                  <a:pt x="395" y="0"/>
                </a:lnTo>
                <a:lnTo>
                  <a:pt x="395" y="5045"/>
                </a:lnTo>
                <a:lnTo>
                  <a:pt x="0" y="5036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A65596-3E61-F03A-774C-8F17CCE75AD0}"/>
              </a:ext>
            </a:extLst>
          </p:cNvPr>
          <p:cNvSpPr/>
          <p:nvPr/>
        </p:nvSpPr>
        <p:spPr>
          <a:xfrm>
            <a:off x="3886041" y="3411467"/>
            <a:ext cx="212" cy="5846"/>
          </a:xfrm>
          <a:custGeom>
            <a:avLst/>
            <a:gdLst/>
            <a:ahLst/>
            <a:cxnLst/>
            <a:rect l="l" t="t" r="r" b="b"/>
            <a:pathLst>
              <a:path w="212" h="5846">
                <a:moveTo>
                  <a:pt x="212" y="0"/>
                </a:moveTo>
                <a:lnTo>
                  <a:pt x="212" y="5846"/>
                </a:lnTo>
                <a:lnTo>
                  <a:pt x="0" y="5846"/>
                </a:lnTo>
                <a:lnTo>
                  <a:pt x="212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B6FC28-9305-F387-5B0C-C896F504590D}"/>
              </a:ext>
            </a:extLst>
          </p:cNvPr>
          <p:cNvSpPr/>
          <p:nvPr/>
        </p:nvSpPr>
        <p:spPr>
          <a:xfrm>
            <a:off x="3860067" y="3417313"/>
            <a:ext cx="25975" cy="5036"/>
          </a:xfrm>
          <a:custGeom>
            <a:avLst/>
            <a:gdLst/>
            <a:ahLst/>
            <a:cxnLst/>
            <a:rect l="l" t="t" r="r" b="b"/>
            <a:pathLst>
              <a:path w="25975" h="5036">
                <a:moveTo>
                  <a:pt x="0" y="0"/>
                </a:moveTo>
                <a:lnTo>
                  <a:pt x="25975" y="0"/>
                </a:lnTo>
                <a:lnTo>
                  <a:pt x="25792" y="5036"/>
                </a:lnTo>
                <a:lnTo>
                  <a:pt x="19302" y="4888"/>
                </a:lnTo>
                <a:cubicBezTo>
                  <a:pt x="13582" y="4572"/>
                  <a:pt x="11352" y="3784"/>
                  <a:pt x="12613" y="2522"/>
                </a:cubicBezTo>
                <a:cubicBezTo>
                  <a:pt x="14295" y="841"/>
                  <a:pt x="10090" y="0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rgbClr val="0084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387665-5C00-34A9-7E90-DE6CBA819192}"/>
              </a:ext>
            </a:extLst>
          </p:cNvPr>
          <p:cNvCxnSpPr>
            <a:cxnSpLocks/>
          </p:cNvCxnSpPr>
          <p:nvPr/>
        </p:nvCxnSpPr>
        <p:spPr>
          <a:xfrm flipV="1">
            <a:off x="2606154" y="2604573"/>
            <a:ext cx="2494218" cy="499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B21E82EC-9EFE-C470-8023-C55FE38DBE8F}"/>
              </a:ext>
            </a:extLst>
          </p:cNvPr>
          <p:cNvSpPr/>
          <p:nvPr/>
        </p:nvSpPr>
        <p:spPr>
          <a:xfrm rot="12809530">
            <a:off x="2796259" y="3240887"/>
            <a:ext cx="1045818" cy="1003689"/>
          </a:xfrm>
          <a:prstGeom prst="arc">
            <a:avLst>
              <a:gd name="adj1" fmla="val 10321680"/>
              <a:gd name="adj2" fmla="val 2027548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4704D6F8-5E31-D516-151B-553FFD9FB4DA}"/>
              </a:ext>
            </a:extLst>
          </p:cNvPr>
          <p:cNvSpPr/>
          <p:nvPr/>
        </p:nvSpPr>
        <p:spPr>
          <a:xfrm rot="20526189">
            <a:off x="2935661" y="2904852"/>
            <a:ext cx="1045818" cy="1003689"/>
          </a:xfrm>
          <a:prstGeom prst="arc">
            <a:avLst>
              <a:gd name="adj1" fmla="val 12036045"/>
              <a:gd name="adj2" fmla="val 1888411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A75EF27-4FA5-2396-3881-8A37FD5D9D91}"/>
              </a:ext>
            </a:extLst>
          </p:cNvPr>
          <p:cNvSpPr/>
          <p:nvPr/>
        </p:nvSpPr>
        <p:spPr>
          <a:xfrm rot="4630250">
            <a:off x="3351641" y="2995563"/>
            <a:ext cx="1488957" cy="1552028"/>
          </a:xfrm>
          <a:prstGeom prst="arc">
            <a:avLst>
              <a:gd name="adj1" fmla="val 12727234"/>
              <a:gd name="adj2" fmla="val 1859749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17F8CA2-B902-48A1-020B-E5ED018895ED}"/>
              </a:ext>
            </a:extLst>
          </p:cNvPr>
          <p:cNvSpPr/>
          <p:nvPr/>
        </p:nvSpPr>
        <p:spPr>
          <a:xfrm rot="6029201">
            <a:off x="1997098" y="1909496"/>
            <a:ext cx="2835867" cy="3216671"/>
          </a:xfrm>
          <a:prstGeom prst="arc">
            <a:avLst>
              <a:gd name="adj1" fmla="val 17706179"/>
              <a:gd name="adj2" fmla="val 2110268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AAB9E4-834F-1FB9-2E04-309D0E38D2EC}"/>
              </a:ext>
            </a:extLst>
          </p:cNvPr>
          <p:cNvSpPr/>
          <p:nvPr/>
        </p:nvSpPr>
        <p:spPr>
          <a:xfrm rot="2344837">
            <a:off x="2778840" y="5484602"/>
            <a:ext cx="2154150" cy="676006"/>
          </a:xfrm>
          <a:prstGeom prst="arc">
            <a:avLst>
              <a:gd name="adj1" fmla="val 12366336"/>
              <a:gd name="adj2" fmla="val 1888411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EAD6E4-F581-2895-4C7F-85314FBA4121}"/>
              </a:ext>
            </a:extLst>
          </p:cNvPr>
          <p:cNvCxnSpPr/>
          <p:nvPr/>
        </p:nvCxnSpPr>
        <p:spPr>
          <a:xfrm>
            <a:off x="6159318" y="2593599"/>
            <a:ext cx="31242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EE60066A-2558-59D9-3C70-CC061B1DE35C}"/>
              </a:ext>
            </a:extLst>
          </p:cNvPr>
          <p:cNvSpPr/>
          <p:nvPr/>
        </p:nvSpPr>
        <p:spPr>
          <a:xfrm rot="12809530">
            <a:off x="6397996" y="3075702"/>
            <a:ext cx="1045818" cy="1003689"/>
          </a:xfrm>
          <a:prstGeom prst="arc">
            <a:avLst>
              <a:gd name="adj1" fmla="val 10321680"/>
              <a:gd name="adj2" fmla="val 2027548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A9D10F66-6A4E-1C96-453F-25FCB2BED4C3}"/>
              </a:ext>
            </a:extLst>
          </p:cNvPr>
          <p:cNvSpPr/>
          <p:nvPr/>
        </p:nvSpPr>
        <p:spPr>
          <a:xfrm rot="21140761">
            <a:off x="6516759" y="2783013"/>
            <a:ext cx="1045818" cy="1003689"/>
          </a:xfrm>
          <a:prstGeom prst="arc">
            <a:avLst>
              <a:gd name="adj1" fmla="val 13390572"/>
              <a:gd name="adj2" fmla="val 2113658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37715B81-F64F-B218-7D11-C6BCD3B88A18}"/>
              </a:ext>
            </a:extLst>
          </p:cNvPr>
          <p:cNvSpPr/>
          <p:nvPr/>
        </p:nvSpPr>
        <p:spPr>
          <a:xfrm rot="6125045">
            <a:off x="6308660" y="2801531"/>
            <a:ext cx="1488957" cy="1552028"/>
          </a:xfrm>
          <a:prstGeom prst="arc">
            <a:avLst>
              <a:gd name="adj1" fmla="val 13398262"/>
              <a:gd name="adj2" fmla="val 1859749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1904403F-1797-F841-A445-9E03DB5FAD27}"/>
              </a:ext>
            </a:extLst>
          </p:cNvPr>
          <p:cNvSpPr/>
          <p:nvPr/>
        </p:nvSpPr>
        <p:spPr>
          <a:xfrm rot="16910282" flipH="1">
            <a:off x="8235019" y="3844954"/>
            <a:ext cx="1964767" cy="1128422"/>
          </a:xfrm>
          <a:prstGeom prst="arc">
            <a:avLst>
              <a:gd name="adj1" fmla="val 13117174"/>
              <a:gd name="adj2" fmla="val 2037174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A559D8-9E47-B3EA-5C79-819E89D84653}"/>
              </a:ext>
            </a:extLst>
          </p:cNvPr>
          <p:cNvCxnSpPr>
            <a:cxnSpLocks/>
          </p:cNvCxnSpPr>
          <p:nvPr/>
        </p:nvCxnSpPr>
        <p:spPr>
          <a:xfrm flipV="1">
            <a:off x="7069764" y="3412456"/>
            <a:ext cx="1358846" cy="14466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BF31EA2-9F97-D337-7EB6-6C917060DB44}"/>
              </a:ext>
            </a:extLst>
          </p:cNvPr>
          <p:cNvSpPr txBox="1"/>
          <p:nvPr/>
        </p:nvSpPr>
        <p:spPr>
          <a:xfrm>
            <a:off x="1600200" y="430624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দুটির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সঠিক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প্রবাহ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</a:t>
            </a:r>
            <a:r>
              <a:rPr lang="en-US" sz="48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।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62E1536C-4B39-6F93-8444-944A51DBBFCA}"/>
              </a:ext>
            </a:extLst>
          </p:cNvPr>
          <p:cNvSpPr/>
          <p:nvPr/>
        </p:nvSpPr>
        <p:spPr>
          <a:xfrm rot="1073811" flipH="1">
            <a:off x="3756325" y="1918721"/>
            <a:ext cx="1045818" cy="1003689"/>
          </a:xfrm>
          <a:prstGeom prst="arc">
            <a:avLst>
              <a:gd name="adj1" fmla="val 12036045"/>
              <a:gd name="adj2" fmla="val 1888411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1AECCA5E-8B17-F0C0-1603-7FF847DF406C}"/>
              </a:ext>
            </a:extLst>
          </p:cNvPr>
          <p:cNvSpPr/>
          <p:nvPr/>
        </p:nvSpPr>
        <p:spPr>
          <a:xfrm rot="13798911">
            <a:off x="3045515" y="896161"/>
            <a:ext cx="1045818" cy="1003689"/>
          </a:xfrm>
          <a:prstGeom prst="arc">
            <a:avLst>
              <a:gd name="adj1" fmla="val 12036045"/>
              <a:gd name="adj2" fmla="val 1666802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1D9D7BD6-6AB3-E6E4-C61E-0E30D15D4671}"/>
              </a:ext>
            </a:extLst>
          </p:cNvPr>
          <p:cNvSpPr/>
          <p:nvPr/>
        </p:nvSpPr>
        <p:spPr>
          <a:xfrm rot="1073811" flipH="1">
            <a:off x="7747465" y="1895561"/>
            <a:ext cx="1045818" cy="1003689"/>
          </a:xfrm>
          <a:prstGeom prst="arc">
            <a:avLst>
              <a:gd name="adj1" fmla="val 12036045"/>
              <a:gd name="adj2" fmla="val 1888411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2B46353B-5CC6-CBA0-ABC9-E7463BA33C8D}"/>
              </a:ext>
            </a:extLst>
          </p:cNvPr>
          <p:cNvSpPr/>
          <p:nvPr/>
        </p:nvSpPr>
        <p:spPr>
          <a:xfrm rot="13798911">
            <a:off x="7036655" y="873001"/>
            <a:ext cx="1045818" cy="1003689"/>
          </a:xfrm>
          <a:prstGeom prst="arc">
            <a:avLst>
              <a:gd name="adj1" fmla="val 12036045"/>
              <a:gd name="adj2" fmla="val 1666802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8884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4" grpId="0" animBg="1"/>
          <p:bldP spid="25" grpId="0" animBg="1"/>
          <p:bldP spid="26" grpId="0" animBg="1"/>
          <p:bldP spid="28" grpId="0" animBg="1"/>
          <p:bldP spid="32" grpId="0"/>
          <p:bldP spid="15" grpId="0" animBg="1"/>
          <p:bldP spid="22" grpId="0" animBg="1"/>
          <p:bldP spid="38" grpId="0" animBg="1"/>
          <p:bldP spid="3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4" grpId="0" animBg="1"/>
          <p:bldP spid="25" grpId="0" animBg="1"/>
          <p:bldP spid="26" grpId="0" animBg="1"/>
          <p:bldP spid="28" grpId="0" animBg="1"/>
          <p:bldP spid="32" grpId="0"/>
          <p:bldP spid="15" grpId="0" animBg="1"/>
          <p:bldP spid="22" grpId="0" animBg="1"/>
          <p:bldP spid="38" grpId="0" animBg="1"/>
          <p:bldP spid="39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BF31EA2-9F97-D337-7EB6-6C917060DB44}"/>
              </a:ext>
            </a:extLst>
          </p:cNvPr>
          <p:cNvSpPr txBox="1"/>
          <p:nvPr/>
        </p:nvSpPr>
        <p:spPr>
          <a:xfrm>
            <a:off x="1600200" y="310259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এসো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শূন্যে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গুরাই</a:t>
            </a:r>
            <a:r>
              <a:rPr lang="en-US" sz="4800" b="1" dirty="0">
                <a:solidFill>
                  <a:srgbClr val="0070C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3B6AE10-19B3-E5AD-C1FD-CEB1E685FEB0}"/>
              </a:ext>
            </a:extLst>
          </p:cNvPr>
          <p:cNvSpPr/>
          <p:nvPr/>
        </p:nvSpPr>
        <p:spPr>
          <a:xfrm>
            <a:off x="3885859" y="3417314"/>
            <a:ext cx="395" cy="5045"/>
          </a:xfrm>
          <a:custGeom>
            <a:avLst/>
            <a:gdLst/>
            <a:ahLst/>
            <a:cxnLst/>
            <a:rect l="l" t="t" r="r" b="b"/>
            <a:pathLst>
              <a:path w="395" h="5045">
                <a:moveTo>
                  <a:pt x="183" y="0"/>
                </a:moveTo>
                <a:lnTo>
                  <a:pt x="395" y="0"/>
                </a:lnTo>
                <a:lnTo>
                  <a:pt x="395" y="5045"/>
                </a:lnTo>
                <a:lnTo>
                  <a:pt x="0" y="5036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270896C-4280-DC9B-4666-93C7BFBBA29A}"/>
              </a:ext>
            </a:extLst>
          </p:cNvPr>
          <p:cNvSpPr/>
          <p:nvPr/>
        </p:nvSpPr>
        <p:spPr>
          <a:xfrm>
            <a:off x="3886041" y="3411467"/>
            <a:ext cx="212" cy="5846"/>
          </a:xfrm>
          <a:custGeom>
            <a:avLst/>
            <a:gdLst/>
            <a:ahLst/>
            <a:cxnLst/>
            <a:rect l="l" t="t" r="r" b="b"/>
            <a:pathLst>
              <a:path w="212" h="5846">
                <a:moveTo>
                  <a:pt x="212" y="0"/>
                </a:moveTo>
                <a:lnTo>
                  <a:pt x="212" y="5846"/>
                </a:lnTo>
                <a:lnTo>
                  <a:pt x="0" y="5846"/>
                </a:lnTo>
                <a:lnTo>
                  <a:pt x="212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722D03-45CC-6EFA-CA25-22A70CD24929}"/>
              </a:ext>
            </a:extLst>
          </p:cNvPr>
          <p:cNvSpPr/>
          <p:nvPr/>
        </p:nvSpPr>
        <p:spPr>
          <a:xfrm>
            <a:off x="3860067" y="3417313"/>
            <a:ext cx="25975" cy="5036"/>
          </a:xfrm>
          <a:custGeom>
            <a:avLst/>
            <a:gdLst/>
            <a:ahLst/>
            <a:cxnLst/>
            <a:rect l="l" t="t" r="r" b="b"/>
            <a:pathLst>
              <a:path w="25975" h="5036">
                <a:moveTo>
                  <a:pt x="0" y="0"/>
                </a:moveTo>
                <a:lnTo>
                  <a:pt x="25975" y="0"/>
                </a:lnTo>
                <a:lnTo>
                  <a:pt x="25792" y="5036"/>
                </a:lnTo>
                <a:lnTo>
                  <a:pt x="19302" y="4888"/>
                </a:lnTo>
                <a:cubicBezTo>
                  <a:pt x="13582" y="4572"/>
                  <a:pt x="11352" y="3784"/>
                  <a:pt x="12613" y="2522"/>
                </a:cubicBezTo>
                <a:cubicBezTo>
                  <a:pt x="14295" y="841"/>
                  <a:pt x="10090" y="0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9F974F-DFEE-AC91-1217-27CCD97E11FE}"/>
              </a:ext>
            </a:extLst>
          </p:cNvPr>
          <p:cNvCxnSpPr>
            <a:cxnSpLocks/>
          </p:cNvCxnSpPr>
          <p:nvPr/>
        </p:nvCxnSpPr>
        <p:spPr>
          <a:xfrm flipV="1">
            <a:off x="2606154" y="2604573"/>
            <a:ext cx="2494218" cy="499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D90AFB06-17B8-DB91-2545-614B427B3CAB}"/>
              </a:ext>
            </a:extLst>
          </p:cNvPr>
          <p:cNvSpPr/>
          <p:nvPr/>
        </p:nvSpPr>
        <p:spPr>
          <a:xfrm rot="12809530">
            <a:off x="2874731" y="3173553"/>
            <a:ext cx="1045818" cy="1003689"/>
          </a:xfrm>
          <a:prstGeom prst="arc">
            <a:avLst>
              <a:gd name="adj1" fmla="val 10321680"/>
              <a:gd name="adj2" fmla="val 2027548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224CCB-0F9E-8E7D-DEC6-67892CC9A203}"/>
              </a:ext>
            </a:extLst>
          </p:cNvPr>
          <p:cNvSpPr/>
          <p:nvPr/>
        </p:nvSpPr>
        <p:spPr>
          <a:xfrm rot="20526189">
            <a:off x="2935661" y="2904852"/>
            <a:ext cx="1045818" cy="1003689"/>
          </a:xfrm>
          <a:prstGeom prst="arc">
            <a:avLst>
              <a:gd name="adj1" fmla="val 12036045"/>
              <a:gd name="adj2" fmla="val 1888411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D159AA2-C51A-67D3-04DD-357792FD2DA0}"/>
              </a:ext>
            </a:extLst>
          </p:cNvPr>
          <p:cNvSpPr/>
          <p:nvPr/>
        </p:nvSpPr>
        <p:spPr>
          <a:xfrm rot="4630250">
            <a:off x="3351641" y="2995563"/>
            <a:ext cx="1488957" cy="1552028"/>
          </a:xfrm>
          <a:prstGeom prst="arc">
            <a:avLst>
              <a:gd name="adj1" fmla="val 12727234"/>
              <a:gd name="adj2" fmla="val 1859749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9354AB-0DD0-5131-280F-00E1791FFBFB}"/>
              </a:ext>
            </a:extLst>
          </p:cNvPr>
          <p:cNvSpPr/>
          <p:nvPr/>
        </p:nvSpPr>
        <p:spPr>
          <a:xfrm rot="6029201">
            <a:off x="1997098" y="1909496"/>
            <a:ext cx="2835867" cy="3216671"/>
          </a:xfrm>
          <a:prstGeom prst="arc">
            <a:avLst>
              <a:gd name="adj1" fmla="val 17706179"/>
              <a:gd name="adj2" fmla="val 2110268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D2F765A8-1C10-1E72-9F5E-8DA5ACD1BC71}"/>
              </a:ext>
            </a:extLst>
          </p:cNvPr>
          <p:cNvSpPr/>
          <p:nvPr/>
        </p:nvSpPr>
        <p:spPr>
          <a:xfrm rot="2344837">
            <a:off x="2778840" y="5484602"/>
            <a:ext cx="2154150" cy="676006"/>
          </a:xfrm>
          <a:prstGeom prst="arc">
            <a:avLst>
              <a:gd name="adj1" fmla="val 12366336"/>
              <a:gd name="adj2" fmla="val 1888411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706C30-26F8-C771-237A-082D442F5AB6}"/>
              </a:ext>
            </a:extLst>
          </p:cNvPr>
          <p:cNvCxnSpPr/>
          <p:nvPr/>
        </p:nvCxnSpPr>
        <p:spPr>
          <a:xfrm>
            <a:off x="6159318" y="2593599"/>
            <a:ext cx="31242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2043BA1A-3101-38C8-FCF1-ADC4D4F5EF67}"/>
              </a:ext>
            </a:extLst>
          </p:cNvPr>
          <p:cNvSpPr/>
          <p:nvPr/>
        </p:nvSpPr>
        <p:spPr>
          <a:xfrm rot="12809530">
            <a:off x="6397996" y="3075702"/>
            <a:ext cx="1045818" cy="1003689"/>
          </a:xfrm>
          <a:prstGeom prst="arc">
            <a:avLst>
              <a:gd name="adj1" fmla="val 10321680"/>
              <a:gd name="adj2" fmla="val 2027548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812C99F8-0F3E-0A4D-EBB3-1928D499D6E8}"/>
              </a:ext>
            </a:extLst>
          </p:cNvPr>
          <p:cNvSpPr/>
          <p:nvPr/>
        </p:nvSpPr>
        <p:spPr>
          <a:xfrm rot="21140761">
            <a:off x="6516759" y="2783013"/>
            <a:ext cx="1045818" cy="1003689"/>
          </a:xfrm>
          <a:prstGeom prst="arc">
            <a:avLst>
              <a:gd name="adj1" fmla="val 13390572"/>
              <a:gd name="adj2" fmla="val 2113658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74B8AE06-AAD0-87B4-A16A-981E54903B0A}"/>
              </a:ext>
            </a:extLst>
          </p:cNvPr>
          <p:cNvSpPr/>
          <p:nvPr/>
        </p:nvSpPr>
        <p:spPr>
          <a:xfrm rot="6125045">
            <a:off x="6308660" y="2801531"/>
            <a:ext cx="1488957" cy="1552028"/>
          </a:xfrm>
          <a:prstGeom prst="arc">
            <a:avLst>
              <a:gd name="adj1" fmla="val 13398262"/>
              <a:gd name="adj2" fmla="val 1859749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ABDDCDDA-BEA2-2A90-1D8A-94FD56F7ED4E}"/>
              </a:ext>
            </a:extLst>
          </p:cNvPr>
          <p:cNvSpPr/>
          <p:nvPr/>
        </p:nvSpPr>
        <p:spPr>
          <a:xfrm rot="16910282" flipH="1">
            <a:off x="8235019" y="3844954"/>
            <a:ext cx="1964767" cy="1128422"/>
          </a:xfrm>
          <a:prstGeom prst="arc">
            <a:avLst>
              <a:gd name="adj1" fmla="val 13117174"/>
              <a:gd name="adj2" fmla="val 2037174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E13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C0E60D-220B-8651-7C96-73CEA7ED484B}"/>
              </a:ext>
            </a:extLst>
          </p:cNvPr>
          <p:cNvCxnSpPr>
            <a:cxnSpLocks/>
          </p:cNvCxnSpPr>
          <p:nvPr/>
        </p:nvCxnSpPr>
        <p:spPr>
          <a:xfrm flipV="1">
            <a:off x="7069764" y="3412456"/>
            <a:ext cx="1358846" cy="14466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>
            <a:extLst>
              <a:ext uri="{FF2B5EF4-FFF2-40B4-BE49-F238E27FC236}">
                <a16:creationId xmlns:a16="http://schemas.microsoft.com/office/drawing/2014/main" id="{2755BADE-B40D-AC42-4F8B-5C7EE3DFAC53}"/>
              </a:ext>
            </a:extLst>
          </p:cNvPr>
          <p:cNvSpPr/>
          <p:nvPr/>
        </p:nvSpPr>
        <p:spPr>
          <a:xfrm rot="1073811" flipH="1">
            <a:off x="3756325" y="1918721"/>
            <a:ext cx="1045818" cy="1003689"/>
          </a:xfrm>
          <a:prstGeom prst="arc">
            <a:avLst>
              <a:gd name="adj1" fmla="val 12036045"/>
              <a:gd name="adj2" fmla="val 1888411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4DB4A5EB-9E65-49D0-0648-9AAE42EDB477}"/>
              </a:ext>
            </a:extLst>
          </p:cNvPr>
          <p:cNvSpPr/>
          <p:nvPr/>
        </p:nvSpPr>
        <p:spPr>
          <a:xfrm rot="13798911">
            <a:off x="3045515" y="896161"/>
            <a:ext cx="1045818" cy="1003689"/>
          </a:xfrm>
          <a:prstGeom prst="arc">
            <a:avLst>
              <a:gd name="adj1" fmla="val 12036045"/>
              <a:gd name="adj2" fmla="val 1666802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883511EA-4CD5-8469-60BA-3C6B2DDA3ADB}"/>
              </a:ext>
            </a:extLst>
          </p:cNvPr>
          <p:cNvSpPr/>
          <p:nvPr/>
        </p:nvSpPr>
        <p:spPr>
          <a:xfrm rot="1073811" flipH="1">
            <a:off x="7747465" y="1895561"/>
            <a:ext cx="1045818" cy="1003689"/>
          </a:xfrm>
          <a:prstGeom prst="arc">
            <a:avLst>
              <a:gd name="adj1" fmla="val 12036045"/>
              <a:gd name="adj2" fmla="val 1888411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483987B-DBF9-35AB-794C-B7C820649F83}"/>
              </a:ext>
            </a:extLst>
          </p:cNvPr>
          <p:cNvSpPr/>
          <p:nvPr/>
        </p:nvSpPr>
        <p:spPr>
          <a:xfrm rot="13798911">
            <a:off x="7036655" y="873001"/>
            <a:ext cx="1045818" cy="1003689"/>
          </a:xfrm>
          <a:prstGeom prst="arc">
            <a:avLst>
              <a:gd name="adj1" fmla="val 12036045"/>
              <a:gd name="adj2" fmla="val 1666802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C0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3226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11" grpId="0" animBg="1"/>
          <p:bldP spid="13" grpId="0" animBg="1"/>
          <p:bldP spid="14" grpId="0" animBg="1"/>
          <p:bldP spid="15" grpId="0" animBg="1"/>
          <p:bldP spid="22" grpId="0" animBg="1"/>
          <p:bldP spid="34" grpId="0" animBg="1"/>
          <p:bldP spid="35" grpId="0" animBg="1"/>
          <p:bldP spid="36" grpId="0" animBg="1"/>
          <p:bldP spid="37" grpId="0" animBg="1"/>
          <p:bldP spid="39" grpId="0" animBg="1"/>
          <p:bldP spid="40" grpId="0" animBg="1"/>
          <p:bldP spid="41" grpId="0" animBg="1"/>
          <p:bldP spid="4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8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8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3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8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  <p:bldP spid="11" grpId="0" animBg="1"/>
          <p:bldP spid="13" grpId="0" animBg="1"/>
          <p:bldP spid="14" grpId="0" animBg="1"/>
          <p:bldP spid="15" grpId="0" animBg="1"/>
          <p:bldP spid="22" grpId="0" animBg="1"/>
          <p:bldP spid="34" grpId="0" animBg="1"/>
          <p:bldP spid="35" grpId="0" animBg="1"/>
          <p:bldP spid="36" grpId="0" animBg="1"/>
          <p:bldP spid="37" grpId="0" animBg="1"/>
          <p:bldP spid="39" grpId="0" animBg="1"/>
          <p:bldP spid="40" grpId="0" animBg="1"/>
          <p:bldP spid="41" grpId="0" animBg="1"/>
          <p:bldP spid="42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AD3AEB4-BAB8-C7F7-EBB6-E0A513DFBD23}"/>
              </a:ext>
            </a:extLst>
          </p:cNvPr>
          <p:cNvSpPr txBox="1"/>
          <p:nvPr/>
        </p:nvSpPr>
        <p:spPr>
          <a:xfrm>
            <a:off x="3489871" y="336321"/>
            <a:ext cx="7427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পাঠ্য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বইয়ের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১৬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পৃষ্ঠা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খুলে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নির্ধারিত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ঘরে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প্রবাহ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ঠিক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রেখে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ই ঈ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দুটি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লিখ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B16810-4669-FFE8-0BD2-D86B6C5B8EDB}"/>
              </a:ext>
            </a:extLst>
          </p:cNvPr>
          <p:cNvGrpSpPr/>
          <p:nvPr/>
        </p:nvGrpSpPr>
        <p:grpSpPr>
          <a:xfrm>
            <a:off x="389206" y="151129"/>
            <a:ext cx="2963594" cy="1027737"/>
            <a:chOff x="389206" y="151129"/>
            <a:chExt cx="2963594" cy="10277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একক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554986-40C8-19BF-F5DD-AF0523A3341F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2C60E-B79E-1509-6653-9B0226B83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251" y="1832263"/>
            <a:ext cx="10411497" cy="392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06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AD3AEB4-BAB8-C7F7-EBB6-E0A513DFBD23}"/>
              </a:ext>
            </a:extLst>
          </p:cNvPr>
          <p:cNvSpPr txBox="1"/>
          <p:nvPr/>
        </p:nvSpPr>
        <p:spPr>
          <a:xfrm>
            <a:off x="3489871" y="336321"/>
            <a:ext cx="7427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পাশাপাশি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দুইজন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জোড়া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এবং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তোমাদের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খাতায়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ঈ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দুটি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লিখ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B16810-4669-FFE8-0BD2-D86B6C5B8EDB}"/>
              </a:ext>
            </a:extLst>
          </p:cNvPr>
          <p:cNvGrpSpPr/>
          <p:nvPr/>
        </p:nvGrpSpPr>
        <p:grpSpPr>
          <a:xfrm>
            <a:off x="389206" y="151129"/>
            <a:ext cx="2963594" cy="1027737"/>
            <a:chOff x="389206" y="151129"/>
            <a:chExt cx="2963594" cy="10277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জোড়া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554986-40C8-19BF-F5DD-AF0523A3341F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09E054-B7B7-F239-2E27-1571D1112D42}"/>
              </a:ext>
            </a:extLst>
          </p:cNvPr>
          <p:cNvGrpSpPr/>
          <p:nvPr/>
        </p:nvGrpSpPr>
        <p:grpSpPr>
          <a:xfrm>
            <a:off x="1841252" y="1697634"/>
            <a:ext cx="7988548" cy="4945018"/>
            <a:chOff x="2298452" y="1749765"/>
            <a:chExt cx="7988548" cy="494501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46D0AA0-5F46-0EF7-9BA1-8CD17E6F8F94}"/>
                </a:ext>
              </a:extLst>
            </p:cNvPr>
            <p:cNvGrpSpPr/>
            <p:nvPr/>
          </p:nvGrpSpPr>
          <p:grpSpPr>
            <a:xfrm>
              <a:off x="2298452" y="1749765"/>
              <a:ext cx="7988548" cy="4945018"/>
              <a:chOff x="3816226" y="1536650"/>
              <a:chExt cx="7988548" cy="4945018"/>
            </a:xfrm>
          </p:grpSpPr>
          <p:sp>
            <p:nvSpPr>
              <p:cNvPr id="36" name="Trapezoid 35">
                <a:extLst>
                  <a:ext uri="{FF2B5EF4-FFF2-40B4-BE49-F238E27FC236}">
                    <a16:creationId xmlns:a16="http://schemas.microsoft.com/office/drawing/2014/main" id="{0417BABA-831C-FED6-BCA0-2B3370BCB15B}"/>
                  </a:ext>
                </a:extLst>
              </p:cNvPr>
              <p:cNvSpPr/>
              <p:nvPr/>
            </p:nvSpPr>
            <p:spPr>
              <a:xfrm>
                <a:off x="3816226" y="5719667"/>
                <a:ext cx="7988548" cy="762001"/>
              </a:xfrm>
              <a:prstGeom prst="trapezoid">
                <a:avLst>
                  <a:gd name="adj" fmla="val 125000"/>
                </a:avLst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CB2B3BD-D22A-6C33-488A-F3AE1EFB63CC}"/>
                  </a:ext>
                </a:extLst>
              </p:cNvPr>
              <p:cNvGrpSpPr/>
              <p:nvPr/>
            </p:nvGrpSpPr>
            <p:grpSpPr>
              <a:xfrm>
                <a:off x="4572000" y="1536650"/>
                <a:ext cx="3505200" cy="4572000"/>
                <a:chOff x="4572000" y="1828800"/>
                <a:chExt cx="3505200" cy="457200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6443F8E-1727-1226-460E-65686CF83760}"/>
                    </a:ext>
                  </a:extLst>
                </p:cNvPr>
                <p:cNvSpPr/>
                <p:nvPr/>
              </p:nvSpPr>
              <p:spPr>
                <a:xfrm>
                  <a:off x="4572000" y="1828800"/>
                  <a:ext cx="3505200" cy="4572000"/>
                </a:xfrm>
                <a:prstGeom prst="rect">
                  <a:avLst/>
                </a:prstGeom>
                <a:solidFill>
                  <a:srgbClr val="FFFFC9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2D742DD-0292-8E01-48ED-1DF08A2E2B21}"/>
                    </a:ext>
                  </a:extLst>
                </p:cNvPr>
                <p:cNvCxnSpPr/>
                <p:nvPr/>
              </p:nvCxnSpPr>
              <p:spPr>
                <a:xfrm>
                  <a:off x="4572000" y="2362200"/>
                  <a:ext cx="3505200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37129901-39D7-7B24-A576-0C216A7C6D69}"/>
                    </a:ext>
                  </a:extLst>
                </p:cNvPr>
                <p:cNvCxnSpPr/>
                <p:nvPr/>
              </p:nvCxnSpPr>
              <p:spPr>
                <a:xfrm>
                  <a:off x="4572000" y="2590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F518666-B517-1351-4457-FE5D147F131B}"/>
                    </a:ext>
                  </a:extLst>
                </p:cNvPr>
                <p:cNvCxnSpPr/>
                <p:nvPr/>
              </p:nvCxnSpPr>
              <p:spPr>
                <a:xfrm>
                  <a:off x="4572000" y="28194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4D46936-778E-4805-FD93-CE02C061F939}"/>
                    </a:ext>
                  </a:extLst>
                </p:cNvPr>
                <p:cNvCxnSpPr/>
                <p:nvPr/>
              </p:nvCxnSpPr>
              <p:spPr>
                <a:xfrm>
                  <a:off x="4572000" y="30480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69F1029-3889-22A1-8975-0E952D2BA372}"/>
                    </a:ext>
                  </a:extLst>
                </p:cNvPr>
                <p:cNvCxnSpPr/>
                <p:nvPr/>
              </p:nvCxnSpPr>
              <p:spPr>
                <a:xfrm>
                  <a:off x="4572000" y="32766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F1DE053-1055-EBAD-14EE-AEF67E3F1BF7}"/>
                    </a:ext>
                  </a:extLst>
                </p:cNvPr>
                <p:cNvCxnSpPr/>
                <p:nvPr/>
              </p:nvCxnSpPr>
              <p:spPr>
                <a:xfrm>
                  <a:off x="4572000" y="35052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138A1C07-0F34-8D8D-A2CC-BBB07A74D6E7}"/>
                    </a:ext>
                  </a:extLst>
                </p:cNvPr>
                <p:cNvCxnSpPr/>
                <p:nvPr/>
              </p:nvCxnSpPr>
              <p:spPr>
                <a:xfrm>
                  <a:off x="4572000" y="3733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F40BB31-6463-1102-CCA6-9C45B6690813}"/>
                    </a:ext>
                  </a:extLst>
                </p:cNvPr>
                <p:cNvCxnSpPr/>
                <p:nvPr/>
              </p:nvCxnSpPr>
              <p:spPr>
                <a:xfrm>
                  <a:off x="4572000" y="39624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17748C6-383E-9D59-98B0-58533C05B659}"/>
                    </a:ext>
                  </a:extLst>
                </p:cNvPr>
                <p:cNvCxnSpPr/>
                <p:nvPr/>
              </p:nvCxnSpPr>
              <p:spPr>
                <a:xfrm>
                  <a:off x="4572000" y="41910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1269A71-452C-4ECB-C546-BBFEFE53523B}"/>
                    </a:ext>
                  </a:extLst>
                </p:cNvPr>
                <p:cNvCxnSpPr/>
                <p:nvPr/>
              </p:nvCxnSpPr>
              <p:spPr>
                <a:xfrm>
                  <a:off x="4572000" y="44196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445DDC81-75A1-FB19-3887-A35951BBB369}"/>
                    </a:ext>
                  </a:extLst>
                </p:cNvPr>
                <p:cNvCxnSpPr/>
                <p:nvPr/>
              </p:nvCxnSpPr>
              <p:spPr>
                <a:xfrm>
                  <a:off x="4572000" y="46482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98A003E8-D997-DB9E-B1D4-D6E290A8B778}"/>
                    </a:ext>
                  </a:extLst>
                </p:cNvPr>
                <p:cNvCxnSpPr/>
                <p:nvPr/>
              </p:nvCxnSpPr>
              <p:spPr>
                <a:xfrm>
                  <a:off x="4572000" y="4876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EF3493A-4FBF-0378-A485-93F32A2125C4}"/>
                    </a:ext>
                  </a:extLst>
                </p:cNvPr>
                <p:cNvCxnSpPr/>
                <p:nvPr/>
              </p:nvCxnSpPr>
              <p:spPr>
                <a:xfrm>
                  <a:off x="4572000" y="51054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1A5CF80-8304-4F10-28D9-705E6A2E8F58}"/>
                    </a:ext>
                  </a:extLst>
                </p:cNvPr>
                <p:cNvCxnSpPr/>
                <p:nvPr/>
              </p:nvCxnSpPr>
              <p:spPr>
                <a:xfrm>
                  <a:off x="4572000" y="53340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E9266B8-BB78-AD37-C634-D00BC079B0F1}"/>
                    </a:ext>
                  </a:extLst>
                </p:cNvPr>
                <p:cNvCxnSpPr/>
                <p:nvPr/>
              </p:nvCxnSpPr>
              <p:spPr>
                <a:xfrm>
                  <a:off x="4572000" y="55626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DAA4799-9DD5-CBD7-E5B5-5956761F5EC8}"/>
                    </a:ext>
                  </a:extLst>
                </p:cNvPr>
                <p:cNvCxnSpPr/>
                <p:nvPr/>
              </p:nvCxnSpPr>
              <p:spPr>
                <a:xfrm>
                  <a:off x="4572000" y="57912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E6560B9-5A6E-103B-D602-01CDE8A60EE0}"/>
                    </a:ext>
                  </a:extLst>
                </p:cNvPr>
                <p:cNvCxnSpPr/>
                <p:nvPr/>
              </p:nvCxnSpPr>
              <p:spPr>
                <a:xfrm>
                  <a:off x="4572000" y="6019800"/>
                  <a:ext cx="3505200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82912A8F-394D-B106-78E1-9BEB26E60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29200" y="1828800"/>
                  <a:ext cx="0" cy="457200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5CBED1-1C3E-5788-6235-501A901FA460}"/>
                </a:ext>
              </a:extLst>
            </p:cNvPr>
            <p:cNvGrpSpPr/>
            <p:nvPr/>
          </p:nvGrpSpPr>
          <p:grpSpPr>
            <a:xfrm>
              <a:off x="6546974" y="1749765"/>
              <a:ext cx="3505200" cy="4572000"/>
              <a:chOff x="4572000" y="1828800"/>
              <a:chExt cx="3505200" cy="4572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927E606-0BC5-7360-8B1F-77571FCB3E23}"/>
                  </a:ext>
                </a:extLst>
              </p:cNvPr>
              <p:cNvSpPr/>
              <p:nvPr/>
            </p:nvSpPr>
            <p:spPr>
              <a:xfrm>
                <a:off x="4572000" y="1828800"/>
                <a:ext cx="3505200" cy="4572000"/>
              </a:xfrm>
              <a:prstGeom prst="rect">
                <a:avLst/>
              </a:prstGeom>
              <a:solidFill>
                <a:srgbClr val="FFFFC9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D4D9A50-1544-66C1-8E4A-7FFA191B4BEE}"/>
                  </a:ext>
                </a:extLst>
              </p:cNvPr>
              <p:cNvCxnSpPr/>
              <p:nvPr/>
            </p:nvCxnSpPr>
            <p:spPr>
              <a:xfrm>
                <a:off x="4572000" y="2362200"/>
                <a:ext cx="35052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DD1E254-571B-9254-3830-D3E6B9EBCFEB}"/>
                  </a:ext>
                </a:extLst>
              </p:cNvPr>
              <p:cNvCxnSpPr/>
              <p:nvPr/>
            </p:nvCxnSpPr>
            <p:spPr>
              <a:xfrm>
                <a:off x="4572000" y="2590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8C1AE5D-ACBF-B787-7809-DF00F5D07E5E}"/>
                  </a:ext>
                </a:extLst>
              </p:cNvPr>
              <p:cNvCxnSpPr/>
              <p:nvPr/>
            </p:nvCxnSpPr>
            <p:spPr>
              <a:xfrm>
                <a:off x="4572000" y="28194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62A38B4-930A-AA83-68E2-0B14FDE5A9E0}"/>
                  </a:ext>
                </a:extLst>
              </p:cNvPr>
              <p:cNvCxnSpPr/>
              <p:nvPr/>
            </p:nvCxnSpPr>
            <p:spPr>
              <a:xfrm>
                <a:off x="4572000" y="30480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C097944-70FA-33BD-0F1E-27486C00DE82}"/>
                  </a:ext>
                </a:extLst>
              </p:cNvPr>
              <p:cNvCxnSpPr/>
              <p:nvPr/>
            </p:nvCxnSpPr>
            <p:spPr>
              <a:xfrm>
                <a:off x="4572000" y="32766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356B99B-AB1C-D319-0301-E627BD5C74E7}"/>
                  </a:ext>
                </a:extLst>
              </p:cNvPr>
              <p:cNvCxnSpPr/>
              <p:nvPr/>
            </p:nvCxnSpPr>
            <p:spPr>
              <a:xfrm>
                <a:off x="4572000" y="35052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DD54E6D-3EF6-23EA-6997-EE8AAD491841}"/>
                  </a:ext>
                </a:extLst>
              </p:cNvPr>
              <p:cNvCxnSpPr/>
              <p:nvPr/>
            </p:nvCxnSpPr>
            <p:spPr>
              <a:xfrm>
                <a:off x="4572000" y="3733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009DA09-A30C-3B7F-8510-7933D61F1DA0}"/>
                  </a:ext>
                </a:extLst>
              </p:cNvPr>
              <p:cNvCxnSpPr/>
              <p:nvPr/>
            </p:nvCxnSpPr>
            <p:spPr>
              <a:xfrm>
                <a:off x="4572000" y="39624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F7C0A28-8ADF-7BC3-3CE5-902C509AD976}"/>
                  </a:ext>
                </a:extLst>
              </p:cNvPr>
              <p:cNvCxnSpPr/>
              <p:nvPr/>
            </p:nvCxnSpPr>
            <p:spPr>
              <a:xfrm>
                <a:off x="4572000" y="41910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ADF016A-0995-64A5-75A3-68FAA3FA030F}"/>
                  </a:ext>
                </a:extLst>
              </p:cNvPr>
              <p:cNvCxnSpPr/>
              <p:nvPr/>
            </p:nvCxnSpPr>
            <p:spPr>
              <a:xfrm>
                <a:off x="4572000" y="44196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1CDE114-9C49-E86B-2401-DE04395E7B33}"/>
                  </a:ext>
                </a:extLst>
              </p:cNvPr>
              <p:cNvCxnSpPr/>
              <p:nvPr/>
            </p:nvCxnSpPr>
            <p:spPr>
              <a:xfrm>
                <a:off x="4572000" y="46482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2CC2494-65B9-7A53-A91B-1A45771082B1}"/>
                  </a:ext>
                </a:extLst>
              </p:cNvPr>
              <p:cNvCxnSpPr/>
              <p:nvPr/>
            </p:nvCxnSpPr>
            <p:spPr>
              <a:xfrm>
                <a:off x="4572000" y="4876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636886A-EC6A-D3AC-4E29-7FB0B430D423}"/>
                  </a:ext>
                </a:extLst>
              </p:cNvPr>
              <p:cNvCxnSpPr/>
              <p:nvPr/>
            </p:nvCxnSpPr>
            <p:spPr>
              <a:xfrm>
                <a:off x="4572000" y="51054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3E0A47E-B101-189F-2B3B-07D78D49B7F7}"/>
                  </a:ext>
                </a:extLst>
              </p:cNvPr>
              <p:cNvCxnSpPr/>
              <p:nvPr/>
            </p:nvCxnSpPr>
            <p:spPr>
              <a:xfrm>
                <a:off x="4572000" y="53340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F06F17C-89FB-870A-3F3A-1DC8FDE835B1}"/>
                  </a:ext>
                </a:extLst>
              </p:cNvPr>
              <p:cNvCxnSpPr/>
              <p:nvPr/>
            </p:nvCxnSpPr>
            <p:spPr>
              <a:xfrm>
                <a:off x="4572000" y="55626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DA53FEF-7C52-0F70-0223-D5E56A32549C}"/>
                  </a:ext>
                </a:extLst>
              </p:cNvPr>
              <p:cNvCxnSpPr/>
              <p:nvPr/>
            </p:nvCxnSpPr>
            <p:spPr>
              <a:xfrm>
                <a:off x="4572000" y="57912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42F5AD6-7E96-733D-7741-724AD0669FD6}"/>
                  </a:ext>
                </a:extLst>
              </p:cNvPr>
              <p:cNvCxnSpPr/>
              <p:nvPr/>
            </p:nvCxnSpPr>
            <p:spPr>
              <a:xfrm>
                <a:off x="4572000" y="6019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74B95CA-F7AF-271A-ACD1-F3279302BD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9200" y="1828800"/>
                <a:ext cx="0" cy="4572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5336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BA25D-2826-048E-9FD6-BC415122FC6F}"/>
              </a:ext>
            </a:extLst>
          </p:cNvPr>
          <p:cNvSpPr txBox="1"/>
          <p:nvPr/>
        </p:nvSpPr>
        <p:spPr>
          <a:xfrm>
            <a:off x="8382000" y="4191000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00" dirty="0">
              <a:latin typeface="Arial Black" panose="020B0A04020102020204" pitchFamily="34" charset="0"/>
              <a:cs typeface="NikoshBAN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8C43E-27C8-2ED0-B152-6FB9DE84996E}"/>
              </a:ext>
            </a:extLst>
          </p:cNvPr>
          <p:cNvSpPr txBox="1"/>
          <p:nvPr/>
        </p:nvSpPr>
        <p:spPr>
          <a:xfrm>
            <a:off x="1364975" y="470751"/>
            <a:ext cx="2734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bn-IN" sz="4400" b="1" dirty="0">
                <a:solidFill>
                  <a:srgbClr val="ED1F24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মূল্যায়ন</a:t>
            </a:r>
            <a:r>
              <a:rPr lang="bn-I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endParaRPr lang="en-US" sz="44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190B86-32E4-58B0-9016-8077D7537A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8" y="407204"/>
            <a:ext cx="1041107" cy="9879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4A71C2-5EED-FEE9-9157-4B6166436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1438" y="1503443"/>
            <a:ext cx="5668088" cy="49867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171538-DA13-46A3-5C2A-A237DB5792A0}"/>
              </a:ext>
            </a:extLst>
          </p:cNvPr>
          <p:cNvSpPr txBox="1"/>
          <p:nvPr/>
        </p:nvSpPr>
        <p:spPr>
          <a:xfrm>
            <a:off x="3004429" y="577994"/>
            <a:ext cx="892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এখান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থেকে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অ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এর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নিচে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দাগ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দাও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এবং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আ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কে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গোল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দাগ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দাও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2956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8AA3F4-FF77-E589-0A7A-6326E40DDC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44"/>
          <a:stretch/>
        </p:blipFill>
        <p:spPr>
          <a:xfrm>
            <a:off x="1752600" y="788264"/>
            <a:ext cx="496824" cy="4168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0F0F95-15FF-44FF-2715-4BC5AB66A9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5" t="102" r="71009" b="-102"/>
          <a:stretch/>
        </p:blipFill>
        <p:spPr>
          <a:xfrm>
            <a:off x="2249424" y="794757"/>
            <a:ext cx="496824" cy="4168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B797CE-DE84-4AF5-2678-7882A837BB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r="56332"/>
          <a:stretch/>
        </p:blipFill>
        <p:spPr>
          <a:xfrm>
            <a:off x="2746248" y="788264"/>
            <a:ext cx="496824" cy="4168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583D2-D8E7-88C4-6B15-4801C00D0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9" t="-508" r="41655" b="508"/>
          <a:stretch/>
        </p:blipFill>
        <p:spPr>
          <a:xfrm>
            <a:off x="3243072" y="762004"/>
            <a:ext cx="496824" cy="4168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947F5-768A-FFA5-55C1-3222E9C7C5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5" r="27099"/>
          <a:stretch/>
        </p:blipFill>
        <p:spPr>
          <a:xfrm>
            <a:off x="3739896" y="788264"/>
            <a:ext cx="496824" cy="4168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EC03E-C30F-DD0D-B380-53A694D5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0" t="812" r="12664" b="-812"/>
          <a:stretch/>
        </p:blipFill>
        <p:spPr>
          <a:xfrm>
            <a:off x="4236720" y="814525"/>
            <a:ext cx="496824" cy="4168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459DEE-CB64-5C76-EFCA-0CC5A8DF9B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1" t="254" r="-2377" b="-254"/>
          <a:stretch/>
        </p:blipFill>
        <p:spPr>
          <a:xfrm>
            <a:off x="4733544" y="797945"/>
            <a:ext cx="496824" cy="416830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4332CE-64CB-6B20-B1A1-7DB13A5EAF39}"/>
              </a:ext>
            </a:extLst>
          </p:cNvPr>
          <p:cNvSpPr/>
          <p:nvPr/>
        </p:nvSpPr>
        <p:spPr>
          <a:xfrm>
            <a:off x="-30480" y="0"/>
            <a:ext cx="1222248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3498273 w 12192000"/>
              <a:gd name="connsiteY5" fmla="*/ 946444 h 6858000"/>
              <a:gd name="connsiteX6" fmla="*/ 1517073 w 12192000"/>
              <a:gd name="connsiteY6" fmla="*/ 2927644 h 6858000"/>
              <a:gd name="connsiteX7" fmla="*/ 3498273 w 12192000"/>
              <a:gd name="connsiteY7" fmla="*/ 4908844 h 6858000"/>
              <a:gd name="connsiteX8" fmla="*/ 5479473 w 12192000"/>
              <a:gd name="connsiteY8" fmla="*/ 2927644 h 6858000"/>
              <a:gd name="connsiteX9" fmla="*/ 3498273 w 12192000"/>
              <a:gd name="connsiteY9" fmla="*/ 946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498273" y="946444"/>
                </a:moveTo>
                <a:cubicBezTo>
                  <a:pt x="2404086" y="946444"/>
                  <a:pt x="1517073" y="1833457"/>
                  <a:pt x="1517073" y="2927644"/>
                </a:cubicBezTo>
                <a:cubicBezTo>
                  <a:pt x="1517073" y="4021831"/>
                  <a:pt x="2404086" y="4908844"/>
                  <a:pt x="3498273" y="4908844"/>
                </a:cubicBezTo>
                <a:cubicBezTo>
                  <a:pt x="4592460" y="4908844"/>
                  <a:pt x="5479473" y="4021831"/>
                  <a:pt x="5479473" y="2927644"/>
                </a:cubicBezTo>
                <a:cubicBezTo>
                  <a:pt x="5479473" y="1833457"/>
                  <a:pt x="4592460" y="946444"/>
                  <a:pt x="3498273" y="946444"/>
                </a:cubicBezTo>
                <a:close/>
              </a:path>
            </a:pathLst>
          </a:custGeom>
          <a:gradFill>
            <a:gsLst>
              <a:gs pos="0">
                <a:srgbClr val="12E0E0"/>
              </a:gs>
              <a:gs pos="100000">
                <a:srgbClr val="18F2E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ircle: Hollow 6">
            <a:extLst>
              <a:ext uri="{FF2B5EF4-FFF2-40B4-BE49-F238E27FC236}">
                <a16:creationId xmlns:a16="http://schemas.microsoft.com/office/drawing/2014/main" id="{869C07D2-D741-D382-CCD5-6FCCD99599D9}"/>
              </a:ext>
            </a:extLst>
          </p:cNvPr>
          <p:cNvSpPr/>
          <p:nvPr/>
        </p:nvSpPr>
        <p:spPr>
          <a:xfrm>
            <a:off x="1195810" y="609600"/>
            <a:ext cx="4591348" cy="4591349"/>
          </a:xfrm>
          <a:prstGeom prst="donut">
            <a:avLst>
              <a:gd name="adj" fmla="val 7004"/>
            </a:avLst>
          </a:prstGeom>
          <a:solidFill>
            <a:srgbClr val="12E0E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D79CFF-1A0B-2CCC-FB03-EA87FB8D06E8}"/>
              </a:ext>
            </a:extLst>
          </p:cNvPr>
          <p:cNvGrpSpPr/>
          <p:nvPr/>
        </p:nvGrpSpPr>
        <p:grpSpPr>
          <a:xfrm>
            <a:off x="5762131" y="518117"/>
            <a:ext cx="6678285" cy="5824567"/>
            <a:chOff x="5673908" y="520814"/>
            <a:chExt cx="6678285" cy="582456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FDFDFE-F5C3-4DF9-9641-BF41AAD0215E}"/>
                </a:ext>
              </a:extLst>
            </p:cNvPr>
            <p:cNvGrpSpPr/>
            <p:nvPr/>
          </p:nvGrpSpPr>
          <p:grpSpPr>
            <a:xfrm>
              <a:off x="5673908" y="520814"/>
              <a:ext cx="5922349" cy="5824567"/>
              <a:chOff x="7427534" y="1190620"/>
              <a:chExt cx="2045859" cy="2129659"/>
            </a:xfrm>
            <a:solidFill>
              <a:srgbClr val="FFFF00"/>
            </a:solidFill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15404FE-088E-445E-E411-E1BDAA8410A8}"/>
                  </a:ext>
                </a:extLst>
              </p:cNvPr>
              <p:cNvSpPr/>
              <p:nvPr/>
            </p:nvSpPr>
            <p:spPr>
              <a:xfrm>
                <a:off x="7672302" y="1190620"/>
                <a:ext cx="1801091" cy="2129659"/>
              </a:xfrm>
              <a:custGeom>
                <a:avLst/>
                <a:gdLst>
                  <a:gd name="connsiteX0" fmla="*/ 216818 w 1801091"/>
                  <a:gd name="connsiteY0" fmla="*/ 0 h 2129659"/>
                  <a:gd name="connsiteX1" fmla="*/ 1584273 w 1801091"/>
                  <a:gd name="connsiteY1" fmla="*/ 0 h 2129659"/>
                  <a:gd name="connsiteX2" fmla="*/ 1801091 w 1801091"/>
                  <a:gd name="connsiteY2" fmla="*/ 216818 h 2129659"/>
                  <a:gd name="connsiteX3" fmla="*/ 1801091 w 1801091"/>
                  <a:gd name="connsiteY3" fmla="*/ 1582801 h 2129659"/>
                  <a:gd name="connsiteX4" fmla="*/ 1801090 w 1801091"/>
                  <a:gd name="connsiteY4" fmla="*/ 1582811 h 2129659"/>
                  <a:gd name="connsiteX5" fmla="*/ 1801090 w 1801091"/>
                  <a:gd name="connsiteY5" fmla="*/ 1629155 h 2129659"/>
                  <a:gd name="connsiteX6" fmla="*/ 1662712 w 1801091"/>
                  <a:gd name="connsiteY6" fmla="*/ 2012546 h 2129659"/>
                  <a:gd name="connsiteX7" fmla="*/ 1404032 w 1801091"/>
                  <a:gd name="connsiteY7" fmla="*/ 2121010 h 2129659"/>
                  <a:gd name="connsiteX8" fmla="*/ 1296036 w 1801091"/>
                  <a:gd name="connsiteY8" fmla="*/ 2129437 h 2129659"/>
                  <a:gd name="connsiteX9" fmla="*/ 1296036 w 1801091"/>
                  <a:gd name="connsiteY9" fmla="*/ 2129659 h 2129659"/>
                  <a:gd name="connsiteX10" fmla="*/ 1293189 w 1801091"/>
                  <a:gd name="connsiteY10" fmla="*/ 2129659 h 2129659"/>
                  <a:gd name="connsiteX11" fmla="*/ 783417 w 1801091"/>
                  <a:gd name="connsiteY11" fmla="*/ 2129659 h 2129659"/>
                  <a:gd name="connsiteX12" fmla="*/ 783417 w 1801091"/>
                  <a:gd name="connsiteY12" fmla="*/ 1951022 h 2129659"/>
                  <a:gd name="connsiteX13" fmla="*/ 1256484 w 1801091"/>
                  <a:gd name="connsiteY13" fmla="*/ 1951022 h 2129659"/>
                  <a:gd name="connsiteX14" fmla="*/ 1256207 w 1801091"/>
                  <a:gd name="connsiteY14" fmla="*/ 1949674 h 2129659"/>
                  <a:gd name="connsiteX15" fmla="*/ 1443278 w 1801091"/>
                  <a:gd name="connsiteY15" fmla="*/ 1876325 h 2129659"/>
                  <a:gd name="connsiteX16" fmla="*/ 1489546 w 1801091"/>
                  <a:gd name="connsiteY16" fmla="*/ 1807520 h 2129659"/>
                  <a:gd name="connsiteX17" fmla="*/ 1491557 w 1801091"/>
                  <a:gd name="connsiteY17" fmla="*/ 1799619 h 2129659"/>
                  <a:gd name="connsiteX18" fmla="*/ 216818 w 1801091"/>
                  <a:gd name="connsiteY18" fmla="*/ 1799619 h 2129659"/>
                  <a:gd name="connsiteX19" fmla="*/ 0 w 1801091"/>
                  <a:gd name="connsiteY19" fmla="*/ 1582801 h 2129659"/>
                  <a:gd name="connsiteX20" fmla="*/ 0 w 1801091"/>
                  <a:gd name="connsiteY20" fmla="*/ 216818 h 2129659"/>
                  <a:gd name="connsiteX21" fmla="*/ 216818 w 1801091"/>
                  <a:gd name="connsiteY21" fmla="*/ 0 h 2129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01091" h="2129659">
                    <a:moveTo>
                      <a:pt x="216818" y="0"/>
                    </a:moveTo>
                    <a:lnTo>
                      <a:pt x="1584273" y="0"/>
                    </a:lnTo>
                    <a:cubicBezTo>
                      <a:pt x="1704018" y="0"/>
                      <a:pt x="1801091" y="97073"/>
                      <a:pt x="1801091" y="216818"/>
                    </a:cubicBezTo>
                    <a:lnTo>
                      <a:pt x="1801091" y="1582801"/>
                    </a:lnTo>
                    <a:lnTo>
                      <a:pt x="1801090" y="1582811"/>
                    </a:lnTo>
                    <a:lnTo>
                      <a:pt x="1801090" y="1629155"/>
                    </a:lnTo>
                    <a:cubicBezTo>
                      <a:pt x="1799191" y="1809036"/>
                      <a:pt x="1753063" y="1936833"/>
                      <a:pt x="1662712" y="2012546"/>
                    </a:cubicBezTo>
                    <a:cubicBezTo>
                      <a:pt x="1594947" y="2069330"/>
                      <a:pt x="1508721" y="2105484"/>
                      <a:pt x="1404032" y="2121010"/>
                    </a:cubicBezTo>
                    <a:lnTo>
                      <a:pt x="1296036" y="2129437"/>
                    </a:lnTo>
                    <a:lnTo>
                      <a:pt x="1296036" y="2129659"/>
                    </a:lnTo>
                    <a:lnTo>
                      <a:pt x="1293189" y="2129659"/>
                    </a:lnTo>
                    <a:lnTo>
                      <a:pt x="783417" y="2129659"/>
                    </a:lnTo>
                    <a:lnTo>
                      <a:pt x="783417" y="1951022"/>
                    </a:lnTo>
                    <a:lnTo>
                      <a:pt x="1256484" y="1951022"/>
                    </a:lnTo>
                    <a:lnTo>
                      <a:pt x="1256207" y="1949674"/>
                    </a:lnTo>
                    <a:cubicBezTo>
                      <a:pt x="1339058" y="1939709"/>
                      <a:pt x="1401417" y="1915259"/>
                      <a:pt x="1443278" y="1876325"/>
                    </a:cubicBezTo>
                    <a:cubicBezTo>
                      <a:pt x="1464210" y="1856857"/>
                      <a:pt x="1479632" y="1833922"/>
                      <a:pt x="1489546" y="1807520"/>
                    </a:cubicBezTo>
                    <a:lnTo>
                      <a:pt x="1491557" y="1799619"/>
                    </a:lnTo>
                    <a:lnTo>
                      <a:pt x="216818" y="1799619"/>
                    </a:lnTo>
                    <a:cubicBezTo>
                      <a:pt x="97073" y="1799619"/>
                      <a:pt x="0" y="1702546"/>
                      <a:pt x="0" y="1582801"/>
                    </a:cubicBezTo>
                    <a:lnTo>
                      <a:pt x="0" y="216818"/>
                    </a:lnTo>
                    <a:cubicBezTo>
                      <a:pt x="0" y="97073"/>
                      <a:pt x="97073" y="0"/>
                      <a:pt x="2168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5C0E7F9-1FA6-9110-4CF7-FBA375857B42}"/>
                  </a:ext>
                </a:extLst>
              </p:cNvPr>
              <p:cNvSpPr/>
              <p:nvPr/>
            </p:nvSpPr>
            <p:spPr>
              <a:xfrm rot="10800000">
                <a:off x="7427534" y="1279793"/>
                <a:ext cx="214533" cy="292968"/>
              </a:xfrm>
              <a:custGeom>
                <a:avLst/>
                <a:gdLst/>
                <a:ahLst/>
                <a:cxnLst/>
                <a:rect l="l" t="t" r="r" b="b"/>
                <a:pathLst>
                  <a:path w="225237" h="368941">
                    <a:moveTo>
                      <a:pt x="23441" y="0"/>
                    </a:moveTo>
                    <a:lnTo>
                      <a:pt x="225237" y="0"/>
                    </a:lnTo>
                    <a:lnTo>
                      <a:pt x="225237" y="162049"/>
                    </a:lnTo>
                    <a:cubicBezTo>
                      <a:pt x="224452" y="236406"/>
                      <a:pt x="205384" y="289233"/>
                      <a:pt x="168036" y="320530"/>
                    </a:cubicBezTo>
                    <a:cubicBezTo>
                      <a:pt x="130687" y="351827"/>
                      <a:pt x="79771" y="367964"/>
                      <a:pt x="15287" y="368941"/>
                    </a:cubicBezTo>
                    <a:lnTo>
                      <a:pt x="0" y="294541"/>
                    </a:lnTo>
                    <a:cubicBezTo>
                      <a:pt x="34248" y="290422"/>
                      <a:pt x="60025" y="280315"/>
                      <a:pt x="77329" y="264221"/>
                    </a:cubicBezTo>
                    <a:cubicBezTo>
                      <a:pt x="94634" y="248126"/>
                      <a:pt x="102830" y="226299"/>
                      <a:pt x="101917" y="198739"/>
                    </a:cubicBezTo>
                    <a:lnTo>
                      <a:pt x="23441" y="198739"/>
                    </a:lnTo>
                    <a:lnTo>
                      <a:pt x="234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1A9E2BF-E0CB-2041-ED7C-B90575F973E6}"/>
                </a:ext>
              </a:extLst>
            </p:cNvPr>
            <p:cNvGrpSpPr/>
            <p:nvPr/>
          </p:nvGrpSpPr>
          <p:grpSpPr>
            <a:xfrm>
              <a:off x="6402493" y="1109492"/>
              <a:ext cx="5949700" cy="3591564"/>
              <a:chOff x="6401221" y="1026903"/>
              <a:chExt cx="5949700" cy="359156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F7184F-5C95-36DD-447F-732011375AF4}"/>
                  </a:ext>
                </a:extLst>
              </p:cNvPr>
              <p:cNvSpPr txBox="1"/>
              <p:nvPr/>
            </p:nvSpPr>
            <p:spPr>
              <a:xfrm>
                <a:off x="7286947" y="1026903"/>
                <a:ext cx="39853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আবু হাসান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AFE586-4567-4A08-A35E-F0A436092C7E}"/>
                  </a:ext>
                </a:extLst>
              </p:cNvPr>
              <p:cNvSpPr txBox="1"/>
              <p:nvPr/>
            </p:nvSpPr>
            <p:spPr>
              <a:xfrm>
                <a:off x="7717796" y="1998868"/>
                <a:ext cx="28827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সহকারি শিক্ষক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5208EF-7AEA-A2B3-5AE0-ACCD633C48D9}"/>
                  </a:ext>
                </a:extLst>
              </p:cNvPr>
              <p:cNvSpPr txBox="1"/>
              <p:nvPr/>
            </p:nvSpPr>
            <p:spPr>
              <a:xfrm>
                <a:off x="6401221" y="2638985"/>
                <a:ext cx="5949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বিজবাগ সরকারি প্রাথমিক বিদ্যালয়।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EDA4E66-59FC-17A6-441C-F75ADF9C7689}"/>
                  </a:ext>
                </a:extLst>
              </p:cNvPr>
              <p:cNvSpPr txBox="1"/>
              <p:nvPr/>
            </p:nvSpPr>
            <p:spPr>
              <a:xfrm>
                <a:off x="7870831" y="3173849"/>
                <a:ext cx="33204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সেনবাগ, নোয়াখালী।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97294F-C90F-4982-787E-66FB95A282F1}"/>
                  </a:ext>
                </a:extLst>
              </p:cNvPr>
              <p:cNvSpPr txBox="1"/>
              <p:nvPr/>
            </p:nvSpPr>
            <p:spPr>
              <a:xfrm>
                <a:off x="7105106" y="3728321"/>
                <a:ext cx="453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Email: mdabuhasan47@gmail.com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76ED89-25F3-6471-43B1-8FB15B40A76F}"/>
                  </a:ext>
                </a:extLst>
              </p:cNvPr>
              <p:cNvSpPr txBox="1"/>
              <p:nvPr/>
            </p:nvSpPr>
            <p:spPr>
              <a:xfrm>
                <a:off x="7402657" y="4095247"/>
                <a:ext cx="40861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>
                    <a:latin typeface="NikoshBAN" panose="02000000000000000000" pitchFamily="2" charset="0"/>
                    <a:cs typeface="NikoshBAN" panose="02000000000000000000" pitchFamily="2" charset="0"/>
                  </a:rPr>
                  <a:t>মোবই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ং: 01672017410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36191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B7C6F-EE88-179A-35C6-C4402000FA15}"/>
              </a:ext>
            </a:extLst>
          </p:cNvPr>
          <p:cNvSpPr txBox="1"/>
          <p:nvPr/>
        </p:nvSpPr>
        <p:spPr>
          <a:xfrm>
            <a:off x="4591421" y="1637596"/>
            <a:ext cx="2989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মূল্যয়ন</a:t>
            </a:r>
            <a:r>
              <a:rPr lang="en-US" sz="3600" b="1" dirty="0">
                <a:latin typeface="NikoshBAN" panose="02000000000000000000" pitchFamily="2" charset="0"/>
                <a:cs typeface="NikoshBAN" panose="02000000000000000000" pitchFamily="2" charset="0"/>
              </a:rPr>
              <a:t> নির্দেশক-১৭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77DC7-7F17-BF9C-30B1-72A349A37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6077" y="2509203"/>
            <a:ext cx="9241755" cy="267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791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6325695-1E07-399B-8075-CD665EFC43B0}"/>
              </a:ext>
            </a:extLst>
          </p:cNvPr>
          <p:cNvGrpSpPr/>
          <p:nvPr/>
        </p:nvGrpSpPr>
        <p:grpSpPr>
          <a:xfrm>
            <a:off x="3124200" y="2729721"/>
            <a:ext cx="7391400" cy="1560122"/>
            <a:chOff x="3124200" y="2729721"/>
            <a:chExt cx="7391400" cy="156012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C0B9183-39FA-F0AE-092E-A070FCDD91D5}"/>
                </a:ext>
              </a:extLst>
            </p:cNvPr>
            <p:cNvSpPr/>
            <p:nvPr/>
          </p:nvSpPr>
          <p:spPr>
            <a:xfrm>
              <a:off x="3124200" y="2729721"/>
              <a:ext cx="7391400" cy="156012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B4C701-45EA-A999-8A89-06AEC572CE71}"/>
                </a:ext>
              </a:extLst>
            </p:cNvPr>
            <p:cNvSpPr txBox="1"/>
            <p:nvPr/>
          </p:nvSpPr>
          <p:spPr>
            <a:xfrm>
              <a:off x="4779893" y="2848062"/>
              <a:ext cx="541020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বাড়িতে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ই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এবং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ঈ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লিখার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অনুশীলন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করববে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6F7B5-4C56-57E6-CEDA-DD93D05A0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1" y="1752600"/>
            <a:ext cx="4832074" cy="40267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B32631B-47F1-4A4B-AF83-1A1786B6D545}"/>
              </a:ext>
            </a:extLst>
          </p:cNvPr>
          <p:cNvGrpSpPr/>
          <p:nvPr/>
        </p:nvGrpSpPr>
        <p:grpSpPr>
          <a:xfrm>
            <a:off x="279213" y="228600"/>
            <a:ext cx="2963594" cy="1027737"/>
            <a:chOff x="389206" y="151129"/>
            <a:chExt cx="2963594" cy="10277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28E4EB1-9D95-7B06-BAFF-96BD522A133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19BD201-17DE-13DB-DD70-EB9B49C73523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CBE0B42-92A0-0E2A-53E1-7DF84B732BB1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F4B167-4FDD-5C67-1D31-A185C9ABF0F0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বাড়ির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534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609600" y="3886200"/>
            <a:ext cx="6032554" cy="1898544"/>
            <a:chOff x="5413659" y="1364860"/>
            <a:chExt cx="3922676" cy="12133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22676" cy="1213343"/>
              <a:chOff x="3119461" y="2798299"/>
              <a:chExt cx="3922676" cy="1213343"/>
            </a:xfrm>
          </p:grpSpPr>
          <p:sp>
            <p:nvSpPr>
              <p:cNvPr id="8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10702" y="3177235"/>
                <a:ext cx="1210370" cy="452501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1EDB35-9F85-4F12-9B6B-A565FEFC5F96}"/>
                </a:ext>
              </a:extLst>
            </p:cNvPr>
            <p:cNvSpPr txBox="1"/>
            <p:nvPr/>
          </p:nvSpPr>
          <p:spPr>
            <a:xfrm>
              <a:off x="9118169" y="1549336"/>
              <a:ext cx="120122" cy="76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7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593721" y="1642793"/>
              <a:ext cx="3110052" cy="76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err="1">
                  <a:solidFill>
                    <a:srgbClr val="00B050"/>
                  </a:solidFill>
                </a:rPr>
                <a:t>সবাইকে</a:t>
              </a:r>
              <a:r>
                <a:rPr lang="en-US" sz="7200" b="1" dirty="0">
                  <a:solidFill>
                    <a:srgbClr val="00B050"/>
                  </a:solidFill>
                </a:rPr>
                <a:t> </a:t>
              </a:r>
              <a:r>
                <a:rPr lang="en-US" sz="7200" b="1" dirty="0" err="1">
                  <a:solidFill>
                    <a:srgbClr val="00B050"/>
                  </a:solidFill>
                </a:rPr>
                <a:t>ধন্যবাদ</a:t>
              </a:r>
              <a:endParaRPr lang="en-US" sz="72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517238" y="3630316"/>
            <a:ext cx="6338797" cy="2455379"/>
            <a:chOff x="1543242" y="699188"/>
            <a:chExt cx="4051069" cy="1569211"/>
          </a:xfrm>
        </p:grpSpPr>
        <p:sp>
          <p:nvSpPr>
            <p:cNvPr id="11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428455" y="1102542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561514"/>
              <a:chOff x="777702" y="1039430"/>
              <a:chExt cx="3914382" cy="1561514"/>
            </a:xfrm>
          </p:grpSpPr>
          <p:sp>
            <p:nvSpPr>
              <p:cNvPr id="13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92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52400" y="152400"/>
            <a:ext cx="11887200" cy="647700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43640" y="1080896"/>
            <a:ext cx="4790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গাছ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লাগাই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পরিবেশ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বাঁচাই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3345" y="4536531"/>
            <a:ext cx="6215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44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পাঠ এখানেই সমাপ্ত  </a:t>
            </a:r>
            <a:endParaRPr lang="en-US" sz="44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52" y="164692"/>
            <a:ext cx="6004029" cy="32481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7662149"/>
      </p:ext>
    </p:extLst>
  </p:cSld>
  <p:clrMapOvr>
    <a:masterClrMapping/>
  </p:clrMapOvr>
  <p:transition spd="slow" advTm="4161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 p14:bounceEnd="50000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2FE574-E1CB-B532-FA52-19AE7025532B}"/>
              </a:ext>
            </a:extLst>
          </p:cNvPr>
          <p:cNvSpPr/>
          <p:nvPr/>
        </p:nvSpPr>
        <p:spPr>
          <a:xfrm>
            <a:off x="-1" y="-25337"/>
            <a:ext cx="12192000" cy="66432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A6D3E0"/>
              </a:gs>
              <a:gs pos="100000">
                <a:srgbClr val="48A6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/>
              <a:t> 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DCFFC5-9953-9269-DD1B-1F9E8E9B76E4}"/>
              </a:ext>
            </a:extLst>
          </p:cNvPr>
          <p:cNvGrpSpPr/>
          <p:nvPr/>
        </p:nvGrpSpPr>
        <p:grpSpPr>
          <a:xfrm>
            <a:off x="1509512" y="348297"/>
            <a:ext cx="1745939" cy="1093807"/>
            <a:chOff x="1097375" y="1153886"/>
            <a:chExt cx="8016049" cy="502194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8BC5F37-4F38-C360-1208-34C669209518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3187AD8-C24C-2D59-8BE9-B4509D7C7BCA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7FA7166-D9A7-F35D-AD10-9F1C4465AD81}"/>
              </a:ext>
            </a:extLst>
          </p:cNvPr>
          <p:cNvGrpSpPr/>
          <p:nvPr/>
        </p:nvGrpSpPr>
        <p:grpSpPr>
          <a:xfrm rot="3199893">
            <a:off x="2782194" y="164349"/>
            <a:ext cx="1453281" cy="2906560"/>
            <a:chOff x="3187700" y="1663700"/>
            <a:chExt cx="1765301" cy="35306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582013-C1F9-F4B1-0A87-8296CD1C28E0}"/>
                </a:ext>
              </a:extLst>
            </p:cNvPr>
            <p:cNvSpPr/>
            <p:nvPr/>
          </p:nvSpPr>
          <p:spPr>
            <a:xfrm>
              <a:off x="3187700" y="1663700"/>
              <a:ext cx="1765300" cy="3530600"/>
            </a:xfrm>
            <a:custGeom>
              <a:avLst/>
              <a:gdLst>
                <a:gd name="connsiteX0" fmla="*/ 1765300 w 1765300"/>
                <a:gd name="connsiteY0" fmla="*/ 0 h 3530600"/>
                <a:gd name="connsiteX1" fmla="*/ 1765300 w 1765300"/>
                <a:gd name="connsiteY1" fmla="*/ 1168598 h 3530600"/>
                <a:gd name="connsiteX2" fmla="*/ 1745343 w 1765300"/>
                <a:gd name="connsiteY2" fmla="*/ 1166586 h 3530600"/>
                <a:gd name="connsiteX3" fmla="*/ 1146629 w 1765300"/>
                <a:gd name="connsiteY3" fmla="*/ 1765300 h 3530600"/>
                <a:gd name="connsiteX4" fmla="*/ 1745343 w 1765300"/>
                <a:gd name="connsiteY4" fmla="*/ 2364014 h 3530600"/>
                <a:gd name="connsiteX5" fmla="*/ 1765300 w 1765300"/>
                <a:gd name="connsiteY5" fmla="*/ 2362002 h 3530600"/>
                <a:gd name="connsiteX6" fmla="*/ 1765300 w 1765300"/>
                <a:gd name="connsiteY6" fmla="*/ 3530600 h 3530600"/>
                <a:gd name="connsiteX7" fmla="*/ 0 w 1765300"/>
                <a:gd name="connsiteY7" fmla="*/ 1765300 h 3530600"/>
                <a:gd name="connsiteX8" fmla="*/ 1765300 w 1765300"/>
                <a:gd name="connsiteY8" fmla="*/ 0 h 35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5300" h="3530600">
                  <a:moveTo>
                    <a:pt x="1765300" y="0"/>
                  </a:moveTo>
                  <a:lnTo>
                    <a:pt x="1765300" y="1168598"/>
                  </a:lnTo>
                  <a:lnTo>
                    <a:pt x="1745343" y="1166586"/>
                  </a:lnTo>
                  <a:cubicBezTo>
                    <a:pt x="1414682" y="1166586"/>
                    <a:pt x="1146629" y="1434639"/>
                    <a:pt x="1146629" y="1765300"/>
                  </a:cubicBezTo>
                  <a:cubicBezTo>
                    <a:pt x="1146629" y="2095961"/>
                    <a:pt x="1414682" y="2364014"/>
                    <a:pt x="1745343" y="2364014"/>
                  </a:cubicBezTo>
                  <a:lnTo>
                    <a:pt x="1765300" y="2362002"/>
                  </a:lnTo>
                  <a:lnTo>
                    <a:pt x="1765300" y="3530600"/>
                  </a:lnTo>
                  <a:cubicBezTo>
                    <a:pt x="790352" y="3530600"/>
                    <a:pt x="0" y="2740248"/>
                    <a:pt x="0" y="1765300"/>
                  </a:cubicBezTo>
                  <a:cubicBezTo>
                    <a:pt x="0" y="790352"/>
                    <a:pt x="790352" y="0"/>
                    <a:pt x="17653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EA473D0-B5DE-558B-0180-1B6B118D8253}"/>
                </a:ext>
              </a:extLst>
            </p:cNvPr>
            <p:cNvSpPr/>
            <p:nvPr/>
          </p:nvSpPr>
          <p:spPr>
            <a:xfrm>
              <a:off x="3497944" y="1973943"/>
              <a:ext cx="1455057" cy="2910114"/>
            </a:xfrm>
            <a:custGeom>
              <a:avLst/>
              <a:gdLst>
                <a:gd name="connsiteX0" fmla="*/ 1455057 w 1455057"/>
                <a:gd name="connsiteY0" fmla="*/ 0 h 2910114"/>
                <a:gd name="connsiteX1" fmla="*/ 1455057 w 1455057"/>
                <a:gd name="connsiteY1" fmla="*/ 858355 h 2910114"/>
                <a:gd name="connsiteX2" fmla="*/ 1435099 w 1455057"/>
                <a:gd name="connsiteY2" fmla="*/ 856343 h 2910114"/>
                <a:gd name="connsiteX3" fmla="*/ 836385 w 1455057"/>
                <a:gd name="connsiteY3" fmla="*/ 1455057 h 2910114"/>
                <a:gd name="connsiteX4" fmla="*/ 1435099 w 1455057"/>
                <a:gd name="connsiteY4" fmla="*/ 2053771 h 2910114"/>
                <a:gd name="connsiteX5" fmla="*/ 1455057 w 1455057"/>
                <a:gd name="connsiteY5" fmla="*/ 2051759 h 2910114"/>
                <a:gd name="connsiteX6" fmla="*/ 1455057 w 1455057"/>
                <a:gd name="connsiteY6" fmla="*/ 2910114 h 2910114"/>
                <a:gd name="connsiteX7" fmla="*/ 0 w 1455057"/>
                <a:gd name="connsiteY7" fmla="*/ 1455057 h 2910114"/>
                <a:gd name="connsiteX8" fmla="*/ 1455057 w 1455057"/>
                <a:gd name="connsiteY8" fmla="*/ 0 h 291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5057" h="2910114">
                  <a:moveTo>
                    <a:pt x="1455057" y="0"/>
                  </a:moveTo>
                  <a:lnTo>
                    <a:pt x="1455057" y="858355"/>
                  </a:lnTo>
                  <a:lnTo>
                    <a:pt x="1435099" y="856343"/>
                  </a:lnTo>
                  <a:cubicBezTo>
                    <a:pt x="1104438" y="856343"/>
                    <a:pt x="836385" y="1124396"/>
                    <a:pt x="836385" y="1455057"/>
                  </a:cubicBezTo>
                  <a:cubicBezTo>
                    <a:pt x="836385" y="1785718"/>
                    <a:pt x="1104438" y="2053771"/>
                    <a:pt x="1435099" y="2053771"/>
                  </a:cubicBezTo>
                  <a:lnTo>
                    <a:pt x="1455057" y="2051759"/>
                  </a:lnTo>
                  <a:lnTo>
                    <a:pt x="1455057" y="2910114"/>
                  </a:lnTo>
                  <a:cubicBezTo>
                    <a:pt x="651451" y="2910114"/>
                    <a:pt x="0" y="2258663"/>
                    <a:pt x="0" y="1455057"/>
                  </a:cubicBezTo>
                  <a:cubicBezTo>
                    <a:pt x="0" y="651451"/>
                    <a:pt x="651451" y="0"/>
                    <a:pt x="1455057" y="0"/>
                  </a:cubicBez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21BD9-BD86-05E6-A2D9-64AF02F82A97}"/>
                </a:ext>
              </a:extLst>
            </p:cNvPr>
            <p:cNvSpPr/>
            <p:nvPr/>
          </p:nvSpPr>
          <p:spPr>
            <a:xfrm>
              <a:off x="3715658" y="2191657"/>
              <a:ext cx="1237343" cy="2474686"/>
            </a:xfrm>
            <a:custGeom>
              <a:avLst/>
              <a:gdLst>
                <a:gd name="connsiteX0" fmla="*/ 1237343 w 1237343"/>
                <a:gd name="connsiteY0" fmla="*/ 0 h 2474686"/>
                <a:gd name="connsiteX1" fmla="*/ 1237343 w 1237343"/>
                <a:gd name="connsiteY1" fmla="*/ 640641 h 2474686"/>
                <a:gd name="connsiteX2" fmla="*/ 1217385 w 1237343"/>
                <a:gd name="connsiteY2" fmla="*/ 638629 h 2474686"/>
                <a:gd name="connsiteX3" fmla="*/ 618671 w 1237343"/>
                <a:gd name="connsiteY3" fmla="*/ 1237343 h 2474686"/>
                <a:gd name="connsiteX4" fmla="*/ 1217385 w 1237343"/>
                <a:gd name="connsiteY4" fmla="*/ 1836057 h 2474686"/>
                <a:gd name="connsiteX5" fmla="*/ 1237343 w 1237343"/>
                <a:gd name="connsiteY5" fmla="*/ 1834045 h 2474686"/>
                <a:gd name="connsiteX6" fmla="*/ 1237343 w 1237343"/>
                <a:gd name="connsiteY6" fmla="*/ 2474686 h 2474686"/>
                <a:gd name="connsiteX7" fmla="*/ 0 w 1237343"/>
                <a:gd name="connsiteY7" fmla="*/ 1237343 h 2474686"/>
                <a:gd name="connsiteX8" fmla="*/ 1237343 w 1237343"/>
                <a:gd name="connsiteY8" fmla="*/ 0 h 247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7343" h="2474686">
                  <a:moveTo>
                    <a:pt x="1237343" y="0"/>
                  </a:moveTo>
                  <a:lnTo>
                    <a:pt x="1237343" y="640641"/>
                  </a:lnTo>
                  <a:lnTo>
                    <a:pt x="1217385" y="638629"/>
                  </a:lnTo>
                  <a:cubicBezTo>
                    <a:pt x="886724" y="638629"/>
                    <a:pt x="618671" y="906682"/>
                    <a:pt x="618671" y="1237343"/>
                  </a:cubicBezTo>
                  <a:cubicBezTo>
                    <a:pt x="618671" y="1568004"/>
                    <a:pt x="886724" y="1836057"/>
                    <a:pt x="1217385" y="1836057"/>
                  </a:cubicBezTo>
                  <a:lnTo>
                    <a:pt x="1237343" y="1834045"/>
                  </a:lnTo>
                  <a:lnTo>
                    <a:pt x="1237343" y="2474686"/>
                  </a:lnTo>
                  <a:cubicBezTo>
                    <a:pt x="553977" y="2474686"/>
                    <a:pt x="0" y="1920709"/>
                    <a:pt x="0" y="1237343"/>
                  </a:cubicBezTo>
                  <a:cubicBezTo>
                    <a:pt x="0" y="553977"/>
                    <a:pt x="553977" y="0"/>
                    <a:pt x="1237343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3C69D75-39E2-2460-0F42-5899AC9BAF98}"/>
                </a:ext>
              </a:extLst>
            </p:cNvPr>
            <p:cNvSpPr/>
            <p:nvPr/>
          </p:nvSpPr>
          <p:spPr>
            <a:xfrm>
              <a:off x="3989615" y="2465614"/>
              <a:ext cx="963385" cy="1926772"/>
            </a:xfrm>
            <a:custGeom>
              <a:avLst/>
              <a:gdLst>
                <a:gd name="connsiteX0" fmla="*/ 963385 w 963385"/>
                <a:gd name="connsiteY0" fmla="*/ 0 h 1926772"/>
                <a:gd name="connsiteX1" fmla="*/ 963385 w 963385"/>
                <a:gd name="connsiteY1" fmla="*/ 366684 h 1926772"/>
                <a:gd name="connsiteX2" fmla="*/ 943428 w 963385"/>
                <a:gd name="connsiteY2" fmla="*/ 364672 h 1926772"/>
                <a:gd name="connsiteX3" fmla="*/ 344714 w 963385"/>
                <a:gd name="connsiteY3" fmla="*/ 963386 h 1926772"/>
                <a:gd name="connsiteX4" fmla="*/ 943428 w 963385"/>
                <a:gd name="connsiteY4" fmla="*/ 1562100 h 1926772"/>
                <a:gd name="connsiteX5" fmla="*/ 963385 w 963385"/>
                <a:gd name="connsiteY5" fmla="*/ 1560088 h 1926772"/>
                <a:gd name="connsiteX6" fmla="*/ 963385 w 963385"/>
                <a:gd name="connsiteY6" fmla="*/ 1926772 h 1926772"/>
                <a:gd name="connsiteX7" fmla="*/ 864886 w 963385"/>
                <a:gd name="connsiteY7" fmla="*/ 1921798 h 1926772"/>
                <a:gd name="connsiteX8" fmla="*/ 0 w 963385"/>
                <a:gd name="connsiteY8" fmla="*/ 963386 h 1926772"/>
                <a:gd name="connsiteX9" fmla="*/ 864886 w 963385"/>
                <a:gd name="connsiteY9" fmla="*/ 4974 h 192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3385" h="1926772">
                  <a:moveTo>
                    <a:pt x="963385" y="0"/>
                  </a:moveTo>
                  <a:lnTo>
                    <a:pt x="963385" y="366684"/>
                  </a:lnTo>
                  <a:lnTo>
                    <a:pt x="943428" y="364672"/>
                  </a:lnTo>
                  <a:cubicBezTo>
                    <a:pt x="612767" y="364672"/>
                    <a:pt x="344714" y="632725"/>
                    <a:pt x="344714" y="963386"/>
                  </a:cubicBezTo>
                  <a:cubicBezTo>
                    <a:pt x="344714" y="1294047"/>
                    <a:pt x="612767" y="1562100"/>
                    <a:pt x="943428" y="1562100"/>
                  </a:cubicBezTo>
                  <a:lnTo>
                    <a:pt x="963385" y="1560088"/>
                  </a:lnTo>
                  <a:lnTo>
                    <a:pt x="963385" y="1926772"/>
                  </a:lnTo>
                  <a:lnTo>
                    <a:pt x="864886" y="1921798"/>
                  </a:lnTo>
                  <a:cubicBezTo>
                    <a:pt x="379093" y="1872463"/>
                    <a:pt x="0" y="1462195"/>
                    <a:pt x="0" y="963386"/>
                  </a:cubicBezTo>
                  <a:cubicBezTo>
                    <a:pt x="0" y="464577"/>
                    <a:pt x="379093" y="54309"/>
                    <a:pt x="864886" y="4974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7030C0-20F5-C227-0BF7-B13803C4D0C6}"/>
              </a:ext>
            </a:extLst>
          </p:cNvPr>
          <p:cNvSpPr/>
          <p:nvPr/>
        </p:nvSpPr>
        <p:spPr>
          <a:xfrm>
            <a:off x="1818145" y="678245"/>
            <a:ext cx="8555708" cy="566843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66CC"/>
          </a:solidFill>
          <a:ln>
            <a:noFill/>
          </a:ln>
          <a:effectLst>
            <a:outerShdw blurRad="520700" dist="5207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D7C455-E6BA-8DDF-47DF-5B506893AB52}"/>
              </a:ext>
            </a:extLst>
          </p:cNvPr>
          <p:cNvSpPr/>
          <p:nvPr/>
        </p:nvSpPr>
        <p:spPr>
          <a:xfrm>
            <a:off x="2087980" y="957949"/>
            <a:ext cx="8016049" cy="502194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429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38B1F-A7AF-3C4A-B23E-875BDA5C44F8}"/>
              </a:ext>
            </a:extLst>
          </p:cNvPr>
          <p:cNvSpPr/>
          <p:nvPr/>
        </p:nvSpPr>
        <p:spPr>
          <a:xfrm>
            <a:off x="2444658" y="1234319"/>
            <a:ext cx="7302684" cy="4480156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632818-C232-1685-6D61-9859EAB930E9}"/>
              </a:ext>
            </a:extLst>
          </p:cNvPr>
          <p:cNvSpPr/>
          <p:nvPr/>
        </p:nvSpPr>
        <p:spPr>
          <a:xfrm>
            <a:off x="9038645" y="678244"/>
            <a:ext cx="1310017" cy="787401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DE56028-1C9C-42EB-1395-8BAE956B42D9}"/>
              </a:ext>
            </a:extLst>
          </p:cNvPr>
          <p:cNvSpPr/>
          <p:nvPr/>
        </p:nvSpPr>
        <p:spPr>
          <a:xfrm>
            <a:off x="5874657" y="91697"/>
            <a:ext cx="922496" cy="554477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0EBE770-FA6E-2478-0C8A-31C111429C93}"/>
              </a:ext>
            </a:extLst>
          </p:cNvPr>
          <p:cNvGrpSpPr/>
          <p:nvPr/>
        </p:nvGrpSpPr>
        <p:grpSpPr>
          <a:xfrm>
            <a:off x="1241675" y="2497005"/>
            <a:ext cx="1262644" cy="791029"/>
            <a:chOff x="1097375" y="1153886"/>
            <a:chExt cx="8016049" cy="502194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F21588-5D74-081D-9880-3F56AC09CE73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1A34B2-253A-0965-96A4-CDD016CFF5D6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C984DD0-4C65-3324-DEB8-9417C4CDE2E7}"/>
              </a:ext>
            </a:extLst>
          </p:cNvPr>
          <p:cNvSpPr txBox="1"/>
          <p:nvPr/>
        </p:nvSpPr>
        <p:spPr>
          <a:xfrm>
            <a:off x="4372672" y="1634792"/>
            <a:ext cx="3199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chemeClr val="tx2">
                    <a:lumMod val="7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 পরিচিতি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F93234-FB69-28BB-3227-4C7B394EA6CF}"/>
              </a:ext>
            </a:extLst>
          </p:cNvPr>
          <p:cNvSpPr txBox="1"/>
          <p:nvPr/>
        </p:nvSpPr>
        <p:spPr>
          <a:xfrm>
            <a:off x="2306233" y="2282438"/>
            <a:ext cx="71885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শ্রেণিঃ</a:t>
            </a:r>
            <a:r>
              <a:rPr lang="en-US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b="1" dirty="0">
                <a:ln w="0"/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প্রথম</a:t>
            </a:r>
            <a:endParaRPr lang="bn-IN" sz="40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algn="ctr"/>
            <a:r>
              <a:rPr lang="bn-IN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বিষয়ঃ বাংলা</a:t>
            </a:r>
            <a:r>
              <a:rPr lang="en-US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পাঠ-</a:t>
            </a:r>
            <a:r>
              <a:rPr lang="en-US" sz="4000" b="1" dirty="0">
                <a:latin typeface="NikoshBAN" pitchFamily="2" charset="0"/>
                <a:cs typeface="NikoshBAN" pitchFamily="2" charset="0"/>
              </a:rPr>
              <a:t>1১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 </a:t>
            </a:r>
            <a:endParaRPr lang="en-US" sz="4000" b="1" dirty="0">
              <a:latin typeface="NikoshBAN" pitchFamily="2" charset="0"/>
              <a:cs typeface="NikoshBAN" pitchFamily="2" charset="0"/>
            </a:endParaRPr>
          </a:p>
          <a:p>
            <a:pPr algn="ctr"/>
            <a:r>
              <a:rPr lang="en-US" sz="4000" b="1" dirty="0">
                <a:latin typeface="NikoshBAN" pitchFamily="2" charset="0"/>
                <a:cs typeface="NikoshBAN" pitchFamily="2" charset="0"/>
              </a:rPr>
              <a:t>পিরিয়ড-২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ই,ঈ</a:t>
            </a:r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বর্ণ</a:t>
            </a:r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পড়া-লেখা</a:t>
            </a:r>
            <a:r>
              <a:rPr lang="bn-BD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।</a:t>
            </a:r>
            <a:endParaRPr lang="en-US" sz="3600" b="1" dirty="0">
              <a:solidFill>
                <a:schemeClr val="tx2"/>
              </a:solidFill>
            </a:endParaRPr>
          </a:p>
          <a:p>
            <a:pPr algn="ctr"/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সময়ঃ ৪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৫</a:t>
            </a:r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 মিনিট </a:t>
            </a:r>
            <a:endParaRPr lang="bn-IN" sz="3200" b="1" dirty="0">
              <a:solidFill>
                <a:schemeClr val="accent2">
                  <a:lumMod val="75000"/>
                </a:schemeClr>
              </a:solidFill>
              <a:latin typeface="NikoshBAN" pitchFamily="2" charset="0"/>
              <a:cs typeface="NikoshBAN" pitchFamily="2" charset="0"/>
            </a:endParaRPr>
          </a:p>
        </p:txBody>
      </p:sp>
      <p:sp>
        <p:nvSpPr>
          <p:cNvPr id="24" name="Right Triangle 35">
            <a:extLst>
              <a:ext uri="{FF2B5EF4-FFF2-40B4-BE49-F238E27FC236}">
                <a16:creationId xmlns:a16="http://schemas.microsoft.com/office/drawing/2014/main" id="{8193FB4F-880C-15B4-FBB5-4B50D3C9F476}"/>
              </a:ext>
            </a:extLst>
          </p:cNvPr>
          <p:cNvSpPr/>
          <p:nvPr/>
        </p:nvSpPr>
        <p:spPr>
          <a:xfrm>
            <a:off x="0" y="5738715"/>
            <a:ext cx="11048999" cy="927058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Triangle 35">
            <a:extLst>
              <a:ext uri="{FF2B5EF4-FFF2-40B4-BE49-F238E27FC236}">
                <a16:creationId xmlns:a16="http://schemas.microsoft.com/office/drawing/2014/main" id="{3DEDBCE5-7261-E8EC-9FDD-3E10BCB2E25A}"/>
              </a:ext>
            </a:extLst>
          </p:cNvPr>
          <p:cNvSpPr/>
          <p:nvPr/>
        </p:nvSpPr>
        <p:spPr>
          <a:xfrm flipH="1">
            <a:off x="-228600" y="5317385"/>
            <a:ext cx="12420599" cy="1321816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icture containing clock&#10;&#10;Description automatically generated">
            <a:extLst>
              <a:ext uri="{FF2B5EF4-FFF2-40B4-BE49-F238E27FC236}">
                <a16:creationId xmlns:a16="http://schemas.microsoft.com/office/drawing/2014/main" id="{56943B75-4A9F-0060-B4AC-F7C82C1F97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1" t="23099" r="9382" b="13042"/>
          <a:stretch/>
        </p:blipFill>
        <p:spPr>
          <a:xfrm>
            <a:off x="8706873" y="3297642"/>
            <a:ext cx="2350779" cy="3522574"/>
          </a:xfrm>
          <a:prstGeom prst="rect">
            <a:avLst/>
          </a:prstGeom>
          <a:effectLst>
            <a:outerShdw blurRad="177800" dist="1270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F77694CF-6796-F610-5F1C-0716C36A70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5646171" y="5764448"/>
            <a:ext cx="6572196" cy="886218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65962065-E109-2762-295F-3E60F57DF1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9" t="21371" r="12336" b="12804"/>
          <a:stretch/>
        </p:blipFill>
        <p:spPr>
          <a:xfrm>
            <a:off x="1364451" y="3409001"/>
            <a:ext cx="2249347" cy="3208942"/>
          </a:xfrm>
          <a:prstGeom prst="rect">
            <a:avLst/>
          </a:prstGeom>
          <a:effectLst>
            <a:outerShdw blurRad="215900" dist="1397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2F1DBDD5-A9F4-0B27-8DE5-C40DD005AD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-149664" y="5752982"/>
            <a:ext cx="6543764" cy="8862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5132239"/>
      </p:ext>
    </p:extLst>
  </p:cSld>
  <p:clrMapOvr>
    <a:masterClrMapping/>
  </p:clrMapOvr>
  <p:transition spd="slow" advTm="1188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2198BD"/>
            </a:gs>
            <a:gs pos="32000">
              <a:srgbClr val="2BB9CD"/>
            </a:gs>
            <a:gs pos="0">
              <a:srgbClr val="034B99"/>
            </a:gs>
            <a:gs pos="100000">
              <a:srgbClr val="0C519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A36184C-F6BC-AE6C-A493-01775E7E6E19}"/>
              </a:ext>
            </a:extLst>
          </p:cNvPr>
          <p:cNvSpPr/>
          <p:nvPr/>
        </p:nvSpPr>
        <p:spPr>
          <a:xfrm>
            <a:off x="3123159" y="2229611"/>
            <a:ext cx="1159975" cy="1800419"/>
          </a:xfrm>
          <a:custGeom>
            <a:avLst/>
            <a:gdLst>
              <a:gd name="connsiteX0" fmla="*/ 431810 w 2193092"/>
              <a:gd name="connsiteY0" fmla="*/ 0 h 2018648"/>
              <a:gd name="connsiteX1" fmla="*/ 2158990 w 2193092"/>
              <a:gd name="connsiteY1" fmla="*/ 0 h 2018648"/>
              <a:gd name="connsiteX2" fmla="*/ 2193092 w 2193092"/>
              <a:gd name="connsiteY2" fmla="*/ 2214 h 2018648"/>
              <a:gd name="connsiteX3" fmla="*/ 2193092 w 2193092"/>
              <a:gd name="connsiteY3" fmla="*/ 2018648 h 2018648"/>
              <a:gd name="connsiteX4" fmla="*/ 1527807 w 2193092"/>
              <a:gd name="connsiteY4" fmla="*/ 1668948 h 2018648"/>
              <a:gd name="connsiteX5" fmla="*/ 431810 w 2193092"/>
              <a:gd name="connsiteY5" fmla="*/ 1668948 h 2018648"/>
              <a:gd name="connsiteX6" fmla="*/ 0 w 2193092"/>
              <a:gd name="connsiteY6" fmla="*/ 1390784 h 2018648"/>
              <a:gd name="connsiteX7" fmla="*/ 0 w 2193092"/>
              <a:gd name="connsiteY7" fmla="*/ 278164 h 2018648"/>
              <a:gd name="connsiteX8" fmla="*/ 431810 w 2193092"/>
              <a:gd name="connsiteY8" fmla="*/ 0 h 2018648"/>
              <a:gd name="connsiteX0" fmla="*/ 431810 w 2193092"/>
              <a:gd name="connsiteY0" fmla="*/ 0 h 2563396"/>
              <a:gd name="connsiteX1" fmla="*/ 2158990 w 2193092"/>
              <a:gd name="connsiteY1" fmla="*/ 0 h 2563396"/>
              <a:gd name="connsiteX2" fmla="*/ 2193092 w 2193092"/>
              <a:gd name="connsiteY2" fmla="*/ 2214 h 2563396"/>
              <a:gd name="connsiteX3" fmla="*/ 2193092 w 2193092"/>
              <a:gd name="connsiteY3" fmla="*/ 2563396 h 2563396"/>
              <a:gd name="connsiteX4" fmla="*/ 1527807 w 2193092"/>
              <a:gd name="connsiteY4" fmla="*/ 1668948 h 2563396"/>
              <a:gd name="connsiteX5" fmla="*/ 431810 w 2193092"/>
              <a:gd name="connsiteY5" fmla="*/ 1668948 h 2563396"/>
              <a:gd name="connsiteX6" fmla="*/ 0 w 2193092"/>
              <a:gd name="connsiteY6" fmla="*/ 1390784 h 2563396"/>
              <a:gd name="connsiteX7" fmla="*/ 0 w 2193092"/>
              <a:gd name="connsiteY7" fmla="*/ 278164 h 2563396"/>
              <a:gd name="connsiteX8" fmla="*/ 431810 w 2193092"/>
              <a:gd name="connsiteY8" fmla="*/ 0 h 256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092" h="2563396">
                <a:moveTo>
                  <a:pt x="431810" y="0"/>
                </a:moveTo>
                <a:lnTo>
                  <a:pt x="2158990" y="0"/>
                </a:lnTo>
                <a:lnTo>
                  <a:pt x="2193092" y="2214"/>
                </a:lnTo>
                <a:lnTo>
                  <a:pt x="2193092" y="2563396"/>
                </a:lnTo>
                <a:lnTo>
                  <a:pt x="1527807" y="1668948"/>
                </a:lnTo>
                <a:lnTo>
                  <a:pt x="431810" y="1668948"/>
                </a:lnTo>
                <a:cubicBezTo>
                  <a:pt x="193327" y="1668948"/>
                  <a:pt x="0" y="1544410"/>
                  <a:pt x="0" y="1390784"/>
                </a:cubicBezTo>
                <a:lnTo>
                  <a:pt x="0" y="278164"/>
                </a:lnTo>
                <a:cubicBezTo>
                  <a:pt x="0" y="124538"/>
                  <a:pt x="193327" y="0"/>
                  <a:pt x="4318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C8C75F-7230-2934-DF2E-5F3DF9027E6F}"/>
              </a:ext>
            </a:extLst>
          </p:cNvPr>
          <p:cNvGrpSpPr/>
          <p:nvPr/>
        </p:nvGrpSpPr>
        <p:grpSpPr>
          <a:xfrm>
            <a:off x="4283131" y="2236315"/>
            <a:ext cx="4944306" cy="1166177"/>
            <a:chOff x="4050657" y="695197"/>
            <a:chExt cx="4944306" cy="1166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3217F5-36B1-DEAA-3AF6-8E85E5FA0A01}"/>
                </a:ext>
              </a:extLst>
            </p:cNvPr>
            <p:cNvSpPr/>
            <p:nvPr/>
          </p:nvSpPr>
          <p:spPr>
            <a:xfrm>
              <a:off x="4050657" y="695197"/>
              <a:ext cx="4944306" cy="1166177"/>
            </a:xfrm>
            <a:custGeom>
              <a:avLst/>
              <a:gdLst>
                <a:gd name="connsiteX0" fmla="*/ 0 w 4919451"/>
                <a:gd name="connsiteY0" fmla="*/ 0 h 671272"/>
                <a:gd name="connsiteX1" fmla="*/ 4846464 w 4919451"/>
                <a:gd name="connsiteY1" fmla="*/ 0 h 671272"/>
                <a:gd name="connsiteX2" fmla="*/ 4919451 w 4919451"/>
                <a:gd name="connsiteY2" fmla="*/ 72987 h 671272"/>
                <a:gd name="connsiteX3" fmla="*/ 4919451 w 4919451"/>
                <a:gd name="connsiteY3" fmla="*/ 598285 h 671272"/>
                <a:gd name="connsiteX4" fmla="*/ 4846464 w 4919451"/>
                <a:gd name="connsiteY4" fmla="*/ 671272 h 671272"/>
                <a:gd name="connsiteX5" fmla="*/ 0 w 4919451"/>
                <a:gd name="connsiteY5" fmla="*/ 671272 h 671272"/>
                <a:gd name="connsiteX6" fmla="*/ 0 w 4919451"/>
                <a:gd name="connsiteY6" fmla="*/ 0 h 67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9451" h="671272">
                  <a:moveTo>
                    <a:pt x="0" y="0"/>
                  </a:moveTo>
                  <a:lnTo>
                    <a:pt x="4846464" y="0"/>
                  </a:lnTo>
                  <a:cubicBezTo>
                    <a:pt x="4886774" y="0"/>
                    <a:pt x="4919451" y="32677"/>
                    <a:pt x="4919451" y="72987"/>
                  </a:cubicBezTo>
                  <a:lnTo>
                    <a:pt x="4919451" y="598285"/>
                  </a:lnTo>
                  <a:cubicBezTo>
                    <a:pt x="4919451" y="638595"/>
                    <a:pt x="4886774" y="671272"/>
                    <a:pt x="4846464" y="671272"/>
                  </a:cubicBezTo>
                  <a:lnTo>
                    <a:pt x="0" y="671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8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1634CC-7512-C2ED-E0F9-E5E68AA3F5A2}"/>
                </a:ext>
              </a:extLst>
            </p:cNvPr>
            <p:cNvSpPr txBox="1"/>
            <p:nvPr/>
          </p:nvSpPr>
          <p:spPr>
            <a:xfrm>
              <a:off x="4689204" y="770453"/>
              <a:ext cx="28135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আবেগ</a:t>
              </a:r>
              <a:r>
                <a:rPr lang="en-US" sz="60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সৃষ্টি</a:t>
              </a:r>
              <a:endParaRPr lang="en-US" sz="6000" b="1" dirty="0"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62C2FF-3542-0732-0990-CBCD068713B6}"/>
              </a:ext>
            </a:extLst>
          </p:cNvPr>
          <p:cNvSpPr txBox="1"/>
          <p:nvPr/>
        </p:nvSpPr>
        <p:spPr>
          <a:xfrm>
            <a:off x="2364889" y="4360514"/>
            <a:ext cx="7927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ো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র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ট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ভ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ড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ও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ে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ি......................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FDB927-F5C0-C158-7E8D-BBBDEB89ED91}"/>
              </a:ext>
            </a:extLst>
          </p:cNvPr>
          <p:cNvGrpSpPr/>
          <p:nvPr/>
        </p:nvGrpSpPr>
        <p:grpSpPr>
          <a:xfrm>
            <a:off x="459273" y="221217"/>
            <a:ext cx="11273457" cy="6448105"/>
            <a:chOff x="470114" y="174252"/>
            <a:chExt cx="11273457" cy="644810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DDE6A2D-6738-DCAB-FD6D-0075B9989F01}"/>
                </a:ext>
              </a:extLst>
            </p:cNvPr>
            <p:cNvSpPr/>
            <p:nvPr/>
          </p:nvSpPr>
          <p:spPr>
            <a:xfrm rot="16200000">
              <a:off x="460301" y="38177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323F0E-2A9C-33FB-0B5F-BEEFFDCFFB48}"/>
                </a:ext>
              </a:extLst>
            </p:cNvPr>
            <p:cNvSpPr/>
            <p:nvPr/>
          </p:nvSpPr>
          <p:spPr>
            <a:xfrm rot="16200000">
              <a:off x="5978513" y="585829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8CD9A35-13E3-5055-D711-CF2DACF04F71}"/>
                </a:ext>
              </a:extLst>
            </p:cNvPr>
            <p:cNvSpPr/>
            <p:nvPr/>
          </p:nvSpPr>
          <p:spPr>
            <a:xfrm rot="16200000">
              <a:off x="4284753" y="115565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19B718-BD11-F722-8AE1-4FE552CCEAC0}"/>
                </a:ext>
              </a:extLst>
            </p:cNvPr>
            <p:cNvSpPr/>
            <p:nvPr/>
          </p:nvSpPr>
          <p:spPr>
            <a:xfrm rot="16200000">
              <a:off x="5898293" y="32230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EF7B5D-ADCA-0225-F78A-0AFF5C513E1B}"/>
                </a:ext>
              </a:extLst>
            </p:cNvPr>
            <p:cNvSpPr/>
            <p:nvPr/>
          </p:nvSpPr>
          <p:spPr>
            <a:xfrm rot="16200000">
              <a:off x="3312742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84E964-B759-B6A0-5683-DCC352623B0B}"/>
                </a:ext>
              </a:extLst>
            </p:cNvPr>
            <p:cNvSpPr/>
            <p:nvPr/>
          </p:nvSpPr>
          <p:spPr>
            <a:xfrm rot="16200000">
              <a:off x="7141372" y="709149"/>
              <a:ext cx="1187794" cy="1157671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683238-B6BF-B857-CB35-864A08E2F679}"/>
                </a:ext>
              </a:extLst>
            </p:cNvPr>
            <p:cNvSpPr/>
            <p:nvPr/>
          </p:nvSpPr>
          <p:spPr>
            <a:xfrm rot="16200000">
              <a:off x="9827879" y="1489357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024A2E-05B2-0EED-B202-4AA6C544D9EC}"/>
                </a:ext>
              </a:extLst>
            </p:cNvPr>
            <p:cNvSpPr/>
            <p:nvPr/>
          </p:nvSpPr>
          <p:spPr>
            <a:xfrm rot="16200000">
              <a:off x="1103484" y="508441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1629DC-EA59-896E-B2A6-FA0DCA62EFCB}"/>
                </a:ext>
              </a:extLst>
            </p:cNvPr>
            <p:cNvSpPr/>
            <p:nvPr/>
          </p:nvSpPr>
          <p:spPr>
            <a:xfrm rot="16200000">
              <a:off x="10962031" y="5825809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561401-D4E6-E0F8-9247-9A7D575B1C48}"/>
                </a:ext>
              </a:extLst>
            </p:cNvPr>
            <p:cNvSpPr/>
            <p:nvPr/>
          </p:nvSpPr>
          <p:spPr>
            <a:xfrm rot="16200000">
              <a:off x="9078648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D5BBA56-1B70-1C96-510B-10B0FBECA681}"/>
                </a:ext>
              </a:extLst>
            </p:cNvPr>
            <p:cNvSpPr/>
            <p:nvPr/>
          </p:nvSpPr>
          <p:spPr>
            <a:xfrm rot="16200000">
              <a:off x="10479738" y="3727659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15E03D-EDE7-E9F5-CE6D-F38A4D903B3B}"/>
                </a:ext>
              </a:extLst>
            </p:cNvPr>
            <p:cNvSpPr/>
            <p:nvPr/>
          </p:nvSpPr>
          <p:spPr>
            <a:xfrm rot="16200000">
              <a:off x="817351" y="333224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0DCD99F-D667-B705-9C94-8281CAA7C6CF}"/>
                </a:ext>
              </a:extLst>
            </p:cNvPr>
            <p:cNvSpPr/>
            <p:nvPr/>
          </p:nvSpPr>
          <p:spPr>
            <a:xfrm rot="16200000">
              <a:off x="1955289" y="1590710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DD642B1-CA4A-69FB-AF7F-DC407AE913E2}"/>
                </a:ext>
              </a:extLst>
            </p:cNvPr>
            <p:cNvSpPr/>
            <p:nvPr/>
          </p:nvSpPr>
          <p:spPr>
            <a:xfrm rot="16200000">
              <a:off x="11353171" y="179266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227525"/>
      </p:ext>
    </p:extLst>
  </p:cSld>
  <p:clrMapOvr>
    <a:masterClrMapping/>
  </p:clrMapOvr>
  <p:transition spd="slow" advTm="1188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35973476-E71F-2F3C-018E-099629367D0A}"/>
              </a:ext>
            </a:extLst>
          </p:cNvPr>
          <p:cNvGrpSpPr/>
          <p:nvPr/>
        </p:nvGrpSpPr>
        <p:grpSpPr>
          <a:xfrm rot="841351">
            <a:off x="238107" y="205389"/>
            <a:ext cx="2279326" cy="2772789"/>
            <a:chOff x="4636158" y="318291"/>
            <a:chExt cx="1217927" cy="14816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DD924A-A0F5-8D83-B678-B4F7803EC61D}"/>
                </a:ext>
              </a:extLst>
            </p:cNvPr>
            <p:cNvSpPr/>
            <p:nvPr/>
          </p:nvSpPr>
          <p:spPr>
            <a:xfrm>
              <a:off x="4636158" y="535780"/>
              <a:ext cx="1063040" cy="1090614"/>
            </a:xfrm>
            <a:prstGeom prst="ellips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DF72DF-B552-1EC2-1806-3B53BED8B361}"/>
                </a:ext>
              </a:extLst>
            </p:cNvPr>
            <p:cNvGrpSpPr/>
            <p:nvPr/>
          </p:nvGrpSpPr>
          <p:grpSpPr>
            <a:xfrm>
              <a:off x="4657407" y="318291"/>
              <a:ext cx="1196678" cy="1481602"/>
              <a:chOff x="3178533" y="190172"/>
              <a:chExt cx="1196678" cy="148160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BB4A79-8EDD-3BA3-834E-1B2D117F359E}"/>
                  </a:ext>
                </a:extLst>
              </p:cNvPr>
              <p:cNvGrpSpPr/>
              <p:nvPr/>
            </p:nvGrpSpPr>
            <p:grpSpPr>
              <a:xfrm rot="20160980">
                <a:off x="3178533" y="190172"/>
                <a:ext cx="1196678" cy="1481602"/>
                <a:chOff x="1057013" y="3367098"/>
                <a:chExt cx="1600200" cy="198120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D6C9CFFF-5037-27A3-668E-2D14AD9531E2}"/>
                    </a:ext>
                  </a:extLst>
                </p:cNvPr>
                <p:cNvSpPr/>
                <p:nvPr/>
              </p:nvSpPr>
              <p:spPr>
                <a:xfrm rot="11446524">
                  <a:off x="1057013" y="3367098"/>
                  <a:ext cx="1600200" cy="1981200"/>
                </a:xfrm>
                <a:custGeom>
                  <a:avLst/>
                  <a:gdLst>
                    <a:gd name="connsiteX0" fmla="*/ 800100 w 1600200"/>
                    <a:gd name="connsiteY0" fmla="*/ 1981200 h 1981200"/>
                    <a:gd name="connsiteX1" fmla="*/ 0 w 1600200"/>
                    <a:gd name="connsiteY1" fmla="*/ 1181100 h 1981200"/>
                    <a:gd name="connsiteX2" fmla="*/ 488665 w 1600200"/>
                    <a:gd name="connsiteY2" fmla="*/ 443876 h 1981200"/>
                    <a:gd name="connsiteX3" fmla="*/ 611361 w 1600200"/>
                    <a:gd name="connsiteY3" fmla="*/ 405789 h 1981200"/>
                    <a:gd name="connsiteX4" fmla="*/ 800100 w 1600200"/>
                    <a:gd name="connsiteY4" fmla="*/ 0 h 1981200"/>
                    <a:gd name="connsiteX5" fmla="*/ 988839 w 1600200"/>
                    <a:gd name="connsiteY5" fmla="*/ 405789 h 1981200"/>
                    <a:gd name="connsiteX6" fmla="*/ 1111535 w 1600200"/>
                    <a:gd name="connsiteY6" fmla="*/ 443876 h 1981200"/>
                    <a:gd name="connsiteX7" fmla="*/ 1600200 w 1600200"/>
                    <a:gd name="connsiteY7" fmla="*/ 1181100 h 1981200"/>
                    <a:gd name="connsiteX8" fmla="*/ 800100 w 1600200"/>
                    <a:gd name="connsiteY8" fmla="*/ 1981200 h 198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0200" h="1981200">
                      <a:moveTo>
                        <a:pt x="800100" y="1981200"/>
                      </a:moveTo>
                      <a:cubicBezTo>
                        <a:pt x="358217" y="1981200"/>
                        <a:pt x="0" y="1622983"/>
                        <a:pt x="0" y="1181100"/>
                      </a:cubicBezTo>
                      <a:cubicBezTo>
                        <a:pt x="0" y="849688"/>
                        <a:pt x="201497" y="565338"/>
                        <a:pt x="488665" y="443876"/>
                      </a:cubicBezTo>
                      <a:lnTo>
                        <a:pt x="611361" y="405789"/>
                      </a:lnTo>
                      <a:lnTo>
                        <a:pt x="800100" y="0"/>
                      </a:lnTo>
                      <a:lnTo>
                        <a:pt x="988839" y="405789"/>
                      </a:lnTo>
                      <a:lnTo>
                        <a:pt x="1111535" y="443876"/>
                      </a:lnTo>
                      <a:cubicBezTo>
                        <a:pt x="1398703" y="565338"/>
                        <a:pt x="1600200" y="849688"/>
                        <a:pt x="1600200" y="1181100"/>
                      </a:cubicBezTo>
                      <a:cubicBezTo>
                        <a:pt x="1600200" y="1622983"/>
                        <a:pt x="1241983" y="1981200"/>
                        <a:pt x="800100" y="1981200"/>
                      </a:cubicBezTo>
                      <a:close/>
                    </a:path>
                  </a:pathLst>
                </a:custGeom>
                <a:solidFill>
                  <a:srgbClr val="D5006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77E2521-F46B-BFEB-BD6F-6D9ED5F9B41A}"/>
                    </a:ext>
                  </a:extLst>
                </p:cNvPr>
                <p:cNvSpPr/>
                <p:nvPr/>
              </p:nvSpPr>
              <p:spPr>
                <a:xfrm rot="277139">
                  <a:off x="1204392" y="3473148"/>
                  <a:ext cx="1371600" cy="137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B18752-3278-E397-06F5-1A97B3748922}"/>
                  </a:ext>
                </a:extLst>
              </p:cNvPr>
              <p:cNvSpPr txBox="1"/>
              <p:nvPr/>
            </p:nvSpPr>
            <p:spPr>
              <a:xfrm rot="20758649">
                <a:off x="3256545" y="465727"/>
                <a:ext cx="965676" cy="641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প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ূ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র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্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ব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প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া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ঠ</a:t>
                </a:r>
                <a:r>
                  <a:rPr lang="en-US" sz="3600" b="1" dirty="0" err="1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ের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আ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ো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চ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া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9E534BC-AE9C-A1C9-BD0E-9040FD55178B}"/>
              </a:ext>
            </a:extLst>
          </p:cNvPr>
          <p:cNvSpPr/>
          <p:nvPr/>
        </p:nvSpPr>
        <p:spPr>
          <a:xfrm>
            <a:off x="2009370" y="927865"/>
            <a:ext cx="87282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গত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ক্লাসের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ছড়াটি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বলতে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পারবে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2E1744-632E-D4AA-F69A-44F7BE4DF5C0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C4729B-F95D-5B51-EFDE-AE2E06739741}"/>
              </a:ext>
            </a:extLst>
          </p:cNvPr>
          <p:cNvSpPr txBox="1"/>
          <p:nvPr/>
        </p:nvSpPr>
        <p:spPr>
          <a:xfrm>
            <a:off x="2439546" y="2689096"/>
            <a:ext cx="777103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>
                <a:solidFill>
                  <a:srgbClr val="FF0000"/>
                </a:solidFill>
              </a:rPr>
              <a:t>ই</a:t>
            </a:r>
            <a:r>
              <a:rPr lang="en-US" sz="6600" b="1" dirty="0" err="1"/>
              <a:t>ট</a:t>
            </a:r>
            <a:r>
              <a:rPr lang="en-US" sz="6600" b="1" dirty="0">
                <a:solidFill>
                  <a:srgbClr val="FF0000"/>
                </a:solidFill>
              </a:rPr>
              <a:t> </a:t>
            </a:r>
            <a:r>
              <a:rPr lang="en-US" sz="6600" b="1" dirty="0" err="1"/>
              <a:t>রয়েছে</a:t>
            </a:r>
            <a:r>
              <a:rPr lang="en-US" sz="6600" b="1" dirty="0"/>
              <a:t> </a:t>
            </a:r>
            <a:r>
              <a:rPr lang="en-US" sz="6600" b="1" dirty="0" err="1"/>
              <a:t>সবুজ</a:t>
            </a:r>
            <a:r>
              <a:rPr lang="en-US" sz="6600" b="1" dirty="0"/>
              <a:t> </a:t>
            </a:r>
            <a:r>
              <a:rPr lang="en-US" sz="6600" b="1" dirty="0" err="1"/>
              <a:t>ঘাসে</a:t>
            </a:r>
            <a:r>
              <a:rPr lang="en-US" sz="6600" b="1" dirty="0"/>
              <a:t>।</a:t>
            </a:r>
            <a:br>
              <a:rPr lang="en-US" sz="6600" b="1" dirty="0"/>
            </a:br>
            <a:r>
              <a:rPr lang="en-US" sz="6600" b="1" dirty="0" err="1">
                <a:solidFill>
                  <a:srgbClr val="FF0000"/>
                </a:solidFill>
              </a:rPr>
              <a:t>ঈ</a:t>
            </a:r>
            <a:r>
              <a:rPr lang="en-US" sz="6600" b="1" dirty="0" err="1"/>
              <a:t>গল</a:t>
            </a:r>
            <a:r>
              <a:rPr lang="en-US" sz="6600" b="1" dirty="0"/>
              <a:t> </a:t>
            </a:r>
            <a:r>
              <a:rPr lang="en-US" sz="6600" b="1" dirty="0" err="1"/>
              <a:t>ওড়ে</a:t>
            </a:r>
            <a:r>
              <a:rPr lang="en-US" sz="6600" b="1" dirty="0"/>
              <a:t> ঐ </a:t>
            </a:r>
            <a:r>
              <a:rPr lang="en-US" sz="6600" b="1" dirty="0" err="1"/>
              <a:t>আকাশে</a:t>
            </a:r>
            <a:r>
              <a:rPr lang="en-US" sz="6600" b="1" dirty="0"/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30984709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CF2337C-B7A2-CEE4-77E5-0ECBD6B7F0A0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7CA905-2CF4-2305-7A82-AE3EECECD72E}"/>
              </a:ext>
            </a:extLst>
          </p:cNvPr>
          <p:cNvSpPr txBox="1"/>
          <p:nvPr/>
        </p:nvSpPr>
        <p:spPr>
          <a:xfrm>
            <a:off x="2286000" y="545157"/>
            <a:ext cx="7840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defRPr>
            </a:lvl1pPr>
          </a:lstStyle>
          <a:p>
            <a:r>
              <a:rPr lang="en-US" dirty="0" err="1"/>
              <a:t>শিক্ষার্থী</a:t>
            </a:r>
            <a:r>
              <a:rPr lang="en-US" dirty="0"/>
              <a:t> </a:t>
            </a:r>
            <a:r>
              <a:rPr lang="en-US" dirty="0" err="1"/>
              <a:t>বন্ধুরা</a:t>
            </a:r>
            <a:r>
              <a:rPr lang="en-US" dirty="0"/>
              <a:t> </a:t>
            </a:r>
            <a:r>
              <a:rPr lang="en-US" dirty="0" err="1"/>
              <a:t>বলতো</a:t>
            </a:r>
            <a:r>
              <a:rPr lang="en-US" dirty="0"/>
              <a:t> </a:t>
            </a:r>
            <a:r>
              <a:rPr lang="en-US" dirty="0" err="1"/>
              <a:t>বর্ণ</a:t>
            </a:r>
            <a:r>
              <a:rPr lang="en-US" dirty="0"/>
              <a:t> </a:t>
            </a:r>
            <a:r>
              <a:rPr lang="en-US" dirty="0" err="1"/>
              <a:t>দুটির</a:t>
            </a:r>
            <a:r>
              <a:rPr lang="en-US" dirty="0"/>
              <a:t> </a:t>
            </a:r>
            <a:r>
              <a:rPr lang="en-US" dirty="0" err="1"/>
              <a:t>নাম</a:t>
            </a:r>
            <a:r>
              <a:rPr lang="en-US" dirty="0"/>
              <a:t> </a:t>
            </a:r>
            <a:r>
              <a:rPr lang="en-US" dirty="0" err="1"/>
              <a:t>কী</a:t>
            </a:r>
            <a:r>
              <a:rPr lang="en-US" dirty="0"/>
              <a:t> </a:t>
            </a:r>
            <a:r>
              <a:rPr lang="en-US" dirty="0" err="1"/>
              <a:t>কী</a:t>
            </a:r>
            <a:r>
              <a:rPr lang="en-US" dirty="0"/>
              <a:t>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1AB6BE-DF03-5701-6E62-7F49D8C138AA}"/>
              </a:ext>
            </a:extLst>
          </p:cNvPr>
          <p:cNvGrpSpPr/>
          <p:nvPr/>
        </p:nvGrpSpPr>
        <p:grpSpPr>
          <a:xfrm>
            <a:off x="6236312" y="1828800"/>
            <a:ext cx="4800600" cy="4771314"/>
            <a:chOff x="6236312" y="1828800"/>
            <a:chExt cx="4800600" cy="47713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53E2419-54B8-97CA-C1B0-D5000A80AFA8}"/>
                </a:ext>
              </a:extLst>
            </p:cNvPr>
            <p:cNvGrpSpPr/>
            <p:nvPr/>
          </p:nvGrpSpPr>
          <p:grpSpPr>
            <a:xfrm>
              <a:off x="6236312" y="1828800"/>
              <a:ext cx="4800600" cy="4771314"/>
              <a:chOff x="6417371" y="533400"/>
              <a:chExt cx="4800600" cy="4771314"/>
            </a:xfrm>
          </p:grpSpPr>
          <p:sp>
            <p:nvSpPr>
              <p:cNvPr id="8" name="Flowchart: Stored Data 7">
                <a:extLst>
                  <a:ext uri="{FF2B5EF4-FFF2-40B4-BE49-F238E27FC236}">
                    <a16:creationId xmlns:a16="http://schemas.microsoft.com/office/drawing/2014/main" id="{B3FA0E5C-6051-6CC3-E173-22AFD94F94D6}"/>
                  </a:ext>
                </a:extLst>
              </p:cNvPr>
              <p:cNvSpPr/>
              <p:nvPr/>
            </p:nvSpPr>
            <p:spPr>
              <a:xfrm rot="5643373">
                <a:off x="8437129" y="2900319"/>
                <a:ext cx="1008230" cy="3800559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F693BCB-E587-8047-254D-97F66CA0C58C}"/>
                  </a:ext>
                </a:extLst>
              </p:cNvPr>
              <p:cNvSpPr/>
              <p:nvPr/>
            </p:nvSpPr>
            <p:spPr>
              <a:xfrm>
                <a:off x="6417371" y="533400"/>
                <a:ext cx="4800600" cy="4267200"/>
              </a:xfrm>
              <a:prstGeom prst="roundRect">
                <a:avLst>
                  <a:gd name="adj" fmla="val 890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  <a:scene3d>
                <a:camera prst="perspectiveLeft"/>
                <a:lightRig rig="threePt" dir="t"/>
              </a:scene3d>
              <a:sp3d extrusionH="895350">
                <a:extrusionClr>
                  <a:schemeClr val="bg2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2A915C3-68BC-064B-3FFF-4828123B2A9F}"/>
                </a:ext>
              </a:extLst>
            </p:cNvPr>
            <p:cNvGrpSpPr/>
            <p:nvPr/>
          </p:nvGrpSpPr>
          <p:grpSpPr>
            <a:xfrm>
              <a:off x="7270217" y="1928044"/>
              <a:ext cx="2588975" cy="3461235"/>
              <a:chOff x="7270217" y="1928044"/>
              <a:chExt cx="2588975" cy="3461235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D450788-F532-FFAD-F5F6-A230DE5FC9E7}"/>
                  </a:ext>
                </a:extLst>
              </p:cNvPr>
              <p:cNvSpPr/>
              <p:nvPr/>
            </p:nvSpPr>
            <p:spPr>
              <a:xfrm>
                <a:off x="7270217" y="1928044"/>
                <a:ext cx="2588975" cy="1221955"/>
              </a:xfrm>
              <a:custGeom>
                <a:avLst/>
                <a:gdLst/>
                <a:ahLst/>
                <a:cxnLst/>
                <a:rect l="l" t="t" r="r" b="b"/>
                <a:pathLst>
                  <a:path w="3051376" h="1440201">
                    <a:moveTo>
                      <a:pt x="493466" y="0"/>
                    </a:moveTo>
                    <a:lnTo>
                      <a:pt x="780002" y="138622"/>
                    </a:lnTo>
                    <a:cubicBezTo>
                      <a:pt x="769484" y="195427"/>
                      <a:pt x="760996" y="238405"/>
                      <a:pt x="754536" y="267555"/>
                    </a:cubicBezTo>
                    <a:cubicBezTo>
                      <a:pt x="748076" y="296705"/>
                      <a:pt x="744846" y="323639"/>
                      <a:pt x="744846" y="348358"/>
                    </a:cubicBezTo>
                    <a:cubicBezTo>
                      <a:pt x="744846" y="428120"/>
                      <a:pt x="774970" y="486527"/>
                      <a:pt x="835218" y="523578"/>
                    </a:cubicBezTo>
                    <a:cubicBezTo>
                      <a:pt x="895466" y="560630"/>
                      <a:pt x="990592" y="579156"/>
                      <a:pt x="1120592" y="579156"/>
                    </a:cubicBezTo>
                    <a:cubicBezTo>
                      <a:pt x="1198698" y="579156"/>
                      <a:pt x="1262390" y="578461"/>
                      <a:pt x="1311668" y="577073"/>
                    </a:cubicBezTo>
                    <a:cubicBezTo>
                      <a:pt x="1360946" y="575685"/>
                      <a:pt x="1416682" y="573336"/>
                      <a:pt x="1478880" y="570026"/>
                    </a:cubicBezTo>
                    <a:cubicBezTo>
                      <a:pt x="1543106" y="563139"/>
                      <a:pt x="1610334" y="557814"/>
                      <a:pt x="1680568" y="554050"/>
                    </a:cubicBezTo>
                    <a:cubicBezTo>
                      <a:pt x="1750800" y="550286"/>
                      <a:pt x="1815412" y="548404"/>
                      <a:pt x="1874406" y="548404"/>
                    </a:cubicBezTo>
                    <a:cubicBezTo>
                      <a:pt x="1985134" y="548404"/>
                      <a:pt x="2080792" y="559402"/>
                      <a:pt x="2161382" y="581398"/>
                    </a:cubicBezTo>
                    <a:cubicBezTo>
                      <a:pt x="2241972" y="603394"/>
                      <a:pt x="2309522" y="633211"/>
                      <a:pt x="2364030" y="670850"/>
                    </a:cubicBezTo>
                    <a:cubicBezTo>
                      <a:pt x="2418538" y="708488"/>
                      <a:pt x="2461264" y="751920"/>
                      <a:pt x="2492202" y="801144"/>
                    </a:cubicBezTo>
                    <a:cubicBezTo>
                      <a:pt x="2523140" y="850368"/>
                      <a:pt x="2548726" y="903302"/>
                      <a:pt x="2568962" y="959947"/>
                    </a:cubicBezTo>
                    <a:lnTo>
                      <a:pt x="2568962" y="972039"/>
                    </a:lnTo>
                    <a:cubicBezTo>
                      <a:pt x="2561326" y="1056179"/>
                      <a:pt x="2551290" y="1097769"/>
                      <a:pt x="2538850" y="1096808"/>
                    </a:cubicBezTo>
                    <a:lnTo>
                      <a:pt x="2848288" y="1096808"/>
                    </a:lnTo>
                    <a:lnTo>
                      <a:pt x="3051376" y="1440201"/>
                    </a:lnTo>
                    <a:lnTo>
                      <a:pt x="189474" y="1440201"/>
                    </a:lnTo>
                    <a:lnTo>
                      <a:pt x="0" y="1096808"/>
                    </a:lnTo>
                    <a:lnTo>
                      <a:pt x="2228852" y="1096808"/>
                    </a:lnTo>
                    <a:cubicBezTo>
                      <a:pt x="2243158" y="1092430"/>
                      <a:pt x="2250314" y="1092830"/>
                      <a:pt x="2250314" y="1098009"/>
                    </a:cubicBezTo>
                    <a:cubicBezTo>
                      <a:pt x="2250314" y="1076280"/>
                      <a:pt x="2241344" y="1056460"/>
                      <a:pt x="2223406" y="1038548"/>
                    </a:cubicBezTo>
                    <a:cubicBezTo>
                      <a:pt x="2205468" y="1020636"/>
                      <a:pt x="2180014" y="1005260"/>
                      <a:pt x="2147046" y="992420"/>
                    </a:cubicBezTo>
                    <a:cubicBezTo>
                      <a:pt x="2114080" y="979581"/>
                      <a:pt x="2074306" y="969944"/>
                      <a:pt x="2027724" y="963511"/>
                    </a:cubicBezTo>
                    <a:cubicBezTo>
                      <a:pt x="1981142" y="957078"/>
                      <a:pt x="1938418" y="953861"/>
                      <a:pt x="1899554" y="953861"/>
                    </a:cubicBezTo>
                    <a:cubicBezTo>
                      <a:pt x="1854974" y="953861"/>
                      <a:pt x="1800824" y="956237"/>
                      <a:pt x="1737106" y="960988"/>
                    </a:cubicBezTo>
                    <a:cubicBezTo>
                      <a:pt x="1673386" y="965739"/>
                      <a:pt x="1603488" y="971719"/>
                      <a:pt x="1527410" y="978926"/>
                    </a:cubicBezTo>
                    <a:cubicBezTo>
                      <a:pt x="1455016" y="985600"/>
                      <a:pt x="1386358" y="990685"/>
                      <a:pt x="1321438" y="994182"/>
                    </a:cubicBezTo>
                    <a:cubicBezTo>
                      <a:pt x="1256518" y="997679"/>
                      <a:pt x="1200514" y="999428"/>
                      <a:pt x="1153426" y="999428"/>
                    </a:cubicBezTo>
                    <a:cubicBezTo>
                      <a:pt x="1067418" y="995797"/>
                      <a:pt x="981796" y="979741"/>
                      <a:pt x="896562" y="951258"/>
                    </a:cubicBezTo>
                    <a:cubicBezTo>
                      <a:pt x="811328" y="922775"/>
                      <a:pt x="734622" y="883295"/>
                      <a:pt x="666446" y="832816"/>
                    </a:cubicBezTo>
                    <a:cubicBezTo>
                      <a:pt x="598268" y="782338"/>
                      <a:pt x="542224" y="717524"/>
                      <a:pt x="498312" y="638376"/>
                    </a:cubicBezTo>
                    <a:cubicBezTo>
                      <a:pt x="454400" y="559229"/>
                      <a:pt x="430656" y="460928"/>
                      <a:pt x="427079" y="343473"/>
                    </a:cubicBezTo>
                    <a:cubicBezTo>
                      <a:pt x="430496" y="339523"/>
                      <a:pt x="432204" y="341204"/>
                      <a:pt x="432204" y="348518"/>
                    </a:cubicBezTo>
                    <a:cubicBezTo>
                      <a:pt x="432204" y="325828"/>
                      <a:pt x="434072" y="307062"/>
                      <a:pt x="437810" y="292221"/>
                    </a:cubicBezTo>
                    <a:lnTo>
                      <a:pt x="493466" y="0"/>
                    </a:lnTo>
                    <a:close/>
                  </a:path>
                </a:pathLst>
              </a:custGeom>
              <a:solidFill>
                <a:srgbClr val="008481"/>
              </a:solidFill>
              <a:effectLst>
                <a:innerShdw blurRad="266700" dist="152400" dir="40800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4D22C09-10BE-D4B7-D00E-CAF9D86417B8}"/>
                  </a:ext>
                </a:extLst>
              </p:cNvPr>
              <p:cNvSpPr/>
              <p:nvPr/>
            </p:nvSpPr>
            <p:spPr>
              <a:xfrm>
                <a:off x="7603583" y="3219331"/>
                <a:ext cx="2066058" cy="2169948"/>
              </a:xfrm>
              <a:custGeom>
                <a:avLst/>
                <a:gdLst/>
                <a:ahLst/>
                <a:cxnLst/>
                <a:rect l="l" t="t" r="r" b="b"/>
                <a:pathLst>
                  <a:path w="2435064" h="2557509">
                    <a:moveTo>
                      <a:pt x="557854" y="0"/>
                    </a:moveTo>
                    <a:cubicBezTo>
                      <a:pt x="662762" y="0"/>
                      <a:pt x="758460" y="20301"/>
                      <a:pt x="844948" y="60903"/>
                    </a:cubicBezTo>
                    <a:cubicBezTo>
                      <a:pt x="931438" y="101504"/>
                      <a:pt x="1006102" y="153331"/>
                      <a:pt x="1068940" y="216383"/>
                    </a:cubicBezTo>
                    <a:cubicBezTo>
                      <a:pt x="1131776" y="279434"/>
                      <a:pt x="1181788" y="350881"/>
                      <a:pt x="1218974" y="430723"/>
                    </a:cubicBezTo>
                    <a:cubicBezTo>
                      <a:pt x="1256158" y="510565"/>
                      <a:pt x="1274992" y="578274"/>
                      <a:pt x="1275472" y="633852"/>
                    </a:cubicBezTo>
                    <a:cubicBezTo>
                      <a:pt x="1323468" y="531506"/>
                      <a:pt x="1401936" y="432978"/>
                      <a:pt x="1510874" y="338268"/>
                    </a:cubicBezTo>
                    <a:cubicBezTo>
                      <a:pt x="1619812" y="243557"/>
                      <a:pt x="1719902" y="172845"/>
                      <a:pt x="1811142" y="126130"/>
                    </a:cubicBezTo>
                    <a:lnTo>
                      <a:pt x="2435064" y="479293"/>
                    </a:lnTo>
                    <a:cubicBezTo>
                      <a:pt x="2361816" y="565194"/>
                      <a:pt x="2297082" y="645023"/>
                      <a:pt x="2240864" y="718779"/>
                    </a:cubicBezTo>
                    <a:cubicBezTo>
                      <a:pt x="2184646" y="792535"/>
                      <a:pt x="2134728" y="875433"/>
                      <a:pt x="2091110" y="967475"/>
                    </a:cubicBezTo>
                    <a:cubicBezTo>
                      <a:pt x="2047492" y="1059516"/>
                      <a:pt x="2012668" y="1159952"/>
                      <a:pt x="1986642" y="1268784"/>
                    </a:cubicBezTo>
                    <a:cubicBezTo>
                      <a:pt x="1960616" y="1377616"/>
                      <a:pt x="1947602" y="1494016"/>
                      <a:pt x="1947602" y="1617983"/>
                    </a:cubicBezTo>
                    <a:cubicBezTo>
                      <a:pt x="1947602" y="1675589"/>
                      <a:pt x="1950686" y="1739788"/>
                      <a:pt x="1956852" y="1810581"/>
                    </a:cubicBezTo>
                    <a:cubicBezTo>
                      <a:pt x="1963018" y="1881374"/>
                      <a:pt x="1973068" y="1960575"/>
                      <a:pt x="1987004" y="2048186"/>
                    </a:cubicBezTo>
                    <a:cubicBezTo>
                      <a:pt x="2000938" y="2135796"/>
                      <a:pt x="2015886" y="2217586"/>
                      <a:pt x="2031848" y="2293558"/>
                    </a:cubicBezTo>
                    <a:cubicBezTo>
                      <a:pt x="2047812" y="2369529"/>
                      <a:pt x="2064950" y="2457513"/>
                      <a:pt x="2083262" y="2557509"/>
                    </a:cubicBezTo>
                    <a:lnTo>
                      <a:pt x="1772222" y="2431299"/>
                    </a:lnTo>
                    <a:cubicBezTo>
                      <a:pt x="1683918" y="2131098"/>
                      <a:pt x="1632986" y="1885338"/>
                      <a:pt x="1619424" y="1694021"/>
                    </a:cubicBezTo>
                    <a:cubicBezTo>
                      <a:pt x="1605864" y="1502705"/>
                      <a:pt x="1599084" y="1341966"/>
                      <a:pt x="1599084" y="1211806"/>
                    </a:cubicBezTo>
                    <a:cubicBezTo>
                      <a:pt x="1599084" y="1110208"/>
                      <a:pt x="1611978" y="1012120"/>
                      <a:pt x="1637764" y="917543"/>
                    </a:cubicBezTo>
                    <a:cubicBezTo>
                      <a:pt x="1644212" y="893899"/>
                      <a:pt x="1650854" y="871867"/>
                      <a:pt x="1657694" y="851448"/>
                    </a:cubicBezTo>
                    <a:lnTo>
                      <a:pt x="1664108" y="833317"/>
                    </a:lnTo>
                    <a:lnTo>
                      <a:pt x="1626382" y="871916"/>
                    </a:lnTo>
                    <a:cubicBezTo>
                      <a:pt x="1603378" y="896047"/>
                      <a:pt x="1580024" y="921133"/>
                      <a:pt x="1556320" y="947173"/>
                    </a:cubicBezTo>
                    <a:cubicBezTo>
                      <a:pt x="1508912" y="999254"/>
                      <a:pt x="1457458" y="1058448"/>
                      <a:pt x="1401962" y="1124756"/>
                    </a:cubicBezTo>
                    <a:cubicBezTo>
                      <a:pt x="1346464" y="1191064"/>
                      <a:pt x="1298348" y="1250779"/>
                      <a:pt x="1257612" y="1303900"/>
                    </a:cubicBezTo>
                    <a:cubicBezTo>
                      <a:pt x="1195308" y="1381420"/>
                      <a:pt x="1133792" y="1457205"/>
                      <a:pt x="1073064" y="1531254"/>
                    </a:cubicBezTo>
                    <a:cubicBezTo>
                      <a:pt x="1012334" y="1605304"/>
                      <a:pt x="955784" y="1664778"/>
                      <a:pt x="903408" y="1709677"/>
                    </a:cubicBezTo>
                    <a:cubicBezTo>
                      <a:pt x="893320" y="1716351"/>
                      <a:pt x="865730" y="1728030"/>
                      <a:pt x="820644" y="1744713"/>
                    </a:cubicBezTo>
                    <a:cubicBezTo>
                      <a:pt x="798100" y="1753055"/>
                      <a:pt x="782034" y="1758478"/>
                      <a:pt x="772444" y="1760980"/>
                    </a:cubicBezTo>
                    <a:lnTo>
                      <a:pt x="767676" y="1762041"/>
                    </a:lnTo>
                    <a:lnTo>
                      <a:pt x="773996" y="1765236"/>
                    </a:lnTo>
                    <a:cubicBezTo>
                      <a:pt x="795808" y="1778372"/>
                      <a:pt x="792432" y="1793500"/>
                      <a:pt x="763866" y="1810621"/>
                    </a:cubicBezTo>
                    <a:cubicBezTo>
                      <a:pt x="731220" y="1830188"/>
                      <a:pt x="681048" y="1839971"/>
                      <a:pt x="613352" y="1839971"/>
                    </a:cubicBezTo>
                    <a:cubicBezTo>
                      <a:pt x="543038" y="1839971"/>
                      <a:pt x="481042" y="1816120"/>
                      <a:pt x="427360" y="1768418"/>
                    </a:cubicBezTo>
                    <a:cubicBezTo>
                      <a:pt x="373678" y="1720715"/>
                      <a:pt x="325896" y="1665592"/>
                      <a:pt x="284012" y="1603048"/>
                    </a:cubicBezTo>
                    <a:cubicBezTo>
                      <a:pt x="242130" y="1540503"/>
                      <a:pt x="205038" y="1474396"/>
                      <a:pt x="172738" y="1404724"/>
                    </a:cubicBezTo>
                    <a:cubicBezTo>
                      <a:pt x="140438" y="1335052"/>
                      <a:pt x="111074" y="1256732"/>
                      <a:pt x="84648" y="1169762"/>
                    </a:cubicBezTo>
                    <a:lnTo>
                      <a:pt x="381352" y="1096327"/>
                    </a:lnTo>
                    <a:cubicBezTo>
                      <a:pt x="407300" y="1176676"/>
                      <a:pt x="428548" y="1235283"/>
                      <a:pt x="445098" y="1272147"/>
                    </a:cubicBezTo>
                    <a:cubicBezTo>
                      <a:pt x="461648" y="1309012"/>
                      <a:pt x="480868" y="1327444"/>
                      <a:pt x="502758" y="1327444"/>
                    </a:cubicBezTo>
                    <a:cubicBezTo>
                      <a:pt x="514716" y="1327444"/>
                      <a:pt x="547164" y="1307784"/>
                      <a:pt x="600098" y="1268464"/>
                    </a:cubicBezTo>
                    <a:cubicBezTo>
                      <a:pt x="653032" y="1229143"/>
                      <a:pt x="709704" y="1179252"/>
                      <a:pt x="770112" y="1118790"/>
                    </a:cubicBezTo>
                    <a:cubicBezTo>
                      <a:pt x="830520" y="1058328"/>
                      <a:pt x="882134" y="996731"/>
                      <a:pt x="924952" y="934000"/>
                    </a:cubicBezTo>
                    <a:cubicBezTo>
                      <a:pt x="967768" y="871269"/>
                      <a:pt x="989176" y="820070"/>
                      <a:pt x="989176" y="780402"/>
                    </a:cubicBezTo>
                    <a:cubicBezTo>
                      <a:pt x="989176" y="740735"/>
                      <a:pt x="981636" y="699879"/>
                      <a:pt x="966554" y="657836"/>
                    </a:cubicBezTo>
                    <a:cubicBezTo>
                      <a:pt x="951472" y="615793"/>
                      <a:pt x="930876" y="578862"/>
                      <a:pt x="904770" y="547042"/>
                    </a:cubicBezTo>
                    <a:cubicBezTo>
                      <a:pt x="878664" y="515223"/>
                      <a:pt x="848472" y="489343"/>
                      <a:pt x="814198" y="469403"/>
                    </a:cubicBezTo>
                    <a:cubicBezTo>
                      <a:pt x="797060" y="459432"/>
                      <a:pt x="780028" y="451955"/>
                      <a:pt x="763104" y="446969"/>
                    </a:cubicBezTo>
                    <a:lnTo>
                      <a:pt x="741312" y="442140"/>
                    </a:lnTo>
                    <a:lnTo>
                      <a:pt x="748024" y="453784"/>
                    </a:lnTo>
                    <a:cubicBezTo>
                      <a:pt x="758452" y="475948"/>
                      <a:pt x="763666" y="509437"/>
                      <a:pt x="763666" y="554250"/>
                    </a:cubicBezTo>
                    <a:cubicBezTo>
                      <a:pt x="763666" y="653979"/>
                      <a:pt x="729204" y="739440"/>
                      <a:pt x="660280" y="810633"/>
                    </a:cubicBezTo>
                    <a:cubicBezTo>
                      <a:pt x="591356" y="881826"/>
                      <a:pt x="496858" y="917423"/>
                      <a:pt x="376788" y="917423"/>
                    </a:cubicBezTo>
                    <a:cubicBezTo>
                      <a:pt x="264140" y="917423"/>
                      <a:pt x="173178" y="879731"/>
                      <a:pt x="103908" y="804347"/>
                    </a:cubicBezTo>
                    <a:cubicBezTo>
                      <a:pt x="34636" y="728963"/>
                      <a:pt x="0" y="635560"/>
                      <a:pt x="0" y="524139"/>
                    </a:cubicBezTo>
                    <a:cubicBezTo>
                      <a:pt x="0" y="386397"/>
                      <a:pt x="40802" y="275684"/>
                      <a:pt x="122406" y="191997"/>
                    </a:cubicBezTo>
                    <a:cubicBezTo>
                      <a:pt x="204010" y="108311"/>
                      <a:pt x="302152" y="51680"/>
                      <a:pt x="416828" y="22103"/>
                    </a:cubicBezTo>
                    <a:cubicBezTo>
                      <a:pt x="465946" y="7368"/>
                      <a:pt x="512954" y="0"/>
                      <a:pt x="557854" y="0"/>
                    </a:cubicBezTo>
                    <a:close/>
                  </a:path>
                </a:pathLst>
              </a:custGeom>
              <a:solidFill>
                <a:srgbClr val="008481"/>
              </a:solidFill>
              <a:effectLst>
                <a:innerShdw blurRad="266700" dist="152400" dir="40800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200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C2EC0C-7F83-3A6D-8B34-52D8705D05E0}"/>
              </a:ext>
            </a:extLst>
          </p:cNvPr>
          <p:cNvGrpSpPr/>
          <p:nvPr/>
        </p:nvGrpSpPr>
        <p:grpSpPr>
          <a:xfrm>
            <a:off x="990600" y="1828800"/>
            <a:ext cx="4800600" cy="4771313"/>
            <a:chOff x="990600" y="1828800"/>
            <a:chExt cx="4800600" cy="477131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B7CB08A-84DB-56F3-2D39-7981494A7A57}"/>
                </a:ext>
              </a:extLst>
            </p:cNvPr>
            <p:cNvGrpSpPr/>
            <p:nvPr/>
          </p:nvGrpSpPr>
          <p:grpSpPr>
            <a:xfrm>
              <a:off x="990600" y="1828800"/>
              <a:ext cx="4800600" cy="4771313"/>
              <a:chOff x="974031" y="533400"/>
              <a:chExt cx="4800600" cy="4771313"/>
            </a:xfrm>
          </p:grpSpPr>
          <p:sp>
            <p:nvSpPr>
              <p:cNvPr id="24" name="Flowchart: Stored Data 23">
                <a:extLst>
                  <a:ext uri="{FF2B5EF4-FFF2-40B4-BE49-F238E27FC236}">
                    <a16:creationId xmlns:a16="http://schemas.microsoft.com/office/drawing/2014/main" id="{C36B1226-3C02-EE8F-B2A2-E690AC9A5173}"/>
                  </a:ext>
                </a:extLst>
              </p:cNvPr>
              <p:cNvSpPr/>
              <p:nvPr/>
            </p:nvSpPr>
            <p:spPr>
              <a:xfrm rot="5643373">
                <a:off x="2870216" y="2900318"/>
                <a:ext cx="1008230" cy="3800559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9BFC5B81-F991-07E6-B3BA-2E8B3B19EA11}"/>
                  </a:ext>
                </a:extLst>
              </p:cNvPr>
              <p:cNvSpPr/>
              <p:nvPr/>
            </p:nvSpPr>
            <p:spPr>
              <a:xfrm>
                <a:off x="974031" y="533400"/>
                <a:ext cx="4800600" cy="4267200"/>
              </a:xfrm>
              <a:prstGeom prst="roundRect">
                <a:avLst>
                  <a:gd name="adj" fmla="val 8903"/>
                </a:avLst>
              </a:prstGeom>
              <a:solidFill>
                <a:srgbClr val="FFFF8F"/>
              </a:solidFill>
              <a:ln>
                <a:solidFill>
                  <a:schemeClr val="bg2">
                    <a:lumMod val="75000"/>
                  </a:schemeClr>
                </a:solidFill>
              </a:ln>
              <a:scene3d>
                <a:camera prst="perspectiveLeft">
                  <a:rot lat="0" lon="1200000" rev="0"/>
                </a:camera>
                <a:lightRig rig="threePt" dir="t"/>
              </a:scene3d>
              <a:sp3d extrusionH="831850" contourW="12700">
                <a:extrusionClr>
                  <a:schemeClr val="bg2">
                    <a:lumMod val="50000"/>
                  </a:schemeClr>
                </a:extrusionClr>
                <a:contourClr>
                  <a:srgbClr val="FFC000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FA8CB9-E765-C83D-B654-58F2CC415ADB}"/>
                </a:ext>
              </a:extLst>
            </p:cNvPr>
            <p:cNvGrpSpPr/>
            <p:nvPr/>
          </p:nvGrpSpPr>
          <p:grpSpPr>
            <a:xfrm>
              <a:off x="2327222" y="2050179"/>
              <a:ext cx="2256648" cy="3683505"/>
              <a:chOff x="2327222" y="2050179"/>
              <a:chExt cx="2256648" cy="368350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C9C3EF5-10EE-7084-F363-E358EB3C19FF}"/>
                  </a:ext>
                </a:extLst>
              </p:cNvPr>
              <p:cNvSpPr/>
              <p:nvPr/>
            </p:nvSpPr>
            <p:spPr>
              <a:xfrm>
                <a:off x="2327222" y="2050179"/>
                <a:ext cx="2256648" cy="1208909"/>
              </a:xfrm>
              <a:custGeom>
                <a:avLst/>
                <a:gdLst/>
                <a:ahLst/>
                <a:cxnLst/>
                <a:rect l="l" t="t" r="r" b="b"/>
                <a:pathLst>
                  <a:path w="2659694" h="1424825">
                    <a:moveTo>
                      <a:pt x="191957" y="0"/>
                    </a:moveTo>
                    <a:lnTo>
                      <a:pt x="469442" y="133737"/>
                    </a:lnTo>
                    <a:cubicBezTo>
                      <a:pt x="458764" y="191023"/>
                      <a:pt x="450236" y="234828"/>
                      <a:pt x="443856" y="265152"/>
                    </a:cubicBezTo>
                    <a:cubicBezTo>
                      <a:pt x="437476" y="295477"/>
                      <a:pt x="434286" y="323186"/>
                      <a:pt x="434286" y="348278"/>
                    </a:cubicBezTo>
                    <a:cubicBezTo>
                      <a:pt x="434286" y="424730"/>
                      <a:pt x="462729" y="480614"/>
                      <a:pt x="519614" y="515930"/>
                    </a:cubicBezTo>
                    <a:cubicBezTo>
                      <a:pt x="576499" y="551247"/>
                      <a:pt x="664870" y="568905"/>
                      <a:pt x="784726" y="568905"/>
                    </a:cubicBezTo>
                    <a:cubicBezTo>
                      <a:pt x="894759" y="568905"/>
                      <a:pt x="1004152" y="564153"/>
                      <a:pt x="1112904" y="554650"/>
                    </a:cubicBezTo>
                    <a:cubicBezTo>
                      <a:pt x="1176649" y="551020"/>
                      <a:pt x="1241956" y="547363"/>
                      <a:pt x="1308825" y="543679"/>
                    </a:cubicBezTo>
                    <a:cubicBezTo>
                      <a:pt x="1375694" y="539995"/>
                      <a:pt x="1433713" y="538153"/>
                      <a:pt x="1482884" y="538153"/>
                    </a:cubicBezTo>
                    <a:cubicBezTo>
                      <a:pt x="1691578" y="538153"/>
                      <a:pt x="1846017" y="579943"/>
                      <a:pt x="1946200" y="663522"/>
                    </a:cubicBezTo>
                    <a:cubicBezTo>
                      <a:pt x="2046383" y="747101"/>
                      <a:pt x="2109715" y="842786"/>
                      <a:pt x="2136196" y="950577"/>
                    </a:cubicBezTo>
                    <a:lnTo>
                      <a:pt x="2137076" y="956743"/>
                    </a:lnTo>
                    <a:cubicBezTo>
                      <a:pt x="2132538" y="1006661"/>
                      <a:pt x="2128641" y="1046276"/>
                      <a:pt x="2125384" y="1075585"/>
                    </a:cubicBezTo>
                    <a:lnTo>
                      <a:pt x="2124457" y="1081432"/>
                    </a:lnTo>
                    <a:lnTo>
                      <a:pt x="2462851" y="1081432"/>
                    </a:lnTo>
                    <a:lnTo>
                      <a:pt x="2659694" y="1424825"/>
                    </a:lnTo>
                    <a:lnTo>
                      <a:pt x="189554" y="1424825"/>
                    </a:lnTo>
                    <a:lnTo>
                      <a:pt x="0" y="1081432"/>
                    </a:lnTo>
                    <a:lnTo>
                      <a:pt x="1824675" y="1081432"/>
                    </a:lnTo>
                    <a:cubicBezTo>
                      <a:pt x="1830548" y="1079830"/>
                      <a:pt x="1833484" y="1080231"/>
                      <a:pt x="1833484" y="1082633"/>
                    </a:cubicBezTo>
                    <a:cubicBezTo>
                      <a:pt x="1833484" y="1057487"/>
                      <a:pt x="1825409" y="1036852"/>
                      <a:pt x="1809259" y="1020729"/>
                    </a:cubicBezTo>
                    <a:cubicBezTo>
                      <a:pt x="1793110" y="1004606"/>
                      <a:pt x="1769138" y="990058"/>
                      <a:pt x="1737345" y="977085"/>
                    </a:cubicBezTo>
                    <a:cubicBezTo>
                      <a:pt x="1705553" y="964111"/>
                      <a:pt x="1669276" y="955262"/>
                      <a:pt x="1628514" y="950537"/>
                    </a:cubicBezTo>
                    <a:cubicBezTo>
                      <a:pt x="1587752" y="945812"/>
                      <a:pt x="1547670" y="943450"/>
                      <a:pt x="1508270" y="943450"/>
                    </a:cubicBezTo>
                    <a:cubicBezTo>
                      <a:pt x="1469884" y="943450"/>
                      <a:pt x="1419899" y="945078"/>
                      <a:pt x="1358316" y="948335"/>
                    </a:cubicBezTo>
                    <a:cubicBezTo>
                      <a:pt x="1296732" y="951592"/>
                      <a:pt x="1231372" y="956663"/>
                      <a:pt x="1162234" y="963550"/>
                    </a:cubicBezTo>
                    <a:cubicBezTo>
                      <a:pt x="1097047" y="970171"/>
                      <a:pt x="1033489" y="975242"/>
                      <a:pt x="971558" y="978766"/>
                    </a:cubicBezTo>
                    <a:cubicBezTo>
                      <a:pt x="909628" y="982290"/>
                      <a:pt x="857628" y="984052"/>
                      <a:pt x="815558" y="984052"/>
                    </a:cubicBezTo>
                    <a:cubicBezTo>
                      <a:pt x="735582" y="984052"/>
                      <a:pt x="655286" y="970558"/>
                      <a:pt x="574670" y="943570"/>
                    </a:cubicBezTo>
                    <a:cubicBezTo>
                      <a:pt x="494054" y="916582"/>
                      <a:pt x="421099" y="877609"/>
                      <a:pt x="355805" y="826650"/>
                    </a:cubicBezTo>
                    <a:cubicBezTo>
                      <a:pt x="290512" y="775691"/>
                      <a:pt x="236870" y="710811"/>
                      <a:pt x="194880" y="632010"/>
                    </a:cubicBezTo>
                    <a:cubicBezTo>
                      <a:pt x="152890" y="553209"/>
                      <a:pt x="131895" y="463730"/>
                      <a:pt x="131895" y="363574"/>
                    </a:cubicBezTo>
                    <a:cubicBezTo>
                      <a:pt x="131895" y="299348"/>
                      <a:pt x="151916" y="178157"/>
                      <a:pt x="191957" y="0"/>
                    </a:cubicBezTo>
                    <a:close/>
                  </a:path>
                </a:pathLst>
              </a:custGeom>
              <a:solidFill>
                <a:srgbClr val="D5006A"/>
              </a:solidFill>
              <a:effectLst>
                <a:innerShdw blurRad="266700" dist="152400" dir="40800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2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68ED374-C82E-1DD9-2594-3DBCE630792C}"/>
                  </a:ext>
                </a:extLst>
              </p:cNvPr>
              <p:cNvSpPr/>
              <p:nvPr/>
            </p:nvSpPr>
            <p:spPr>
              <a:xfrm>
                <a:off x="2564390" y="3268031"/>
                <a:ext cx="1782312" cy="2465653"/>
              </a:xfrm>
              <a:custGeom>
                <a:avLst/>
                <a:gdLst/>
                <a:ahLst/>
                <a:cxnLst/>
                <a:rect l="l" t="t" r="r" b="b"/>
                <a:pathLst>
                  <a:path w="2100640" h="2906028">
                    <a:moveTo>
                      <a:pt x="869134" y="0"/>
                    </a:moveTo>
                    <a:lnTo>
                      <a:pt x="944011" y="0"/>
                    </a:lnTo>
                    <a:cubicBezTo>
                      <a:pt x="1085650" y="0"/>
                      <a:pt x="1215396" y="24025"/>
                      <a:pt x="1333251" y="72074"/>
                    </a:cubicBezTo>
                    <a:cubicBezTo>
                      <a:pt x="1451105" y="120124"/>
                      <a:pt x="1551008" y="183229"/>
                      <a:pt x="1632959" y="261389"/>
                    </a:cubicBezTo>
                    <a:cubicBezTo>
                      <a:pt x="1714910" y="339549"/>
                      <a:pt x="1778335" y="430563"/>
                      <a:pt x="1823234" y="534429"/>
                    </a:cubicBezTo>
                    <a:cubicBezTo>
                      <a:pt x="1868134" y="638296"/>
                      <a:pt x="1890584" y="742951"/>
                      <a:pt x="1890584" y="848392"/>
                    </a:cubicBezTo>
                    <a:cubicBezTo>
                      <a:pt x="1890584" y="1046463"/>
                      <a:pt x="1822380" y="1232000"/>
                      <a:pt x="1685974" y="1405004"/>
                    </a:cubicBezTo>
                    <a:cubicBezTo>
                      <a:pt x="1549566" y="1578009"/>
                      <a:pt x="1341059" y="1699454"/>
                      <a:pt x="1060450" y="1769339"/>
                    </a:cubicBezTo>
                    <a:cubicBezTo>
                      <a:pt x="1272508" y="1883056"/>
                      <a:pt x="1459994" y="2010774"/>
                      <a:pt x="1622909" y="2152493"/>
                    </a:cubicBezTo>
                    <a:cubicBezTo>
                      <a:pt x="1785823" y="2294212"/>
                      <a:pt x="1945066" y="2444994"/>
                      <a:pt x="2100640" y="2604838"/>
                    </a:cubicBezTo>
                    <a:lnTo>
                      <a:pt x="2100640" y="2906028"/>
                    </a:lnTo>
                    <a:cubicBezTo>
                      <a:pt x="1907481" y="2777629"/>
                      <a:pt x="1744006" y="2657185"/>
                      <a:pt x="1610216" y="2544696"/>
                    </a:cubicBezTo>
                    <a:cubicBezTo>
                      <a:pt x="1476425" y="2432207"/>
                      <a:pt x="1342994" y="2333092"/>
                      <a:pt x="1209924" y="2247351"/>
                    </a:cubicBezTo>
                    <a:cubicBezTo>
                      <a:pt x="1076854" y="2161609"/>
                      <a:pt x="946066" y="2090910"/>
                      <a:pt x="817561" y="2035252"/>
                    </a:cubicBezTo>
                    <a:cubicBezTo>
                      <a:pt x="689055" y="1979595"/>
                      <a:pt x="554384" y="1946321"/>
                      <a:pt x="413546" y="1935430"/>
                    </a:cubicBezTo>
                    <a:lnTo>
                      <a:pt x="0" y="1268104"/>
                    </a:lnTo>
                    <a:cubicBezTo>
                      <a:pt x="270412" y="1338416"/>
                      <a:pt x="481642" y="1373572"/>
                      <a:pt x="633692" y="1373572"/>
                    </a:cubicBezTo>
                    <a:cubicBezTo>
                      <a:pt x="788197" y="1373572"/>
                      <a:pt x="920947" y="1351429"/>
                      <a:pt x="1031941" y="1307144"/>
                    </a:cubicBezTo>
                    <a:cubicBezTo>
                      <a:pt x="1142935" y="1262858"/>
                      <a:pt x="1233482" y="1208095"/>
                      <a:pt x="1303580" y="1142855"/>
                    </a:cubicBezTo>
                    <a:cubicBezTo>
                      <a:pt x="1373679" y="1077615"/>
                      <a:pt x="1425826" y="1007796"/>
                      <a:pt x="1460021" y="933400"/>
                    </a:cubicBezTo>
                    <a:cubicBezTo>
                      <a:pt x="1494216" y="859003"/>
                      <a:pt x="1511314" y="792415"/>
                      <a:pt x="1511314" y="733634"/>
                    </a:cubicBezTo>
                    <a:cubicBezTo>
                      <a:pt x="1511314" y="616180"/>
                      <a:pt x="1475517" y="526902"/>
                      <a:pt x="1403924" y="465799"/>
                    </a:cubicBezTo>
                    <a:cubicBezTo>
                      <a:pt x="1332330" y="404696"/>
                      <a:pt x="1225900" y="374145"/>
                      <a:pt x="1084635" y="374145"/>
                    </a:cubicBezTo>
                    <a:lnTo>
                      <a:pt x="1070541" y="374145"/>
                    </a:lnTo>
                    <a:lnTo>
                      <a:pt x="1070541" y="368299"/>
                    </a:lnTo>
                    <a:lnTo>
                      <a:pt x="1070329" y="374145"/>
                    </a:lnTo>
                    <a:lnTo>
                      <a:pt x="1044354" y="374145"/>
                    </a:lnTo>
                    <a:cubicBezTo>
                      <a:pt x="1054444" y="374145"/>
                      <a:pt x="1058648" y="374986"/>
                      <a:pt x="1056967" y="376667"/>
                    </a:cubicBezTo>
                    <a:cubicBezTo>
                      <a:pt x="1055706" y="377929"/>
                      <a:pt x="1057935" y="378717"/>
                      <a:pt x="1063656" y="379033"/>
                    </a:cubicBezTo>
                    <a:lnTo>
                      <a:pt x="1070146" y="379181"/>
                    </a:lnTo>
                    <a:lnTo>
                      <a:pt x="1067998" y="438356"/>
                    </a:lnTo>
                    <a:cubicBezTo>
                      <a:pt x="1062913" y="506556"/>
                      <a:pt x="1050200" y="569185"/>
                      <a:pt x="1029859" y="626244"/>
                    </a:cubicBezTo>
                    <a:cubicBezTo>
                      <a:pt x="1002738" y="702322"/>
                      <a:pt x="964926" y="767496"/>
                      <a:pt x="916422" y="821765"/>
                    </a:cubicBezTo>
                    <a:cubicBezTo>
                      <a:pt x="867919" y="876034"/>
                      <a:pt x="813183" y="917503"/>
                      <a:pt x="752214" y="946173"/>
                    </a:cubicBezTo>
                    <a:cubicBezTo>
                      <a:pt x="691244" y="974842"/>
                      <a:pt x="629421" y="989177"/>
                      <a:pt x="566743" y="989177"/>
                    </a:cubicBezTo>
                    <a:cubicBezTo>
                      <a:pt x="455856" y="989177"/>
                      <a:pt x="362613" y="954208"/>
                      <a:pt x="287015" y="884269"/>
                    </a:cubicBezTo>
                    <a:cubicBezTo>
                      <a:pt x="211418" y="814331"/>
                      <a:pt x="173619" y="729790"/>
                      <a:pt x="173619" y="630649"/>
                    </a:cubicBezTo>
                    <a:cubicBezTo>
                      <a:pt x="173619" y="550193"/>
                      <a:pt x="194774" y="475863"/>
                      <a:pt x="237084" y="407659"/>
                    </a:cubicBezTo>
                    <a:cubicBezTo>
                      <a:pt x="279394" y="339456"/>
                      <a:pt x="331061" y="279301"/>
                      <a:pt x="392083" y="227194"/>
                    </a:cubicBezTo>
                    <a:cubicBezTo>
                      <a:pt x="453106" y="175087"/>
                      <a:pt x="518800" y="131415"/>
                      <a:pt x="589166" y="96179"/>
                    </a:cubicBezTo>
                    <a:cubicBezTo>
                      <a:pt x="659532" y="60943"/>
                      <a:pt x="728856" y="35610"/>
                      <a:pt x="797140" y="20181"/>
                    </a:cubicBezTo>
                    <a:lnTo>
                      <a:pt x="869134" y="0"/>
                    </a:lnTo>
                    <a:close/>
                  </a:path>
                </a:pathLst>
              </a:custGeom>
              <a:solidFill>
                <a:srgbClr val="D5006A"/>
              </a:solidFill>
              <a:effectLst>
                <a:innerShdw blurRad="266700" dist="152400" dir="40800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277075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7F7EC7-E8E5-4244-9D65-27D2CA8D3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8" y="0"/>
            <a:ext cx="12192000" cy="6705600"/>
          </a:xfrm>
          <a:prstGeom prst="rect">
            <a:avLst/>
          </a:prstGeom>
        </p:spPr>
      </p:pic>
      <p:grpSp>
        <p:nvGrpSpPr>
          <p:cNvPr id="5" name="person">
            <a:extLst>
              <a:ext uri="{FF2B5EF4-FFF2-40B4-BE49-F238E27FC236}">
                <a16:creationId xmlns:a16="http://schemas.microsoft.com/office/drawing/2014/main" id="{FA06A5C6-C656-4D7D-9ADB-7BEB92ECA414}"/>
              </a:ext>
            </a:extLst>
          </p:cNvPr>
          <p:cNvGrpSpPr/>
          <p:nvPr/>
        </p:nvGrpSpPr>
        <p:grpSpPr>
          <a:xfrm>
            <a:off x="-1745007" y="3274155"/>
            <a:ext cx="1770917" cy="3055121"/>
            <a:chOff x="3006612" y="1232029"/>
            <a:chExt cx="2475154" cy="5548925"/>
          </a:xfrm>
          <a:effectLst>
            <a:outerShdw blurRad="76200" dist="101600" dir="13800000" sy="23000" kx="1200000" algn="br" rotWithShape="0">
              <a:prstClr val="black">
                <a:alpha val="59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1E31E46-2A10-4280-ADB7-AF2FF4B19701}"/>
                </a:ext>
              </a:extLst>
            </p:cNvPr>
            <p:cNvSpPr/>
            <p:nvPr/>
          </p:nvSpPr>
          <p:spPr>
            <a:xfrm>
              <a:off x="4225322" y="6540602"/>
              <a:ext cx="624289" cy="229518"/>
            </a:xfrm>
            <a:custGeom>
              <a:avLst/>
              <a:gdLst>
                <a:gd name="connsiteX0" fmla="*/ 6630 w 624289"/>
                <a:gd name="connsiteY0" fmla="*/ 219164 h 229518"/>
                <a:gd name="connsiteX1" fmla="*/ 564727 w 624289"/>
                <a:gd name="connsiteY1" fmla="*/ 223204 h 229518"/>
                <a:gd name="connsiteX2" fmla="*/ 625411 w 624289"/>
                <a:gd name="connsiteY2" fmla="*/ 162978 h 229518"/>
                <a:gd name="connsiteX3" fmla="*/ 625411 w 624289"/>
                <a:gd name="connsiteY3" fmla="*/ 162978 h 229518"/>
                <a:gd name="connsiteX4" fmla="*/ 585383 w 624289"/>
                <a:gd name="connsiteY4" fmla="*/ 105507 h 229518"/>
                <a:gd name="connsiteX5" fmla="*/ 309962 w 624289"/>
                <a:gd name="connsiteY5" fmla="*/ 6630 h 229518"/>
                <a:gd name="connsiteX6" fmla="*/ 8099 w 624289"/>
                <a:gd name="connsiteY6" fmla="*/ 11863 h 2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289" h="229518">
                  <a:moveTo>
                    <a:pt x="6630" y="219164"/>
                  </a:moveTo>
                  <a:lnTo>
                    <a:pt x="564727" y="223204"/>
                  </a:lnTo>
                  <a:cubicBezTo>
                    <a:pt x="598105" y="223305"/>
                    <a:pt x="625259" y="196356"/>
                    <a:pt x="625411" y="162978"/>
                  </a:cubicBezTo>
                  <a:lnTo>
                    <a:pt x="625411" y="162978"/>
                  </a:lnTo>
                  <a:cubicBezTo>
                    <a:pt x="625640" y="137260"/>
                    <a:pt x="609585" y="114209"/>
                    <a:pt x="585383" y="105507"/>
                  </a:cubicBezTo>
                  <a:lnTo>
                    <a:pt x="309962" y="6630"/>
                  </a:lnTo>
                  <a:lnTo>
                    <a:pt x="8099" y="11863"/>
                  </a:lnTo>
                  <a:close/>
                </a:path>
              </a:pathLst>
            </a:custGeom>
            <a:solidFill>
              <a:srgbClr val="656374"/>
            </a:solidFill>
            <a:ln w="91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45E66-97CB-456F-9642-3CFABC544F87}"/>
                </a:ext>
              </a:extLst>
            </p:cNvPr>
            <p:cNvGrpSpPr/>
            <p:nvPr/>
          </p:nvGrpSpPr>
          <p:grpSpPr>
            <a:xfrm>
              <a:off x="3006612" y="1232029"/>
              <a:ext cx="2475154" cy="5548925"/>
              <a:chOff x="3006612" y="1232029"/>
              <a:chExt cx="2475154" cy="55489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A012720-5477-488A-BDC2-BB1BD3C991D3}"/>
                  </a:ext>
                </a:extLst>
              </p:cNvPr>
              <p:cNvGrpSpPr/>
              <p:nvPr/>
            </p:nvGrpSpPr>
            <p:grpSpPr>
              <a:xfrm>
                <a:off x="3750679" y="6216523"/>
                <a:ext cx="850666" cy="564431"/>
                <a:chOff x="3750679" y="6216523"/>
                <a:chExt cx="850666" cy="564431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97CADCA-CEB7-4E1C-9BD2-FEF775E87AA1}"/>
                    </a:ext>
                  </a:extLst>
                </p:cNvPr>
                <p:cNvSpPr/>
                <p:nvPr/>
              </p:nvSpPr>
              <p:spPr>
                <a:xfrm>
                  <a:off x="4245152" y="6223316"/>
                  <a:ext cx="220337" cy="367229"/>
                </a:xfrm>
                <a:custGeom>
                  <a:avLst/>
                  <a:gdLst>
                    <a:gd name="connsiteX0" fmla="*/ 15811 w 220337"/>
                    <a:gd name="connsiteY0" fmla="*/ 55105 h 367228"/>
                    <a:gd name="connsiteX1" fmla="*/ 6630 w 220337"/>
                    <a:gd name="connsiteY1" fmla="*/ 361190 h 367228"/>
                    <a:gd name="connsiteX2" fmla="*/ 217787 w 220337"/>
                    <a:gd name="connsiteY2" fmla="*/ 365138 h 367228"/>
                    <a:gd name="connsiteX3" fmla="*/ 213105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5811" y="55105"/>
                      </a:moveTo>
                      <a:cubicBezTo>
                        <a:pt x="14342" y="75119"/>
                        <a:pt x="6630" y="361190"/>
                        <a:pt x="6630" y="361190"/>
                      </a:cubicBezTo>
                      <a:lnTo>
                        <a:pt x="217787" y="365138"/>
                      </a:lnTo>
                      <a:lnTo>
                        <a:pt x="213105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4A23951C-B6B8-4583-9E00-40F1C0ABFF57}"/>
                    </a:ext>
                  </a:extLst>
                </p:cNvPr>
                <p:cNvSpPr/>
                <p:nvPr/>
              </p:nvSpPr>
              <p:spPr>
                <a:xfrm>
                  <a:off x="4518718" y="6549120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80096 h 82626"/>
                    <a:gd name="connsiteX1" fmla="*/ 75138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80096"/>
                      </a:moveTo>
                      <a:lnTo>
                        <a:pt x="75138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2C072C0-C09C-4DD1-8B21-267112DD2814}"/>
                    </a:ext>
                  </a:extLst>
                </p:cNvPr>
                <p:cNvSpPr/>
                <p:nvPr/>
              </p:nvSpPr>
              <p:spPr>
                <a:xfrm>
                  <a:off x="3771427" y="6216523"/>
                  <a:ext cx="220337" cy="367229"/>
                </a:xfrm>
                <a:custGeom>
                  <a:avLst/>
                  <a:gdLst>
                    <a:gd name="connsiteX0" fmla="*/ 10670 w 220337"/>
                    <a:gd name="connsiteY0" fmla="*/ 58410 h 367228"/>
                    <a:gd name="connsiteX1" fmla="*/ 6630 w 220337"/>
                    <a:gd name="connsiteY1" fmla="*/ 362842 h 367228"/>
                    <a:gd name="connsiteX2" fmla="*/ 218246 w 220337"/>
                    <a:gd name="connsiteY2" fmla="*/ 362842 h 367228"/>
                    <a:gd name="connsiteX3" fmla="*/ 207229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0670" y="58410"/>
                      </a:moveTo>
                      <a:cubicBezTo>
                        <a:pt x="9476" y="78332"/>
                        <a:pt x="6630" y="362842"/>
                        <a:pt x="6630" y="362842"/>
                      </a:cubicBezTo>
                      <a:lnTo>
                        <a:pt x="218246" y="362842"/>
                      </a:lnTo>
                      <a:lnTo>
                        <a:pt x="207229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70F19AF-1838-4D54-BF98-74EA11B1A23B}"/>
                    </a:ext>
                  </a:extLst>
                </p:cNvPr>
                <p:cNvSpPr/>
                <p:nvPr/>
              </p:nvSpPr>
              <p:spPr>
                <a:xfrm>
                  <a:off x="3750679" y="6542255"/>
                  <a:ext cx="624289" cy="238699"/>
                </a:xfrm>
                <a:custGeom>
                  <a:avLst/>
                  <a:gdLst>
                    <a:gd name="connsiteX0" fmla="*/ 6630 w 624289"/>
                    <a:gd name="connsiteY0" fmla="*/ 212921 h 238698"/>
                    <a:gd name="connsiteX1" fmla="*/ 564267 w 624289"/>
                    <a:gd name="connsiteY1" fmla="*/ 234495 h 238698"/>
                    <a:gd name="connsiteX2" fmla="*/ 626779 w 624289"/>
                    <a:gd name="connsiteY2" fmla="*/ 176455 h 238698"/>
                    <a:gd name="connsiteX3" fmla="*/ 626788 w 624289"/>
                    <a:gd name="connsiteY3" fmla="*/ 176197 h 238698"/>
                    <a:gd name="connsiteX4" fmla="*/ 626788 w 624289"/>
                    <a:gd name="connsiteY4" fmla="*/ 176198 h 238698"/>
                    <a:gd name="connsiteX5" fmla="*/ 588596 w 624289"/>
                    <a:gd name="connsiteY5" fmla="*/ 117809 h 238698"/>
                    <a:gd name="connsiteX6" fmla="*/ 316388 w 624289"/>
                    <a:gd name="connsiteY6" fmla="*/ 10945 h 238698"/>
                    <a:gd name="connsiteX7" fmla="*/ 14525 w 624289"/>
                    <a:gd name="connsiteY7" fmla="*/ 6630 h 2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4289" h="238698">
                      <a:moveTo>
                        <a:pt x="6630" y="212921"/>
                      </a:moveTo>
                      <a:lnTo>
                        <a:pt x="564267" y="234495"/>
                      </a:lnTo>
                      <a:cubicBezTo>
                        <a:pt x="597557" y="235730"/>
                        <a:pt x="625544" y="209745"/>
                        <a:pt x="626779" y="176455"/>
                      </a:cubicBezTo>
                      <a:cubicBezTo>
                        <a:pt x="626782" y="176369"/>
                        <a:pt x="626785" y="176284"/>
                        <a:pt x="626788" y="176197"/>
                      </a:cubicBezTo>
                      <a:lnTo>
                        <a:pt x="626788" y="176198"/>
                      </a:lnTo>
                      <a:cubicBezTo>
                        <a:pt x="627804" y="150584"/>
                        <a:pt x="612471" y="127142"/>
                        <a:pt x="588596" y="117809"/>
                      </a:cubicBezTo>
                      <a:lnTo>
                        <a:pt x="316388" y="10945"/>
                      </a:lnTo>
                      <a:lnTo>
                        <a:pt x="14525" y="6630"/>
                      </a:lnTo>
                      <a:close/>
                    </a:path>
                  </a:pathLst>
                </a:custGeom>
                <a:solidFill>
                  <a:srgbClr val="777385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3899DC69-8E0A-4DF2-9F4A-4BD2397809F0}"/>
                    </a:ext>
                  </a:extLst>
                </p:cNvPr>
                <p:cNvSpPr/>
                <p:nvPr/>
              </p:nvSpPr>
              <p:spPr>
                <a:xfrm>
                  <a:off x="4048022" y="6557016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434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434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F3DECF8E-0623-444A-B919-C2FEC1528B13}"/>
                    </a:ext>
                  </a:extLst>
                </p:cNvPr>
                <p:cNvSpPr/>
                <p:nvPr/>
              </p:nvSpPr>
              <p:spPr>
                <a:xfrm>
                  <a:off x="4095395" y="6578774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342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34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8D901820-7B69-4561-97DF-EC8ADD6574DB}"/>
                    </a:ext>
                  </a:extLst>
                </p:cNvPr>
                <p:cNvSpPr/>
                <p:nvPr/>
              </p:nvSpPr>
              <p:spPr>
                <a:xfrm>
                  <a:off x="4140472" y="6598145"/>
                  <a:ext cx="91807" cy="91807"/>
                </a:xfrm>
                <a:custGeom>
                  <a:avLst/>
                  <a:gdLst>
                    <a:gd name="connsiteX0" fmla="*/ 9680 w 91807"/>
                    <a:gd name="connsiteY0" fmla="*/ 86798 h 91807"/>
                    <a:gd name="connsiteX1" fmla="*/ 85972 w 91807"/>
                    <a:gd name="connsiteY1" fmla="*/ 9680 h 9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807" h="91807">
                      <a:moveTo>
                        <a:pt x="9680" y="86798"/>
                      </a:moveTo>
                      <a:lnTo>
                        <a:pt x="8597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01D4D98-13E4-47B4-AA57-63FB0464DA1F}"/>
                  </a:ext>
                </a:extLst>
              </p:cNvPr>
              <p:cNvGrpSpPr/>
              <p:nvPr/>
            </p:nvGrpSpPr>
            <p:grpSpPr>
              <a:xfrm>
                <a:off x="3006612" y="1232029"/>
                <a:ext cx="2475154" cy="5290212"/>
                <a:chOff x="3006612" y="1232029"/>
                <a:chExt cx="2475154" cy="5290212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2E733811-280D-4D58-8C06-381471983BEA}"/>
                    </a:ext>
                  </a:extLst>
                </p:cNvPr>
                <p:cNvSpPr/>
                <p:nvPr/>
              </p:nvSpPr>
              <p:spPr>
                <a:xfrm>
                  <a:off x="4156834" y="4327406"/>
                  <a:ext cx="422313" cy="2194193"/>
                </a:xfrm>
                <a:custGeom>
                  <a:avLst/>
                  <a:gdLst>
                    <a:gd name="connsiteX0" fmla="*/ 6630 w 422313"/>
                    <a:gd name="connsiteY0" fmla="*/ 6630 h 2194192"/>
                    <a:gd name="connsiteX1" fmla="*/ 7273 w 422313"/>
                    <a:gd name="connsiteY1" fmla="*/ 45097 h 2194192"/>
                    <a:gd name="connsiteX2" fmla="*/ 75945 w 422313"/>
                    <a:gd name="connsiteY2" fmla="*/ 2194947 h 2194192"/>
                    <a:gd name="connsiteX3" fmla="*/ 348796 w 422313"/>
                    <a:gd name="connsiteY3" fmla="*/ 2185767 h 2194192"/>
                    <a:gd name="connsiteX4" fmla="*/ 420956 w 422313"/>
                    <a:gd name="connsiteY4" fmla="*/ 59144 h 2194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94192">
                      <a:moveTo>
                        <a:pt x="6630" y="6630"/>
                      </a:moveTo>
                      <a:cubicBezTo>
                        <a:pt x="6630" y="9017"/>
                        <a:pt x="6630" y="22329"/>
                        <a:pt x="7273" y="45097"/>
                      </a:cubicBezTo>
                      <a:cubicBezTo>
                        <a:pt x="17555" y="378174"/>
                        <a:pt x="75945" y="2194947"/>
                        <a:pt x="75945" y="2194947"/>
                      </a:cubicBezTo>
                      <a:lnTo>
                        <a:pt x="348796" y="2185767"/>
                      </a:lnTo>
                      <a:lnTo>
                        <a:pt x="420956" y="59144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1A50385E-5478-4706-85D7-89FFABE8BA60}"/>
                    </a:ext>
                  </a:extLst>
                </p:cNvPr>
                <p:cNvSpPr/>
                <p:nvPr/>
              </p:nvSpPr>
              <p:spPr>
                <a:xfrm>
                  <a:off x="3643723" y="4337229"/>
                  <a:ext cx="422313" cy="2185012"/>
                </a:xfrm>
                <a:custGeom>
                  <a:avLst/>
                  <a:gdLst>
                    <a:gd name="connsiteX0" fmla="*/ 6630 w 422313"/>
                    <a:gd name="connsiteY0" fmla="*/ 6630 h 2185012"/>
                    <a:gd name="connsiteX1" fmla="*/ 7915 w 422313"/>
                    <a:gd name="connsiteY1" fmla="*/ 44914 h 2185012"/>
                    <a:gd name="connsiteX2" fmla="*/ 114504 w 422313"/>
                    <a:gd name="connsiteY2" fmla="*/ 2180717 h 2185012"/>
                    <a:gd name="connsiteX3" fmla="*/ 387079 w 422313"/>
                    <a:gd name="connsiteY3" fmla="*/ 2166671 h 2185012"/>
                    <a:gd name="connsiteX4" fmla="*/ 421782 w 422313"/>
                    <a:gd name="connsiteY4" fmla="*/ 51249 h 218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85012">
                      <a:moveTo>
                        <a:pt x="6630" y="6630"/>
                      </a:moveTo>
                      <a:cubicBezTo>
                        <a:pt x="6630" y="9109"/>
                        <a:pt x="6630" y="22237"/>
                        <a:pt x="7915" y="44914"/>
                      </a:cubicBezTo>
                      <a:cubicBezTo>
                        <a:pt x="24073" y="375420"/>
                        <a:pt x="114504" y="2180717"/>
                        <a:pt x="114504" y="2180717"/>
                      </a:cubicBezTo>
                      <a:lnTo>
                        <a:pt x="387079" y="2166671"/>
                      </a:lnTo>
                      <a:lnTo>
                        <a:pt x="421782" y="51249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786D2DE-F6B0-439D-9E0D-FFA24672BBA7}"/>
                    </a:ext>
                  </a:extLst>
                </p:cNvPr>
                <p:cNvGrpSpPr/>
                <p:nvPr/>
              </p:nvGrpSpPr>
              <p:grpSpPr>
                <a:xfrm>
                  <a:off x="3006612" y="1232029"/>
                  <a:ext cx="2475154" cy="3408881"/>
                  <a:chOff x="3006612" y="1232029"/>
                  <a:chExt cx="2475154" cy="3408881"/>
                </a:xfrm>
              </p:grpSpPr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079F024A-DBE3-4FFA-9BA1-2FA52FA0209F}"/>
                      </a:ext>
                    </a:extLst>
                  </p:cNvPr>
                  <p:cNvSpPr/>
                  <p:nvPr/>
                </p:nvSpPr>
                <p:spPr>
                  <a:xfrm>
                    <a:off x="5236568" y="1849251"/>
                    <a:ext cx="137711" cy="302964"/>
                  </a:xfrm>
                  <a:custGeom>
                    <a:avLst/>
                    <a:gdLst>
                      <a:gd name="connsiteX0" fmla="*/ 72708 w 137710"/>
                      <a:gd name="connsiteY0" fmla="*/ 274300 h 302963"/>
                      <a:gd name="connsiteX1" fmla="*/ 66498 w 137710"/>
                      <a:gd name="connsiteY1" fmla="*/ 300567 h 302963"/>
                      <a:gd name="connsiteX2" fmla="*/ 7978 w 137710"/>
                      <a:gd name="connsiteY2" fmla="*/ 286734 h 302963"/>
                      <a:gd name="connsiteX3" fmla="*/ 14187 w 137710"/>
                      <a:gd name="connsiteY3" fmla="*/ 260466 h 302963"/>
                      <a:gd name="connsiteX4" fmla="*/ 67663 w 137710"/>
                      <a:gd name="connsiteY4" fmla="*/ 34245 h 302963"/>
                      <a:gd name="connsiteX5" fmla="*/ 126184 w 137710"/>
                      <a:gd name="connsiteY5" fmla="*/ 48079 h 302963"/>
                      <a:gd name="connsiteX6" fmla="*/ 132394 w 137710"/>
                      <a:gd name="connsiteY6" fmla="*/ 21811 h 302963"/>
                      <a:gd name="connsiteX7" fmla="*/ 126184 w 137710"/>
                      <a:gd name="connsiteY7" fmla="*/ 48079 h 302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7710" h="302963">
                        <a:moveTo>
                          <a:pt x="72708" y="274300"/>
                        </a:moveTo>
                        <a:cubicBezTo>
                          <a:pt x="69278" y="288807"/>
                          <a:pt x="66498" y="300567"/>
                          <a:pt x="66498" y="300567"/>
                        </a:cubicBezTo>
                        <a:lnTo>
                          <a:pt x="7978" y="286734"/>
                        </a:lnTo>
                        <a:cubicBezTo>
                          <a:pt x="7978" y="286734"/>
                          <a:pt x="10758" y="274973"/>
                          <a:pt x="14187" y="260466"/>
                        </a:cubicBezTo>
                        <a:lnTo>
                          <a:pt x="67663" y="34245"/>
                        </a:lnTo>
                        <a:lnTo>
                          <a:pt x="126184" y="48079"/>
                        </a:lnTo>
                        <a:cubicBezTo>
                          <a:pt x="129614" y="33572"/>
                          <a:pt x="132394" y="21811"/>
                          <a:pt x="132394" y="21811"/>
                        </a:cubicBezTo>
                        <a:cubicBezTo>
                          <a:pt x="132394" y="21811"/>
                          <a:pt x="129614" y="33572"/>
                          <a:pt x="126184" y="48079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A8DCC5F6-EA31-4E81-AC4C-0BCBEC665D10}"/>
                      </a:ext>
                    </a:extLst>
                  </p:cNvPr>
                  <p:cNvSpPr/>
                  <p:nvPr/>
                </p:nvSpPr>
                <p:spPr>
                  <a:xfrm>
                    <a:off x="5240986" y="1972089"/>
                    <a:ext cx="165253" cy="257060"/>
                  </a:xfrm>
                  <a:custGeom>
                    <a:avLst/>
                    <a:gdLst>
                      <a:gd name="connsiteX0" fmla="*/ 74619 w 165253"/>
                      <a:gd name="connsiteY0" fmla="*/ 229802 h 257060"/>
                      <a:gd name="connsiteX1" fmla="*/ 63938 w 165253"/>
                      <a:gd name="connsiteY1" fmla="*/ 254590 h 257060"/>
                      <a:gd name="connsiteX2" fmla="*/ 8713 w 165253"/>
                      <a:gd name="connsiteY2" fmla="*/ 230795 h 257060"/>
                      <a:gd name="connsiteX3" fmla="*/ 19393 w 165253"/>
                      <a:gd name="connsiteY3" fmla="*/ 206006 h 257060"/>
                      <a:gd name="connsiteX4" fmla="*/ 93722 w 165253"/>
                      <a:gd name="connsiteY4" fmla="*/ 33500 h 257060"/>
                      <a:gd name="connsiteX5" fmla="*/ 148947 w 165253"/>
                      <a:gd name="connsiteY5" fmla="*/ 57296 h 257060"/>
                      <a:gd name="connsiteX6" fmla="*/ 159628 w 165253"/>
                      <a:gd name="connsiteY6" fmla="*/ 32507 h 257060"/>
                      <a:gd name="connsiteX7" fmla="*/ 148947 w 165253"/>
                      <a:gd name="connsiteY7" fmla="*/ 57296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5253" h="257060">
                        <a:moveTo>
                          <a:pt x="74619" y="229802"/>
                        </a:moveTo>
                        <a:cubicBezTo>
                          <a:pt x="68720" y="243492"/>
                          <a:pt x="63938" y="254590"/>
                          <a:pt x="63938" y="254590"/>
                        </a:cubicBezTo>
                        <a:lnTo>
                          <a:pt x="8713" y="230795"/>
                        </a:lnTo>
                        <a:cubicBezTo>
                          <a:pt x="8713" y="230795"/>
                          <a:pt x="13495" y="219697"/>
                          <a:pt x="19393" y="206006"/>
                        </a:cubicBezTo>
                        <a:lnTo>
                          <a:pt x="93722" y="33500"/>
                        </a:lnTo>
                        <a:lnTo>
                          <a:pt x="148947" y="57296"/>
                        </a:lnTo>
                        <a:cubicBezTo>
                          <a:pt x="154846" y="43606"/>
                          <a:pt x="159628" y="32507"/>
                          <a:pt x="159628" y="32507"/>
                        </a:cubicBezTo>
                        <a:cubicBezTo>
                          <a:pt x="159628" y="32507"/>
                          <a:pt x="154846" y="43606"/>
                          <a:pt x="148947" y="57296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46E73B58-506C-438B-B965-A3DA80F32C82}"/>
                      </a:ext>
                    </a:extLst>
                  </p:cNvPr>
                  <p:cNvSpPr/>
                  <p:nvPr/>
                </p:nvSpPr>
                <p:spPr>
                  <a:xfrm>
                    <a:off x="5215360" y="2008767"/>
                    <a:ext cx="73446" cy="257060"/>
                  </a:xfrm>
                  <a:custGeom>
                    <a:avLst/>
                    <a:gdLst>
                      <a:gd name="connsiteX0" fmla="*/ 73408 w 73445"/>
                      <a:gd name="connsiteY0" fmla="*/ 221658 h 257060"/>
                      <a:gd name="connsiteX1" fmla="*/ 74217 w 73445"/>
                      <a:gd name="connsiteY1" fmla="*/ 248649 h 257060"/>
                      <a:gd name="connsiteX2" fmla="*/ 14084 w 73445"/>
                      <a:gd name="connsiteY2" fmla="*/ 250453 h 257060"/>
                      <a:gd name="connsiteX3" fmla="*/ 13274 w 73445"/>
                      <a:gd name="connsiteY3" fmla="*/ 223462 h 257060"/>
                      <a:gd name="connsiteX4" fmla="*/ 7639 w 73445"/>
                      <a:gd name="connsiteY4" fmla="*/ 35624 h 257060"/>
                      <a:gd name="connsiteX5" fmla="*/ 67773 w 73445"/>
                      <a:gd name="connsiteY5" fmla="*/ 33820 h 257060"/>
                      <a:gd name="connsiteX6" fmla="*/ 66963 w 73445"/>
                      <a:gd name="connsiteY6" fmla="*/ 6829 h 257060"/>
                      <a:gd name="connsiteX7" fmla="*/ 67773 w 73445"/>
                      <a:gd name="connsiteY7" fmla="*/ 33820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445" h="257060">
                        <a:moveTo>
                          <a:pt x="73408" y="221658"/>
                        </a:moveTo>
                        <a:cubicBezTo>
                          <a:pt x="73855" y="236565"/>
                          <a:pt x="74217" y="248649"/>
                          <a:pt x="74217" y="248649"/>
                        </a:cubicBezTo>
                        <a:lnTo>
                          <a:pt x="14084" y="250453"/>
                        </a:lnTo>
                        <a:cubicBezTo>
                          <a:pt x="14084" y="250453"/>
                          <a:pt x="13721" y="238369"/>
                          <a:pt x="13274" y="223462"/>
                        </a:cubicBezTo>
                        <a:lnTo>
                          <a:pt x="7639" y="35624"/>
                        </a:lnTo>
                        <a:lnTo>
                          <a:pt x="67773" y="33820"/>
                        </a:lnTo>
                        <a:cubicBezTo>
                          <a:pt x="67325" y="18913"/>
                          <a:pt x="66963" y="6829"/>
                          <a:pt x="66963" y="6829"/>
                        </a:cubicBezTo>
                        <a:cubicBezTo>
                          <a:pt x="66963" y="6829"/>
                          <a:pt x="67325" y="18913"/>
                          <a:pt x="67773" y="33820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1C69D239-A779-420F-8EF2-7A5FD2C2942C}"/>
                      </a:ext>
                    </a:extLst>
                  </p:cNvPr>
                  <p:cNvSpPr/>
                  <p:nvPr/>
                </p:nvSpPr>
                <p:spPr>
                  <a:xfrm>
                    <a:off x="5273504" y="2011335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300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300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4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300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300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4071C781-2B00-42CD-ADDC-66FEA5A1E7E8}"/>
                      </a:ext>
                    </a:extLst>
                  </p:cNvPr>
                  <p:cNvSpPr/>
                  <p:nvPr/>
                </p:nvSpPr>
                <p:spPr>
                  <a:xfrm>
                    <a:off x="5307332" y="2064196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299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299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3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299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299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6EEC73A0-317B-4ABA-8E97-A3790178861D}"/>
                      </a:ext>
                    </a:extLst>
                  </p:cNvPr>
                  <p:cNvSpPr/>
                  <p:nvPr/>
                </p:nvSpPr>
                <p:spPr>
                  <a:xfrm>
                    <a:off x="5189390" y="2024697"/>
                    <a:ext cx="247880" cy="330506"/>
                  </a:xfrm>
                  <a:custGeom>
                    <a:avLst/>
                    <a:gdLst>
                      <a:gd name="connsiteX0" fmla="*/ 82830 w 247879"/>
                      <a:gd name="connsiteY0" fmla="*/ 6630 h 330506"/>
                      <a:gd name="connsiteX1" fmla="*/ 53635 w 247879"/>
                      <a:gd name="connsiteY1" fmla="*/ 58501 h 330506"/>
                      <a:gd name="connsiteX2" fmla="*/ 11220 w 247879"/>
                      <a:gd name="connsiteY2" fmla="*/ 204383 h 330506"/>
                      <a:gd name="connsiteX3" fmla="*/ 6630 w 247879"/>
                      <a:gd name="connsiteY3" fmla="*/ 302525 h 330506"/>
                      <a:gd name="connsiteX4" fmla="*/ 166742 w 247879"/>
                      <a:gd name="connsiteY4" fmla="*/ 325109 h 330506"/>
                      <a:gd name="connsiteX5" fmla="*/ 236148 w 247879"/>
                      <a:gd name="connsiteY5" fmla="*/ 102752 h 330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879" h="330506">
                        <a:moveTo>
                          <a:pt x="82830" y="6630"/>
                        </a:moveTo>
                        <a:cubicBezTo>
                          <a:pt x="81912" y="8834"/>
                          <a:pt x="68416" y="32703"/>
                          <a:pt x="53635" y="58501"/>
                        </a:cubicBezTo>
                        <a:cubicBezTo>
                          <a:pt x="28105" y="103067"/>
                          <a:pt x="13566" y="153076"/>
                          <a:pt x="11220" y="204383"/>
                        </a:cubicBezTo>
                        <a:lnTo>
                          <a:pt x="6630" y="302525"/>
                        </a:lnTo>
                        <a:cubicBezTo>
                          <a:pt x="6630" y="302525"/>
                          <a:pt x="162702" y="330526"/>
                          <a:pt x="166742" y="325109"/>
                        </a:cubicBezTo>
                        <a:cubicBezTo>
                          <a:pt x="275625" y="191071"/>
                          <a:pt x="236148" y="102752"/>
                          <a:pt x="236148" y="10275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524030AD-436C-42BD-BD9D-A7E9D7113958}"/>
                      </a:ext>
                    </a:extLst>
                  </p:cNvPr>
                  <p:cNvSpPr/>
                  <p:nvPr/>
                </p:nvSpPr>
                <p:spPr>
                  <a:xfrm>
                    <a:off x="5145873" y="2229335"/>
                    <a:ext cx="275422" cy="201976"/>
                  </a:xfrm>
                  <a:custGeom>
                    <a:avLst/>
                    <a:gdLst>
                      <a:gd name="connsiteX0" fmla="*/ 6630 w 275421"/>
                      <a:gd name="connsiteY0" fmla="*/ 89716 h 201975"/>
                      <a:gd name="connsiteX1" fmla="*/ 39130 w 275421"/>
                      <a:gd name="connsiteY1" fmla="*/ 6630 h 201975"/>
                      <a:gd name="connsiteX2" fmla="*/ 277553 w 275421"/>
                      <a:gd name="connsiteY2" fmla="*/ 107802 h 201975"/>
                      <a:gd name="connsiteX3" fmla="*/ 226967 w 275421"/>
                      <a:gd name="connsiteY3" fmla="*/ 201720 h 201975"/>
                      <a:gd name="connsiteX4" fmla="*/ 6630 w 275421"/>
                      <a:gd name="connsiteY4" fmla="*/ 89716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5421" h="201975">
                        <a:moveTo>
                          <a:pt x="6630" y="89716"/>
                        </a:moveTo>
                        <a:lnTo>
                          <a:pt x="39130" y="6630"/>
                        </a:lnTo>
                        <a:lnTo>
                          <a:pt x="277553" y="107802"/>
                        </a:lnTo>
                        <a:lnTo>
                          <a:pt x="226967" y="201720"/>
                        </a:lnTo>
                        <a:lnTo>
                          <a:pt x="6630" y="897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D596E2D5-C78B-4B32-854E-ADB7FE3A4ADA}"/>
                      </a:ext>
                    </a:extLst>
                  </p:cNvPr>
                  <p:cNvSpPr/>
                  <p:nvPr/>
                </p:nvSpPr>
                <p:spPr>
                  <a:xfrm>
                    <a:off x="4256904" y="2276432"/>
                    <a:ext cx="1165952" cy="899711"/>
                  </a:xfrm>
                  <a:custGeom>
                    <a:avLst/>
                    <a:gdLst>
                      <a:gd name="connsiteX0" fmla="*/ 1162942 w 1165951"/>
                      <a:gd name="connsiteY0" fmla="*/ 122124 h 899710"/>
                      <a:gd name="connsiteX1" fmla="*/ 953346 w 1165951"/>
                      <a:gd name="connsiteY1" fmla="*/ 635142 h 899710"/>
                      <a:gd name="connsiteX2" fmla="*/ 566838 w 1165951"/>
                      <a:gd name="connsiteY2" fmla="*/ 895324 h 899710"/>
                      <a:gd name="connsiteX3" fmla="*/ 451161 w 1165951"/>
                      <a:gd name="connsiteY3" fmla="*/ 866405 h 899710"/>
                      <a:gd name="connsiteX4" fmla="*/ 50239 w 1165951"/>
                      <a:gd name="connsiteY4" fmla="*/ 624493 h 899710"/>
                      <a:gd name="connsiteX5" fmla="*/ 6630 w 1165951"/>
                      <a:gd name="connsiteY5" fmla="*/ 207504 h 899710"/>
                      <a:gd name="connsiteX6" fmla="*/ 485588 w 1165951"/>
                      <a:gd name="connsiteY6" fmla="*/ 541407 h 899710"/>
                      <a:gd name="connsiteX7" fmla="*/ 614118 w 1165951"/>
                      <a:gd name="connsiteY7" fmla="*/ 573448 h 899710"/>
                      <a:gd name="connsiteX8" fmla="*/ 695368 w 1165951"/>
                      <a:gd name="connsiteY8" fmla="*/ 503766 h 899710"/>
                      <a:gd name="connsiteX9" fmla="*/ 895233 w 1165951"/>
                      <a:gd name="connsiteY9" fmla="*/ 6630 h 899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65951" h="899710">
                        <a:moveTo>
                          <a:pt x="1162942" y="122124"/>
                        </a:moveTo>
                        <a:cubicBezTo>
                          <a:pt x="1162942" y="122124"/>
                          <a:pt x="953989" y="633398"/>
                          <a:pt x="953346" y="635142"/>
                        </a:cubicBezTo>
                        <a:cubicBezTo>
                          <a:pt x="891927" y="793143"/>
                          <a:pt x="736131" y="914879"/>
                          <a:pt x="566838" y="895324"/>
                        </a:cubicBezTo>
                        <a:cubicBezTo>
                          <a:pt x="527603" y="888626"/>
                          <a:pt x="488932" y="878959"/>
                          <a:pt x="451161" y="866405"/>
                        </a:cubicBezTo>
                        <a:cubicBezTo>
                          <a:pt x="417284" y="854286"/>
                          <a:pt x="50239" y="624493"/>
                          <a:pt x="50239" y="624493"/>
                        </a:cubicBezTo>
                        <a:lnTo>
                          <a:pt x="6630" y="207504"/>
                        </a:lnTo>
                        <a:cubicBezTo>
                          <a:pt x="6630" y="207504"/>
                          <a:pt x="459515" y="524882"/>
                          <a:pt x="485588" y="541407"/>
                        </a:cubicBezTo>
                        <a:cubicBezTo>
                          <a:pt x="530390" y="569684"/>
                          <a:pt x="590708" y="582537"/>
                          <a:pt x="614118" y="573448"/>
                        </a:cubicBezTo>
                        <a:cubicBezTo>
                          <a:pt x="655891" y="558116"/>
                          <a:pt x="674528" y="538928"/>
                          <a:pt x="695368" y="503766"/>
                        </a:cubicBezTo>
                        <a:cubicBezTo>
                          <a:pt x="798192" y="331169"/>
                          <a:pt x="895233" y="6630"/>
                          <a:pt x="895233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A07A192E-0ACF-4A20-AFA5-4D4341A4CD09}"/>
                      </a:ext>
                    </a:extLst>
                  </p:cNvPr>
                  <p:cNvSpPr/>
                  <p:nvPr/>
                </p:nvSpPr>
                <p:spPr>
                  <a:xfrm>
                    <a:off x="3657770" y="4138283"/>
                    <a:ext cx="936434" cy="468217"/>
                  </a:xfrm>
                  <a:custGeom>
                    <a:avLst/>
                    <a:gdLst>
                      <a:gd name="connsiteX0" fmla="*/ 934709 w 936433"/>
                      <a:gd name="connsiteY0" fmla="*/ 147279 h 468216"/>
                      <a:gd name="connsiteX1" fmla="*/ 708037 w 936433"/>
                      <a:gd name="connsiteY1" fmla="*/ 422701 h 468216"/>
                      <a:gd name="connsiteX2" fmla="*/ 286458 w 936433"/>
                      <a:gd name="connsiteY2" fmla="*/ 463463 h 468216"/>
                      <a:gd name="connsiteX3" fmla="*/ 249736 w 936433"/>
                      <a:gd name="connsiteY3" fmla="*/ 464198 h 468216"/>
                      <a:gd name="connsiteX4" fmla="*/ 160682 w 936433"/>
                      <a:gd name="connsiteY4" fmla="*/ 443082 h 468216"/>
                      <a:gd name="connsiteX5" fmla="*/ 146269 w 936433"/>
                      <a:gd name="connsiteY5" fmla="*/ 436105 h 468216"/>
                      <a:gd name="connsiteX6" fmla="*/ 11863 w 936433"/>
                      <a:gd name="connsiteY6" fmla="*/ 236883 h 468216"/>
                      <a:gd name="connsiteX7" fmla="*/ 6630 w 936433"/>
                      <a:gd name="connsiteY7" fmla="*/ 102385 h 468216"/>
                      <a:gd name="connsiteX8" fmla="*/ 913410 w 936433"/>
                      <a:gd name="connsiteY8" fmla="*/ 6630 h 46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36433" h="468216">
                        <a:moveTo>
                          <a:pt x="934709" y="147279"/>
                        </a:moveTo>
                        <a:cubicBezTo>
                          <a:pt x="948138" y="285918"/>
                          <a:pt x="846670" y="409207"/>
                          <a:pt x="708037" y="422701"/>
                        </a:cubicBezTo>
                        <a:lnTo>
                          <a:pt x="286458" y="463463"/>
                        </a:lnTo>
                        <a:cubicBezTo>
                          <a:pt x="274254" y="464648"/>
                          <a:pt x="261977" y="464894"/>
                          <a:pt x="249736" y="464198"/>
                        </a:cubicBezTo>
                        <a:cubicBezTo>
                          <a:pt x="218995" y="462771"/>
                          <a:pt x="188791" y="455610"/>
                          <a:pt x="160682" y="443082"/>
                        </a:cubicBezTo>
                        <a:cubicBezTo>
                          <a:pt x="155817" y="440970"/>
                          <a:pt x="150951" y="438583"/>
                          <a:pt x="146269" y="436105"/>
                        </a:cubicBezTo>
                        <a:cubicBezTo>
                          <a:pt x="70580" y="396789"/>
                          <a:pt x="19980" y="321787"/>
                          <a:pt x="11863" y="236883"/>
                        </a:cubicBezTo>
                        <a:lnTo>
                          <a:pt x="6630" y="102385"/>
                        </a:lnTo>
                        <a:lnTo>
                          <a:pt x="913410" y="6630"/>
                        </a:lnTo>
                        <a:close/>
                      </a:path>
                    </a:pathLst>
                  </a:custGeom>
                  <a:solidFill>
                    <a:srgbClr val="0C164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E7F0C1C8-97AE-4BF9-914A-9180A03E6180}"/>
                      </a:ext>
                    </a:extLst>
                  </p:cNvPr>
                  <p:cNvSpPr/>
                  <p:nvPr/>
                </p:nvSpPr>
                <p:spPr>
                  <a:xfrm>
                    <a:off x="3806258" y="1994639"/>
                    <a:ext cx="358048" cy="578386"/>
                  </a:xfrm>
                  <a:custGeom>
                    <a:avLst/>
                    <a:gdLst>
                      <a:gd name="connsiteX0" fmla="*/ 195524 w 358048"/>
                      <a:gd name="connsiteY0" fmla="*/ 18609 h 578385"/>
                      <a:gd name="connsiteX1" fmla="*/ 294773 w 358048"/>
                      <a:gd name="connsiteY1" fmla="*/ 7336 h 578385"/>
                      <a:gd name="connsiteX2" fmla="*/ 355291 w 358048"/>
                      <a:gd name="connsiteY2" fmla="*/ 540156 h 578385"/>
                      <a:gd name="connsiteX3" fmla="*/ 256043 w 358048"/>
                      <a:gd name="connsiteY3" fmla="*/ 551429 h 578385"/>
                      <a:gd name="connsiteX4" fmla="*/ 167103 w 358048"/>
                      <a:gd name="connsiteY4" fmla="*/ 561531 h 578385"/>
                      <a:gd name="connsiteX5" fmla="*/ 106584 w 358048"/>
                      <a:gd name="connsiteY5" fmla="*/ 28711 h 578385"/>
                      <a:gd name="connsiteX6" fmla="*/ 7336 w 358048"/>
                      <a:gd name="connsiteY6" fmla="*/ 39984 h 578385"/>
                      <a:gd name="connsiteX7" fmla="*/ 106584 w 358048"/>
                      <a:gd name="connsiteY7" fmla="*/ 28711 h 578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8048" h="578385">
                        <a:moveTo>
                          <a:pt x="195524" y="18609"/>
                        </a:moveTo>
                        <a:cubicBezTo>
                          <a:pt x="250337" y="12383"/>
                          <a:pt x="294773" y="7336"/>
                          <a:pt x="294773" y="7336"/>
                        </a:cubicBezTo>
                        <a:lnTo>
                          <a:pt x="355291" y="540156"/>
                        </a:lnTo>
                        <a:cubicBezTo>
                          <a:pt x="355291" y="540156"/>
                          <a:pt x="310856" y="545203"/>
                          <a:pt x="256043" y="551429"/>
                        </a:cubicBezTo>
                        <a:lnTo>
                          <a:pt x="167103" y="561531"/>
                        </a:lnTo>
                        <a:lnTo>
                          <a:pt x="106584" y="28711"/>
                        </a:lnTo>
                        <a:cubicBezTo>
                          <a:pt x="51771" y="34937"/>
                          <a:pt x="7336" y="39984"/>
                          <a:pt x="7336" y="39984"/>
                        </a:cubicBezTo>
                        <a:cubicBezTo>
                          <a:pt x="7336" y="39984"/>
                          <a:pt x="51771" y="34937"/>
                          <a:pt x="106584" y="28711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F3410215-2169-42DF-9A5D-BFD74CBBD6D1}"/>
                      </a:ext>
                    </a:extLst>
                  </p:cNvPr>
                  <p:cNvSpPr/>
                  <p:nvPr/>
                </p:nvSpPr>
                <p:spPr>
                  <a:xfrm>
                    <a:off x="3583073" y="1232029"/>
                    <a:ext cx="918072" cy="945614"/>
                  </a:xfrm>
                  <a:custGeom>
                    <a:avLst/>
                    <a:gdLst>
                      <a:gd name="connsiteX0" fmla="*/ 918058 w 918072"/>
                      <a:gd name="connsiteY0" fmla="*/ 442902 h 945614"/>
                      <a:gd name="connsiteX1" fmla="*/ 918058 w 918072"/>
                      <a:gd name="connsiteY1" fmla="*/ 463191 h 945614"/>
                      <a:gd name="connsiteX2" fmla="*/ 907776 w 918072"/>
                      <a:gd name="connsiteY2" fmla="*/ 558763 h 945614"/>
                      <a:gd name="connsiteX3" fmla="*/ 481882 w 918072"/>
                      <a:gd name="connsiteY3" fmla="*/ 917729 h 945614"/>
                      <a:gd name="connsiteX4" fmla="*/ 192873 w 918072"/>
                      <a:gd name="connsiteY4" fmla="*/ 912037 h 945614"/>
                      <a:gd name="connsiteX5" fmla="*/ 120804 w 918072"/>
                      <a:gd name="connsiteY5" fmla="*/ 840519 h 945614"/>
                      <a:gd name="connsiteX6" fmla="*/ 97118 w 918072"/>
                      <a:gd name="connsiteY6" fmla="*/ 808478 h 945614"/>
                      <a:gd name="connsiteX7" fmla="*/ 7055 w 918072"/>
                      <a:gd name="connsiteY7" fmla="*/ 482012 h 945614"/>
                      <a:gd name="connsiteX8" fmla="*/ 422024 w 918072"/>
                      <a:gd name="connsiteY8" fmla="*/ 8378 h 945614"/>
                      <a:gd name="connsiteX9" fmla="*/ 442680 w 918072"/>
                      <a:gd name="connsiteY9" fmla="*/ 7093 h 945614"/>
                      <a:gd name="connsiteX10" fmla="*/ 822854 w 918072"/>
                      <a:gd name="connsiteY10" fmla="*/ 182904 h 945614"/>
                      <a:gd name="connsiteX11" fmla="*/ 822854 w 918072"/>
                      <a:gd name="connsiteY11" fmla="*/ 182904 h 945614"/>
                      <a:gd name="connsiteX12" fmla="*/ 918058 w 918072"/>
                      <a:gd name="connsiteY12" fmla="*/ 442810 h 945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18072" h="945614">
                        <a:moveTo>
                          <a:pt x="918058" y="442902"/>
                        </a:moveTo>
                        <a:cubicBezTo>
                          <a:pt x="918058" y="449604"/>
                          <a:pt x="918058" y="456398"/>
                          <a:pt x="918058" y="463191"/>
                        </a:cubicBezTo>
                        <a:cubicBezTo>
                          <a:pt x="917960" y="495319"/>
                          <a:pt x="914514" y="527349"/>
                          <a:pt x="907776" y="558763"/>
                        </a:cubicBezTo>
                        <a:cubicBezTo>
                          <a:pt x="864016" y="761380"/>
                          <a:pt x="688983" y="908907"/>
                          <a:pt x="481882" y="917729"/>
                        </a:cubicBezTo>
                        <a:cubicBezTo>
                          <a:pt x="368133" y="922595"/>
                          <a:pt x="275500" y="977587"/>
                          <a:pt x="192873" y="912037"/>
                        </a:cubicBezTo>
                        <a:cubicBezTo>
                          <a:pt x="166228" y="890994"/>
                          <a:pt x="142052" y="867002"/>
                          <a:pt x="120804" y="840519"/>
                        </a:cubicBezTo>
                        <a:cubicBezTo>
                          <a:pt x="112480" y="830176"/>
                          <a:pt x="104585" y="819495"/>
                          <a:pt x="97118" y="808478"/>
                        </a:cubicBezTo>
                        <a:cubicBezTo>
                          <a:pt x="52041" y="741276"/>
                          <a:pt x="10819" y="568770"/>
                          <a:pt x="7055" y="482012"/>
                        </a:cubicBezTo>
                        <a:cubicBezTo>
                          <a:pt x="-3377" y="238623"/>
                          <a:pt x="179376" y="30034"/>
                          <a:pt x="422024" y="8378"/>
                        </a:cubicBezTo>
                        <a:cubicBezTo>
                          <a:pt x="428909" y="7828"/>
                          <a:pt x="435795" y="7368"/>
                          <a:pt x="442680" y="7093"/>
                        </a:cubicBezTo>
                        <a:cubicBezTo>
                          <a:pt x="590446" y="431"/>
                          <a:pt x="732232" y="66000"/>
                          <a:pt x="822854" y="182904"/>
                        </a:cubicBezTo>
                        <a:lnTo>
                          <a:pt x="822854" y="182904"/>
                        </a:lnTo>
                        <a:cubicBezTo>
                          <a:pt x="880746" y="257586"/>
                          <a:pt x="914013" y="348405"/>
                          <a:pt x="918058" y="44281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3931153F-C994-4FF5-B1C3-226333AD3091}"/>
                      </a:ext>
                    </a:extLst>
                  </p:cNvPr>
                  <p:cNvSpPr/>
                  <p:nvPr/>
                </p:nvSpPr>
                <p:spPr>
                  <a:xfrm>
                    <a:off x="3730481" y="1754148"/>
                    <a:ext cx="183614" cy="174434"/>
                  </a:xfrm>
                  <a:custGeom>
                    <a:avLst/>
                    <a:gdLst>
                      <a:gd name="connsiteX0" fmla="*/ 178126 w 183614"/>
                      <a:gd name="connsiteY0" fmla="*/ 82181 h 174433"/>
                      <a:gd name="connsiteX1" fmla="*/ 174454 w 183614"/>
                      <a:gd name="connsiteY1" fmla="*/ 110916 h 174433"/>
                      <a:gd name="connsiteX2" fmla="*/ 157837 w 183614"/>
                      <a:gd name="connsiteY2" fmla="*/ 142315 h 174433"/>
                      <a:gd name="connsiteX3" fmla="*/ 101926 w 183614"/>
                      <a:gd name="connsiteY3" fmla="*/ 171326 h 174433"/>
                      <a:gd name="connsiteX4" fmla="*/ 53544 w 183614"/>
                      <a:gd name="connsiteY4" fmla="*/ 174263 h 174433"/>
                      <a:gd name="connsiteX5" fmla="*/ 16821 w 183614"/>
                      <a:gd name="connsiteY5" fmla="*/ 176650 h 174433"/>
                      <a:gd name="connsiteX6" fmla="*/ 9843 w 183614"/>
                      <a:gd name="connsiteY6" fmla="*/ 66482 h 174433"/>
                      <a:gd name="connsiteX7" fmla="*/ 9843 w 183614"/>
                      <a:gd name="connsiteY7" fmla="*/ 66482 h 174433"/>
                      <a:gd name="connsiteX8" fmla="*/ 8466 w 183614"/>
                      <a:gd name="connsiteY8" fmla="*/ 46100 h 174433"/>
                      <a:gd name="connsiteX9" fmla="*/ 7456 w 183614"/>
                      <a:gd name="connsiteY9" fmla="*/ 30310 h 174433"/>
                      <a:gd name="connsiteX10" fmla="*/ 6630 w 183614"/>
                      <a:gd name="connsiteY10" fmla="*/ 15804 h 174433"/>
                      <a:gd name="connsiteX11" fmla="*/ 6630 w 183614"/>
                      <a:gd name="connsiteY11" fmla="*/ 12132 h 174433"/>
                      <a:gd name="connsiteX12" fmla="*/ 6630 w 183614"/>
                      <a:gd name="connsiteY12" fmla="*/ 12132 h 174433"/>
                      <a:gd name="connsiteX13" fmla="*/ 92011 w 183614"/>
                      <a:gd name="connsiteY13" fmla="*/ 6807 h 174433"/>
                      <a:gd name="connsiteX14" fmla="*/ 171241 w 183614"/>
                      <a:gd name="connsiteY14" fmla="*/ 54088 h 174433"/>
                      <a:gd name="connsiteX15" fmla="*/ 178126 w 183614"/>
                      <a:gd name="connsiteY15" fmla="*/ 82181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3614" h="174433">
                        <a:moveTo>
                          <a:pt x="178126" y="82181"/>
                        </a:moveTo>
                        <a:cubicBezTo>
                          <a:pt x="178726" y="91905"/>
                          <a:pt x="177480" y="101655"/>
                          <a:pt x="174454" y="110916"/>
                        </a:cubicBezTo>
                        <a:cubicBezTo>
                          <a:pt x="171135" y="122414"/>
                          <a:pt x="165478" y="133104"/>
                          <a:pt x="157837" y="142315"/>
                        </a:cubicBezTo>
                        <a:cubicBezTo>
                          <a:pt x="143762" y="158988"/>
                          <a:pt x="123663" y="169417"/>
                          <a:pt x="101926" y="171326"/>
                        </a:cubicBezTo>
                        <a:lnTo>
                          <a:pt x="53544" y="174263"/>
                        </a:lnTo>
                        <a:lnTo>
                          <a:pt x="16821" y="176650"/>
                        </a:lnTo>
                        <a:lnTo>
                          <a:pt x="9843" y="66482"/>
                        </a:lnTo>
                        <a:lnTo>
                          <a:pt x="9843" y="66482"/>
                        </a:lnTo>
                        <a:lnTo>
                          <a:pt x="8466" y="46100"/>
                        </a:lnTo>
                        <a:lnTo>
                          <a:pt x="7456" y="30310"/>
                        </a:lnTo>
                        <a:lnTo>
                          <a:pt x="6630" y="15804"/>
                        </a:lnTo>
                        <a:lnTo>
                          <a:pt x="6630" y="12132"/>
                        </a:lnTo>
                        <a:lnTo>
                          <a:pt x="6630" y="12132"/>
                        </a:lnTo>
                        <a:lnTo>
                          <a:pt x="92011" y="6807"/>
                        </a:lnTo>
                        <a:cubicBezTo>
                          <a:pt x="125676" y="4589"/>
                          <a:pt x="157209" y="23406"/>
                          <a:pt x="171241" y="54088"/>
                        </a:cubicBezTo>
                        <a:cubicBezTo>
                          <a:pt x="175375" y="62903"/>
                          <a:pt x="177716" y="72452"/>
                          <a:pt x="178126" y="82181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1DAF5AA1-1854-4772-8D7C-B0EC7A319ED6}"/>
                      </a:ext>
                    </a:extLst>
                  </p:cNvPr>
                  <p:cNvSpPr/>
                  <p:nvPr/>
                </p:nvSpPr>
                <p:spPr>
                  <a:xfrm>
                    <a:off x="3730883" y="1368377"/>
                    <a:ext cx="771181" cy="954795"/>
                  </a:xfrm>
                  <a:custGeom>
                    <a:avLst/>
                    <a:gdLst>
                      <a:gd name="connsiteX0" fmla="*/ 756202 w 771180"/>
                      <a:gd name="connsiteY0" fmla="*/ 355212 h 954795"/>
                      <a:gd name="connsiteX1" fmla="*/ 767310 w 771180"/>
                      <a:gd name="connsiteY1" fmla="*/ 533134 h 954795"/>
                      <a:gd name="connsiteX2" fmla="*/ 768962 w 771180"/>
                      <a:gd name="connsiteY2" fmla="*/ 559758 h 954795"/>
                      <a:gd name="connsiteX3" fmla="*/ 768962 w 771180"/>
                      <a:gd name="connsiteY3" fmla="*/ 611905 h 954795"/>
                      <a:gd name="connsiteX4" fmla="*/ 483442 w 771180"/>
                      <a:gd name="connsiteY4" fmla="*/ 944155 h 954795"/>
                      <a:gd name="connsiteX5" fmla="*/ 469028 w 771180"/>
                      <a:gd name="connsiteY5" fmla="*/ 947276 h 954795"/>
                      <a:gd name="connsiteX6" fmla="*/ 417433 w 771180"/>
                      <a:gd name="connsiteY6" fmla="*/ 954162 h 954795"/>
                      <a:gd name="connsiteX7" fmla="*/ 366755 w 771180"/>
                      <a:gd name="connsiteY7" fmla="*/ 954162 h 954795"/>
                      <a:gd name="connsiteX8" fmla="*/ 272653 w 771180"/>
                      <a:gd name="connsiteY8" fmla="*/ 935158 h 954795"/>
                      <a:gd name="connsiteX9" fmla="*/ 272653 w 771180"/>
                      <a:gd name="connsiteY9" fmla="*/ 935158 h 954795"/>
                      <a:gd name="connsiteX10" fmla="*/ 22753 w 771180"/>
                      <a:gd name="connsiteY10" fmla="*/ 636968 h 954795"/>
                      <a:gd name="connsiteX11" fmla="*/ 21193 w 771180"/>
                      <a:gd name="connsiteY11" fmla="*/ 624299 h 954795"/>
                      <a:gd name="connsiteX12" fmla="*/ 19724 w 771180"/>
                      <a:gd name="connsiteY12" fmla="*/ 609242 h 954795"/>
                      <a:gd name="connsiteX13" fmla="*/ 19724 w 771180"/>
                      <a:gd name="connsiteY13" fmla="*/ 606580 h 954795"/>
                      <a:gd name="connsiteX14" fmla="*/ 18897 w 771180"/>
                      <a:gd name="connsiteY14" fmla="*/ 594553 h 954795"/>
                      <a:gd name="connsiteX15" fmla="*/ 16969 w 771180"/>
                      <a:gd name="connsiteY15" fmla="*/ 562788 h 954795"/>
                      <a:gd name="connsiteX16" fmla="*/ 9992 w 771180"/>
                      <a:gd name="connsiteY16" fmla="*/ 453813 h 954795"/>
                      <a:gd name="connsiteX17" fmla="*/ 9992 w 771180"/>
                      <a:gd name="connsiteY17" fmla="*/ 452527 h 954795"/>
                      <a:gd name="connsiteX18" fmla="*/ 8799 w 771180"/>
                      <a:gd name="connsiteY18" fmla="*/ 432330 h 954795"/>
                      <a:gd name="connsiteX19" fmla="*/ 7789 w 771180"/>
                      <a:gd name="connsiteY19" fmla="*/ 416539 h 954795"/>
                      <a:gd name="connsiteX20" fmla="*/ 6963 w 771180"/>
                      <a:gd name="connsiteY20" fmla="*/ 402033 h 954795"/>
                      <a:gd name="connsiteX21" fmla="*/ 6963 w 771180"/>
                      <a:gd name="connsiteY21" fmla="*/ 398361 h 954795"/>
                      <a:gd name="connsiteX22" fmla="*/ 12655 w 771180"/>
                      <a:gd name="connsiteY22" fmla="*/ 324273 h 954795"/>
                      <a:gd name="connsiteX23" fmla="*/ 25049 w 771180"/>
                      <a:gd name="connsiteY23" fmla="*/ 275064 h 954795"/>
                      <a:gd name="connsiteX24" fmla="*/ 27252 w 771180"/>
                      <a:gd name="connsiteY24" fmla="*/ 267719 h 954795"/>
                      <a:gd name="connsiteX25" fmla="*/ 42216 w 771180"/>
                      <a:gd name="connsiteY25" fmla="*/ 228977 h 954795"/>
                      <a:gd name="connsiteX26" fmla="*/ 134850 w 771180"/>
                      <a:gd name="connsiteY26" fmla="*/ 103568 h 954795"/>
                      <a:gd name="connsiteX27" fmla="*/ 159087 w 771180"/>
                      <a:gd name="connsiteY27" fmla="*/ 83554 h 954795"/>
                      <a:gd name="connsiteX28" fmla="*/ 638688 w 771180"/>
                      <a:gd name="connsiteY28" fmla="*/ 99988 h 954795"/>
                      <a:gd name="connsiteX29" fmla="*/ 727098 w 771180"/>
                      <a:gd name="connsiteY29" fmla="*/ 222367 h 954795"/>
                      <a:gd name="connsiteX30" fmla="*/ 746469 w 771180"/>
                      <a:gd name="connsiteY30" fmla="*/ 278277 h 954795"/>
                      <a:gd name="connsiteX31" fmla="*/ 756201 w 771180"/>
                      <a:gd name="connsiteY31" fmla="*/ 355212 h 954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771180" h="954795">
                        <a:moveTo>
                          <a:pt x="756202" y="355212"/>
                        </a:moveTo>
                        <a:lnTo>
                          <a:pt x="767310" y="533134"/>
                        </a:lnTo>
                        <a:lnTo>
                          <a:pt x="768962" y="559758"/>
                        </a:lnTo>
                        <a:cubicBezTo>
                          <a:pt x="770203" y="577118"/>
                          <a:pt x="770203" y="594545"/>
                          <a:pt x="768962" y="611905"/>
                        </a:cubicBezTo>
                        <a:cubicBezTo>
                          <a:pt x="755307" y="772601"/>
                          <a:pt x="640255" y="906482"/>
                          <a:pt x="483442" y="944155"/>
                        </a:cubicBezTo>
                        <a:cubicBezTo>
                          <a:pt x="478668" y="945441"/>
                          <a:pt x="474261" y="946450"/>
                          <a:pt x="469028" y="947276"/>
                        </a:cubicBezTo>
                        <a:cubicBezTo>
                          <a:pt x="452023" y="950841"/>
                          <a:pt x="434777" y="953142"/>
                          <a:pt x="417433" y="954162"/>
                        </a:cubicBezTo>
                        <a:cubicBezTo>
                          <a:pt x="400561" y="955357"/>
                          <a:pt x="383626" y="955357"/>
                          <a:pt x="366755" y="954162"/>
                        </a:cubicBezTo>
                        <a:cubicBezTo>
                          <a:pt x="334694" y="951950"/>
                          <a:pt x="303059" y="945562"/>
                          <a:pt x="272653" y="935158"/>
                        </a:cubicBezTo>
                        <a:lnTo>
                          <a:pt x="272653" y="935158"/>
                        </a:lnTo>
                        <a:cubicBezTo>
                          <a:pt x="140119" y="890352"/>
                          <a:pt x="43695" y="775295"/>
                          <a:pt x="22753" y="636968"/>
                        </a:cubicBezTo>
                        <a:cubicBezTo>
                          <a:pt x="22111" y="632653"/>
                          <a:pt x="21468" y="628522"/>
                          <a:pt x="21193" y="624299"/>
                        </a:cubicBezTo>
                        <a:cubicBezTo>
                          <a:pt x="20421" y="619311"/>
                          <a:pt x="19931" y="614285"/>
                          <a:pt x="19724" y="609242"/>
                        </a:cubicBezTo>
                        <a:lnTo>
                          <a:pt x="19724" y="606580"/>
                        </a:lnTo>
                        <a:lnTo>
                          <a:pt x="18897" y="594553"/>
                        </a:lnTo>
                        <a:lnTo>
                          <a:pt x="16969" y="562788"/>
                        </a:lnTo>
                        <a:lnTo>
                          <a:pt x="9992" y="453813"/>
                        </a:lnTo>
                        <a:lnTo>
                          <a:pt x="9992" y="452527"/>
                        </a:lnTo>
                        <a:lnTo>
                          <a:pt x="8799" y="432330"/>
                        </a:lnTo>
                        <a:lnTo>
                          <a:pt x="7789" y="416539"/>
                        </a:lnTo>
                        <a:lnTo>
                          <a:pt x="6963" y="402033"/>
                        </a:lnTo>
                        <a:lnTo>
                          <a:pt x="6963" y="398361"/>
                        </a:lnTo>
                        <a:cubicBezTo>
                          <a:pt x="5795" y="373525"/>
                          <a:pt x="7707" y="348639"/>
                          <a:pt x="12655" y="324273"/>
                        </a:cubicBezTo>
                        <a:cubicBezTo>
                          <a:pt x="15723" y="307620"/>
                          <a:pt x="19863" y="291183"/>
                          <a:pt x="25049" y="275064"/>
                        </a:cubicBezTo>
                        <a:cubicBezTo>
                          <a:pt x="25691" y="272402"/>
                          <a:pt x="26426" y="270106"/>
                          <a:pt x="27252" y="267719"/>
                        </a:cubicBezTo>
                        <a:cubicBezTo>
                          <a:pt x="31448" y="254513"/>
                          <a:pt x="36446" y="241575"/>
                          <a:pt x="42216" y="228977"/>
                        </a:cubicBezTo>
                        <a:cubicBezTo>
                          <a:pt x="64020" y="181177"/>
                          <a:pt x="95572" y="138461"/>
                          <a:pt x="134850" y="103568"/>
                        </a:cubicBezTo>
                        <a:cubicBezTo>
                          <a:pt x="142654" y="96591"/>
                          <a:pt x="150824" y="89889"/>
                          <a:pt x="159087" y="83554"/>
                        </a:cubicBezTo>
                        <a:cubicBezTo>
                          <a:pt x="302787" y="-24877"/>
                          <a:pt x="502747" y="-18025"/>
                          <a:pt x="638688" y="99988"/>
                        </a:cubicBezTo>
                        <a:cubicBezTo>
                          <a:pt x="676456" y="134091"/>
                          <a:pt x="706586" y="175797"/>
                          <a:pt x="727098" y="222367"/>
                        </a:cubicBezTo>
                        <a:cubicBezTo>
                          <a:pt x="735553" y="240250"/>
                          <a:pt x="742048" y="258996"/>
                          <a:pt x="746469" y="278277"/>
                        </a:cubicBezTo>
                        <a:cubicBezTo>
                          <a:pt x="751915" y="303595"/>
                          <a:pt x="755171" y="329335"/>
                          <a:pt x="756201" y="35521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22AF5527-02EE-4564-BCBE-0DC7EA6369FC}"/>
                      </a:ext>
                    </a:extLst>
                  </p:cNvPr>
                  <p:cNvSpPr/>
                  <p:nvPr/>
                </p:nvSpPr>
                <p:spPr>
                  <a:xfrm>
                    <a:off x="3652108" y="1811337"/>
                    <a:ext cx="137711" cy="192795"/>
                  </a:xfrm>
                  <a:custGeom>
                    <a:avLst/>
                    <a:gdLst>
                      <a:gd name="connsiteX0" fmla="*/ 125031 w 137710"/>
                      <a:gd name="connsiteY0" fmla="*/ 6630 h 192795"/>
                      <a:gd name="connsiteX1" fmla="*/ 131917 w 137710"/>
                      <a:gd name="connsiteY1" fmla="*/ 116799 h 192795"/>
                      <a:gd name="connsiteX2" fmla="*/ 136507 w 137710"/>
                      <a:gd name="connsiteY2" fmla="*/ 191438 h 192795"/>
                      <a:gd name="connsiteX3" fmla="*/ 107221 w 137710"/>
                      <a:gd name="connsiteY3" fmla="*/ 193274 h 192795"/>
                      <a:gd name="connsiteX4" fmla="*/ 100886 w 137710"/>
                      <a:gd name="connsiteY4" fmla="*/ 193274 h 192795"/>
                      <a:gd name="connsiteX5" fmla="*/ 6783 w 137710"/>
                      <a:gd name="connsiteY5" fmla="*/ 103762 h 192795"/>
                      <a:gd name="connsiteX6" fmla="*/ 30470 w 137710"/>
                      <a:gd name="connsiteY6" fmla="*/ 37936 h 192795"/>
                      <a:gd name="connsiteX7" fmla="*/ 87849 w 137710"/>
                      <a:gd name="connsiteY7" fmla="*/ 9017 h 192795"/>
                      <a:gd name="connsiteX8" fmla="*/ 87849 w 137710"/>
                      <a:gd name="connsiteY8" fmla="*/ 9017 h 192795"/>
                      <a:gd name="connsiteX9" fmla="*/ 95469 w 137710"/>
                      <a:gd name="connsiteY9" fmla="*/ 8099 h 192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710" h="192795">
                        <a:moveTo>
                          <a:pt x="125031" y="6630"/>
                        </a:moveTo>
                        <a:lnTo>
                          <a:pt x="131917" y="116799"/>
                        </a:lnTo>
                        <a:lnTo>
                          <a:pt x="136507" y="191438"/>
                        </a:lnTo>
                        <a:lnTo>
                          <a:pt x="107221" y="193274"/>
                        </a:lnTo>
                        <a:cubicBezTo>
                          <a:pt x="105017" y="193274"/>
                          <a:pt x="102906" y="193274"/>
                          <a:pt x="100886" y="193274"/>
                        </a:cubicBezTo>
                        <a:cubicBezTo>
                          <a:pt x="51127" y="192172"/>
                          <a:pt x="10370" y="153404"/>
                          <a:pt x="6783" y="103762"/>
                        </a:cubicBezTo>
                        <a:cubicBezTo>
                          <a:pt x="5358" y="79506"/>
                          <a:pt x="13916" y="55723"/>
                          <a:pt x="30470" y="37936"/>
                        </a:cubicBezTo>
                        <a:cubicBezTo>
                          <a:pt x="45447" y="21645"/>
                          <a:pt x="65844" y="11365"/>
                          <a:pt x="87849" y="9017"/>
                        </a:cubicBezTo>
                        <a:lnTo>
                          <a:pt x="87849" y="9017"/>
                        </a:lnTo>
                        <a:cubicBezTo>
                          <a:pt x="90356" y="8480"/>
                          <a:pt x="92907" y="8173"/>
                          <a:pt x="95469" y="8099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38C376E6-E55B-4AD9-A549-25910645AAED}"/>
                      </a:ext>
                    </a:extLst>
                  </p:cNvPr>
                  <p:cNvSpPr/>
                  <p:nvPr/>
                </p:nvSpPr>
                <p:spPr>
                  <a:xfrm>
                    <a:off x="3652384" y="1658257"/>
                    <a:ext cx="486578" cy="670193"/>
                  </a:xfrm>
                  <a:custGeom>
                    <a:avLst/>
                    <a:gdLst>
                      <a:gd name="connsiteX0" fmla="*/ 485099 w 486578"/>
                      <a:gd name="connsiteY0" fmla="*/ 664098 h 670192"/>
                      <a:gd name="connsiteX1" fmla="*/ 350785 w 486578"/>
                      <a:gd name="connsiteY1" fmla="*/ 645002 h 670192"/>
                      <a:gd name="connsiteX2" fmla="*/ 350785 w 486578"/>
                      <a:gd name="connsiteY2" fmla="*/ 645002 h 670192"/>
                      <a:gd name="connsiteX3" fmla="*/ 100886 w 486578"/>
                      <a:gd name="connsiteY3" fmla="*/ 346812 h 670192"/>
                      <a:gd name="connsiteX4" fmla="*/ 6783 w 486578"/>
                      <a:gd name="connsiteY4" fmla="*/ 257300 h 670192"/>
                      <a:gd name="connsiteX5" fmla="*/ 30470 w 486578"/>
                      <a:gd name="connsiteY5" fmla="*/ 191474 h 670192"/>
                      <a:gd name="connsiteX6" fmla="*/ 87849 w 486578"/>
                      <a:gd name="connsiteY6" fmla="*/ 162555 h 670192"/>
                      <a:gd name="connsiteX7" fmla="*/ 87849 w 486578"/>
                      <a:gd name="connsiteY7" fmla="*/ 162555 h 670192"/>
                      <a:gd name="connsiteX8" fmla="*/ 86656 w 486578"/>
                      <a:gd name="connsiteY8" fmla="*/ 142358 h 670192"/>
                      <a:gd name="connsiteX9" fmla="*/ 85646 w 486578"/>
                      <a:gd name="connsiteY9" fmla="*/ 126567 h 670192"/>
                      <a:gd name="connsiteX10" fmla="*/ 84820 w 486578"/>
                      <a:gd name="connsiteY10" fmla="*/ 112061 h 670192"/>
                      <a:gd name="connsiteX11" fmla="*/ 84820 w 486578"/>
                      <a:gd name="connsiteY11" fmla="*/ 108389 h 670192"/>
                      <a:gd name="connsiteX12" fmla="*/ 84820 w 486578"/>
                      <a:gd name="connsiteY12" fmla="*/ 108389 h 670192"/>
                      <a:gd name="connsiteX13" fmla="*/ 90512 w 486578"/>
                      <a:gd name="connsiteY13" fmla="*/ 34301 h 670192"/>
                      <a:gd name="connsiteX14" fmla="*/ 224550 w 486578"/>
                      <a:gd name="connsiteY14" fmla="*/ 49082 h 670192"/>
                      <a:gd name="connsiteX15" fmla="*/ 227304 w 486578"/>
                      <a:gd name="connsiteY15" fmla="*/ 121517 h 670192"/>
                      <a:gd name="connsiteX16" fmla="*/ 236485 w 486578"/>
                      <a:gd name="connsiteY16" fmla="*/ 238480 h 670192"/>
                      <a:gd name="connsiteX17" fmla="*/ 292120 w 486578"/>
                      <a:gd name="connsiteY17" fmla="*/ 484156 h 670192"/>
                      <a:gd name="connsiteX18" fmla="*/ 485099 w 486578"/>
                      <a:gd name="connsiteY18" fmla="*/ 664098 h 670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86578" h="670192">
                        <a:moveTo>
                          <a:pt x="485099" y="664098"/>
                        </a:moveTo>
                        <a:cubicBezTo>
                          <a:pt x="439423" y="670288"/>
                          <a:pt x="392926" y="663677"/>
                          <a:pt x="350785" y="645002"/>
                        </a:cubicBezTo>
                        <a:lnTo>
                          <a:pt x="350785" y="645002"/>
                        </a:lnTo>
                        <a:cubicBezTo>
                          <a:pt x="218251" y="600196"/>
                          <a:pt x="121827" y="485139"/>
                          <a:pt x="100886" y="346812"/>
                        </a:cubicBezTo>
                        <a:cubicBezTo>
                          <a:pt x="51127" y="345710"/>
                          <a:pt x="10370" y="306942"/>
                          <a:pt x="6783" y="257300"/>
                        </a:cubicBezTo>
                        <a:cubicBezTo>
                          <a:pt x="5358" y="233044"/>
                          <a:pt x="13916" y="209261"/>
                          <a:pt x="30470" y="191474"/>
                        </a:cubicBezTo>
                        <a:cubicBezTo>
                          <a:pt x="45447" y="175183"/>
                          <a:pt x="65844" y="164903"/>
                          <a:pt x="87849" y="162555"/>
                        </a:cubicBezTo>
                        <a:lnTo>
                          <a:pt x="87849" y="162555"/>
                        </a:lnTo>
                        <a:lnTo>
                          <a:pt x="86656" y="142358"/>
                        </a:lnTo>
                        <a:lnTo>
                          <a:pt x="85646" y="126567"/>
                        </a:lnTo>
                        <a:lnTo>
                          <a:pt x="84820" y="112061"/>
                        </a:lnTo>
                        <a:lnTo>
                          <a:pt x="84820" y="108389"/>
                        </a:lnTo>
                        <a:lnTo>
                          <a:pt x="84820" y="108389"/>
                        </a:lnTo>
                        <a:cubicBezTo>
                          <a:pt x="83652" y="83553"/>
                          <a:pt x="85564" y="58667"/>
                          <a:pt x="90512" y="34301"/>
                        </a:cubicBezTo>
                        <a:cubicBezTo>
                          <a:pt x="137609" y="516"/>
                          <a:pt x="188286" y="-10593"/>
                          <a:pt x="224550" y="49082"/>
                        </a:cubicBezTo>
                        <a:cubicBezTo>
                          <a:pt x="224550" y="49082"/>
                          <a:pt x="224550" y="77909"/>
                          <a:pt x="227304" y="121517"/>
                        </a:cubicBezTo>
                        <a:cubicBezTo>
                          <a:pt x="228957" y="154293"/>
                          <a:pt x="231711" y="194963"/>
                          <a:pt x="236485" y="238480"/>
                        </a:cubicBezTo>
                        <a:cubicBezTo>
                          <a:pt x="245666" y="327533"/>
                          <a:pt x="262375" y="426409"/>
                          <a:pt x="292120" y="484156"/>
                        </a:cubicBezTo>
                        <a:cubicBezTo>
                          <a:pt x="355008" y="607545"/>
                          <a:pt x="485099" y="664098"/>
                          <a:pt x="485099" y="66409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19491271-8A4D-4760-9D50-644E510D2421}"/>
                      </a:ext>
                    </a:extLst>
                  </p:cNvPr>
                  <p:cNvSpPr/>
                  <p:nvPr/>
                </p:nvSpPr>
                <p:spPr>
                  <a:xfrm>
                    <a:off x="3729762" y="1336160"/>
                    <a:ext cx="695507" cy="196600"/>
                  </a:xfrm>
                  <a:custGeom>
                    <a:avLst/>
                    <a:gdLst>
                      <a:gd name="connsiteX0" fmla="*/ 686566 w 771180"/>
                      <a:gd name="connsiteY0" fmla="*/ 14640 h 238698"/>
                      <a:gd name="connsiteX1" fmla="*/ 750876 w 771180"/>
                      <a:gd name="connsiteY1" fmla="*/ 7336 h 238698"/>
                      <a:gd name="connsiteX2" fmla="*/ 767153 w 771180"/>
                      <a:gd name="connsiteY2" fmla="*/ 150644 h 238698"/>
                      <a:gd name="connsiteX3" fmla="*/ 702843 w 771180"/>
                      <a:gd name="connsiteY3" fmla="*/ 157948 h 238698"/>
                      <a:gd name="connsiteX4" fmla="*/ 87924 w 771180"/>
                      <a:gd name="connsiteY4" fmla="*/ 227792 h 238698"/>
                      <a:gd name="connsiteX5" fmla="*/ 71647 w 771180"/>
                      <a:gd name="connsiteY5" fmla="*/ 84484 h 238698"/>
                      <a:gd name="connsiteX6" fmla="*/ 7336 w 771180"/>
                      <a:gd name="connsiteY6" fmla="*/ 91789 h 238698"/>
                      <a:gd name="connsiteX7" fmla="*/ 71647 w 771180"/>
                      <a:gd name="connsiteY7" fmla="*/ 84484 h 238698"/>
                      <a:gd name="connsiteX0" fmla="*/ 679230 w 759817"/>
                      <a:gd name="connsiteY0" fmla="*/ 200 h 213352"/>
                      <a:gd name="connsiteX1" fmla="*/ 608904 w 759817"/>
                      <a:gd name="connsiteY1" fmla="*/ 54604 h 213352"/>
                      <a:gd name="connsiteX2" fmla="*/ 759817 w 759817"/>
                      <a:gd name="connsiteY2" fmla="*/ 136204 h 213352"/>
                      <a:gd name="connsiteX3" fmla="*/ 695507 w 759817"/>
                      <a:gd name="connsiteY3" fmla="*/ 143508 h 213352"/>
                      <a:gd name="connsiteX4" fmla="*/ 80588 w 759817"/>
                      <a:gd name="connsiteY4" fmla="*/ 213352 h 213352"/>
                      <a:gd name="connsiteX5" fmla="*/ 64311 w 759817"/>
                      <a:gd name="connsiteY5" fmla="*/ 70044 h 213352"/>
                      <a:gd name="connsiteX6" fmla="*/ 0 w 759817"/>
                      <a:gd name="connsiteY6" fmla="*/ 77349 h 213352"/>
                      <a:gd name="connsiteX7" fmla="*/ 64311 w 759817"/>
                      <a:gd name="connsiteY7" fmla="*/ 70044 h 213352"/>
                      <a:gd name="connsiteX8" fmla="*/ 679230 w 759817"/>
                      <a:gd name="connsiteY8" fmla="*/ 200 h 213352"/>
                      <a:gd name="connsiteX0" fmla="*/ 569838 w 759817"/>
                      <a:gd name="connsiteY0" fmla="*/ 276 h 196599"/>
                      <a:gd name="connsiteX1" fmla="*/ 608904 w 759817"/>
                      <a:gd name="connsiteY1" fmla="*/ 37851 h 196599"/>
                      <a:gd name="connsiteX2" fmla="*/ 759817 w 759817"/>
                      <a:gd name="connsiteY2" fmla="*/ 119451 h 196599"/>
                      <a:gd name="connsiteX3" fmla="*/ 695507 w 759817"/>
                      <a:gd name="connsiteY3" fmla="*/ 126755 h 196599"/>
                      <a:gd name="connsiteX4" fmla="*/ 80588 w 759817"/>
                      <a:gd name="connsiteY4" fmla="*/ 196599 h 196599"/>
                      <a:gd name="connsiteX5" fmla="*/ 64311 w 759817"/>
                      <a:gd name="connsiteY5" fmla="*/ 53291 h 196599"/>
                      <a:gd name="connsiteX6" fmla="*/ 0 w 759817"/>
                      <a:gd name="connsiteY6" fmla="*/ 60596 h 196599"/>
                      <a:gd name="connsiteX7" fmla="*/ 64311 w 759817"/>
                      <a:gd name="connsiteY7" fmla="*/ 53291 h 196599"/>
                      <a:gd name="connsiteX8" fmla="*/ 569838 w 759817"/>
                      <a:gd name="connsiteY8" fmla="*/ 276 h 196599"/>
                      <a:gd name="connsiteX0" fmla="*/ 505527 w 695506"/>
                      <a:gd name="connsiteY0" fmla="*/ 276 h 196599"/>
                      <a:gd name="connsiteX1" fmla="*/ 544593 w 695506"/>
                      <a:gd name="connsiteY1" fmla="*/ 37851 h 196599"/>
                      <a:gd name="connsiteX2" fmla="*/ 695506 w 695506"/>
                      <a:gd name="connsiteY2" fmla="*/ 119451 h 196599"/>
                      <a:gd name="connsiteX3" fmla="*/ 631196 w 695506"/>
                      <a:gd name="connsiteY3" fmla="*/ 126755 h 196599"/>
                      <a:gd name="connsiteX4" fmla="*/ 16277 w 695506"/>
                      <a:gd name="connsiteY4" fmla="*/ 196599 h 196599"/>
                      <a:gd name="connsiteX5" fmla="*/ 0 w 695506"/>
                      <a:gd name="connsiteY5" fmla="*/ 53291 h 196599"/>
                      <a:gd name="connsiteX6" fmla="*/ 64714 w 695506"/>
                      <a:gd name="connsiteY6" fmla="*/ 71816 h 196599"/>
                      <a:gd name="connsiteX7" fmla="*/ 0 w 695506"/>
                      <a:gd name="connsiteY7" fmla="*/ 53291 h 196599"/>
                      <a:gd name="connsiteX8" fmla="*/ 505527 w 695506"/>
                      <a:gd name="connsiteY8" fmla="*/ 276 h 196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506" h="196599">
                        <a:moveTo>
                          <a:pt x="505527" y="276"/>
                        </a:moveTo>
                        <a:cubicBezTo>
                          <a:pt x="541044" y="-3758"/>
                          <a:pt x="544593" y="37851"/>
                          <a:pt x="544593" y="37851"/>
                        </a:cubicBezTo>
                        <a:lnTo>
                          <a:pt x="695506" y="119451"/>
                        </a:lnTo>
                        <a:lnTo>
                          <a:pt x="631196" y="126755"/>
                        </a:lnTo>
                        <a:lnTo>
                          <a:pt x="16277" y="196599"/>
                        </a:lnTo>
                        <a:lnTo>
                          <a:pt x="0" y="53291"/>
                        </a:lnTo>
                        <a:lnTo>
                          <a:pt x="64714" y="71816"/>
                        </a:lnTo>
                        <a:lnTo>
                          <a:pt x="0" y="53291"/>
                        </a:lnTo>
                        <a:lnTo>
                          <a:pt x="505527" y="27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59FB2F54-2746-440E-A912-59372327D80D}"/>
                      </a:ext>
                    </a:extLst>
                  </p:cNvPr>
                  <p:cNvSpPr/>
                  <p:nvPr/>
                </p:nvSpPr>
                <p:spPr>
                  <a:xfrm>
                    <a:off x="3688008" y="1381751"/>
                    <a:ext cx="927253" cy="569205"/>
                  </a:xfrm>
                  <a:custGeom>
                    <a:avLst/>
                    <a:gdLst>
                      <a:gd name="connsiteX0" fmla="*/ 922187 w 927253"/>
                      <a:gd name="connsiteY0" fmla="*/ 73512 h 569204"/>
                      <a:gd name="connsiteX1" fmla="*/ 858254 w 927253"/>
                      <a:gd name="connsiteY1" fmla="*/ 192004 h 569204"/>
                      <a:gd name="connsiteX2" fmla="*/ 842130 w 927253"/>
                      <a:gd name="connsiteY2" fmla="*/ 195340 h 569204"/>
                      <a:gd name="connsiteX3" fmla="*/ 294776 w 927253"/>
                      <a:gd name="connsiteY3" fmla="*/ 257493 h 569204"/>
                      <a:gd name="connsiteX4" fmla="*/ 168817 w 927253"/>
                      <a:gd name="connsiteY4" fmla="*/ 415769 h 569204"/>
                      <a:gd name="connsiteX5" fmla="*/ 178915 w 927253"/>
                      <a:gd name="connsiteY5" fmla="*/ 504271 h 569204"/>
                      <a:gd name="connsiteX6" fmla="*/ 131543 w 927253"/>
                      <a:gd name="connsiteY6" fmla="*/ 563763 h 569204"/>
                      <a:gd name="connsiteX7" fmla="*/ 118873 w 927253"/>
                      <a:gd name="connsiteY7" fmla="*/ 565139 h 569204"/>
                      <a:gd name="connsiteX8" fmla="*/ 59490 w 927253"/>
                      <a:gd name="connsiteY8" fmla="*/ 517993 h 569204"/>
                      <a:gd name="connsiteX9" fmla="*/ 59474 w 927253"/>
                      <a:gd name="connsiteY9" fmla="*/ 517859 h 569204"/>
                      <a:gd name="connsiteX10" fmla="*/ 29178 w 927253"/>
                      <a:gd name="connsiteY10" fmla="*/ 251618 h 569204"/>
                      <a:gd name="connsiteX11" fmla="*/ 29178 w 927253"/>
                      <a:gd name="connsiteY11" fmla="*/ 245467 h 569204"/>
                      <a:gd name="connsiteX12" fmla="*/ 7236 w 927253"/>
                      <a:gd name="connsiteY12" fmla="*/ 195156 h 569204"/>
                      <a:gd name="connsiteX13" fmla="*/ 90780 w 927253"/>
                      <a:gd name="connsiteY13" fmla="*/ 90037 h 569204"/>
                      <a:gd name="connsiteX14" fmla="*/ 817068 w 927253"/>
                      <a:gd name="connsiteY14" fmla="*/ 7411 h 569204"/>
                      <a:gd name="connsiteX15" fmla="*/ 922187 w 927253"/>
                      <a:gd name="connsiteY15" fmla="*/ 73512 h 5692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27253" h="569204">
                        <a:moveTo>
                          <a:pt x="922187" y="73512"/>
                        </a:moveTo>
                        <a:cubicBezTo>
                          <a:pt x="937253" y="123887"/>
                          <a:pt x="908629" y="176937"/>
                          <a:pt x="858254" y="192004"/>
                        </a:cubicBezTo>
                        <a:cubicBezTo>
                          <a:pt x="852986" y="193579"/>
                          <a:pt x="847591" y="194696"/>
                          <a:pt x="842130" y="195340"/>
                        </a:cubicBezTo>
                        <a:lnTo>
                          <a:pt x="294776" y="257493"/>
                        </a:lnTo>
                        <a:cubicBezTo>
                          <a:pt x="216314" y="266467"/>
                          <a:pt x="159947" y="337295"/>
                          <a:pt x="168817" y="415769"/>
                        </a:cubicBezTo>
                        <a:lnTo>
                          <a:pt x="178915" y="504271"/>
                        </a:lnTo>
                        <a:cubicBezTo>
                          <a:pt x="182143" y="533747"/>
                          <a:pt x="160993" y="560308"/>
                          <a:pt x="131543" y="563763"/>
                        </a:cubicBezTo>
                        <a:lnTo>
                          <a:pt x="118873" y="565139"/>
                        </a:lnTo>
                        <a:cubicBezTo>
                          <a:pt x="89456" y="568519"/>
                          <a:pt x="62869" y="547411"/>
                          <a:pt x="59490" y="517993"/>
                        </a:cubicBezTo>
                        <a:cubicBezTo>
                          <a:pt x="59485" y="517948"/>
                          <a:pt x="59479" y="517903"/>
                          <a:pt x="59474" y="517859"/>
                        </a:cubicBezTo>
                        <a:lnTo>
                          <a:pt x="29178" y="251618"/>
                        </a:lnTo>
                        <a:cubicBezTo>
                          <a:pt x="28997" y="249571"/>
                          <a:pt x="28997" y="247513"/>
                          <a:pt x="29178" y="245467"/>
                        </a:cubicBezTo>
                        <a:cubicBezTo>
                          <a:pt x="17003" y="231264"/>
                          <a:pt x="9361" y="213741"/>
                          <a:pt x="7236" y="195156"/>
                        </a:cubicBezTo>
                        <a:cubicBezTo>
                          <a:pt x="1373" y="143085"/>
                          <a:pt x="38730" y="96081"/>
                          <a:pt x="90780" y="90037"/>
                        </a:cubicBezTo>
                        <a:lnTo>
                          <a:pt x="817068" y="7411"/>
                        </a:lnTo>
                        <a:cubicBezTo>
                          <a:pt x="863389" y="1547"/>
                          <a:pt x="907402" y="29223"/>
                          <a:pt x="922187" y="7351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8002C457-640F-42E7-B671-FCCED44E9149}"/>
                      </a:ext>
                    </a:extLst>
                  </p:cNvPr>
                  <p:cNvSpPr/>
                  <p:nvPr/>
                </p:nvSpPr>
                <p:spPr>
                  <a:xfrm>
                    <a:off x="4297076" y="1689111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1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10" y="8296"/>
                          <a:pt x="167064" y="7336"/>
                          <a:pt x="167064" y="7336"/>
                        </a:cubicBezTo>
                        <a:lnTo>
                          <a:pt x="171851" y="49480"/>
                        </a:lnTo>
                        <a:cubicBezTo>
                          <a:pt x="171851" y="49480"/>
                          <a:pt x="163397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A37B4EA9-0570-4BB3-A290-A9E656029441}"/>
                      </a:ext>
                    </a:extLst>
                  </p:cNvPr>
                  <p:cNvSpPr/>
                  <p:nvPr/>
                </p:nvSpPr>
                <p:spPr>
                  <a:xfrm>
                    <a:off x="4010819" y="1721668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0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09" y="8296"/>
                          <a:pt x="167064" y="7336"/>
                          <a:pt x="167064" y="7336"/>
                        </a:cubicBezTo>
                        <a:lnTo>
                          <a:pt x="171850" y="49480"/>
                        </a:lnTo>
                        <a:cubicBezTo>
                          <a:pt x="171850" y="49480"/>
                          <a:pt x="163396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94DB6C08-1CD3-4E53-B715-EECA19D1E0A6}"/>
                      </a:ext>
                    </a:extLst>
                  </p:cNvPr>
                  <p:cNvSpPr/>
                  <p:nvPr/>
                </p:nvSpPr>
                <p:spPr>
                  <a:xfrm>
                    <a:off x="4205951" y="2045720"/>
                    <a:ext cx="165253" cy="55084"/>
                  </a:xfrm>
                  <a:custGeom>
                    <a:avLst/>
                    <a:gdLst>
                      <a:gd name="connsiteX0" fmla="*/ 6630 w 165253"/>
                      <a:gd name="connsiteY0" fmla="*/ 26093 h 55084"/>
                      <a:gd name="connsiteX1" fmla="*/ 82647 w 165253"/>
                      <a:gd name="connsiteY1" fmla="*/ 56389 h 55084"/>
                      <a:gd name="connsiteX2" fmla="*/ 161142 w 165253"/>
                      <a:gd name="connsiteY2" fmla="*/ 6630 h 5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53" h="55084">
                        <a:moveTo>
                          <a:pt x="6630" y="26093"/>
                        </a:moveTo>
                        <a:cubicBezTo>
                          <a:pt x="25384" y="48163"/>
                          <a:pt x="53853" y="59509"/>
                          <a:pt x="82647" y="56389"/>
                        </a:cubicBezTo>
                        <a:cubicBezTo>
                          <a:pt x="116523" y="54278"/>
                          <a:pt x="152695" y="34907"/>
                          <a:pt x="161142" y="66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A23E2BBC-8A16-46A3-8691-D113027CAC00}"/>
                      </a:ext>
                    </a:extLst>
                  </p:cNvPr>
                  <p:cNvSpPr/>
                  <p:nvPr/>
                </p:nvSpPr>
                <p:spPr>
                  <a:xfrm>
                    <a:off x="4248733" y="1844846"/>
                    <a:ext cx="82627" cy="156072"/>
                  </a:xfrm>
                  <a:custGeom>
                    <a:avLst/>
                    <a:gdLst>
                      <a:gd name="connsiteX0" fmla="*/ 84391 w 82626"/>
                      <a:gd name="connsiteY0" fmla="*/ 115789 h 156072"/>
                      <a:gd name="connsiteX1" fmla="*/ 82187 w 82626"/>
                      <a:gd name="connsiteY1" fmla="*/ 115789 h 156072"/>
                      <a:gd name="connsiteX2" fmla="*/ 28388 w 82626"/>
                      <a:gd name="connsiteY2" fmla="*/ 155083 h 156072"/>
                      <a:gd name="connsiteX3" fmla="*/ 6630 w 82626"/>
                      <a:gd name="connsiteY3" fmla="*/ 6630 h 156072"/>
                      <a:gd name="connsiteX4" fmla="*/ 84391 w 82626"/>
                      <a:gd name="connsiteY4" fmla="*/ 115789 h 156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26" h="156072">
                        <a:moveTo>
                          <a:pt x="84391" y="115789"/>
                        </a:moveTo>
                        <a:cubicBezTo>
                          <a:pt x="84391" y="116340"/>
                          <a:pt x="82187" y="115789"/>
                          <a:pt x="82187" y="115789"/>
                        </a:cubicBezTo>
                        <a:cubicBezTo>
                          <a:pt x="83748" y="134793"/>
                          <a:pt x="69059" y="151594"/>
                          <a:pt x="28388" y="155083"/>
                        </a:cubicBezTo>
                        <a:lnTo>
                          <a:pt x="6630" y="6630"/>
                        </a:lnTo>
                        <a:cubicBezTo>
                          <a:pt x="56206" y="56757"/>
                          <a:pt x="77964" y="85217"/>
                          <a:pt x="84391" y="11578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A71D0E9D-85E5-4DAD-AD15-40FC0EA479B9}"/>
                      </a:ext>
                    </a:extLst>
                  </p:cNvPr>
                  <p:cNvSpPr/>
                  <p:nvPr/>
                </p:nvSpPr>
                <p:spPr>
                  <a:xfrm>
                    <a:off x="3627198" y="4104222"/>
                    <a:ext cx="963976" cy="376410"/>
                  </a:xfrm>
                  <a:custGeom>
                    <a:avLst/>
                    <a:gdLst>
                      <a:gd name="connsiteX0" fmla="*/ 60246 w 963975"/>
                      <a:gd name="connsiteY0" fmla="*/ 377347 h 376409"/>
                      <a:gd name="connsiteX1" fmla="*/ 426557 w 963975"/>
                      <a:gd name="connsiteY1" fmla="*/ 323732 h 376409"/>
                      <a:gd name="connsiteX2" fmla="*/ 422058 w 963975"/>
                      <a:gd name="connsiteY2" fmla="*/ 154073 h 376409"/>
                      <a:gd name="connsiteX3" fmla="*/ 716851 w 963975"/>
                      <a:gd name="connsiteY3" fmla="*/ 122766 h 376409"/>
                      <a:gd name="connsiteX4" fmla="*/ 743659 w 963975"/>
                      <a:gd name="connsiteY4" fmla="*/ 278839 h 376409"/>
                      <a:gd name="connsiteX5" fmla="*/ 962344 w 963975"/>
                      <a:gd name="connsiteY5" fmla="*/ 238903 h 376409"/>
                      <a:gd name="connsiteX6" fmla="*/ 957845 w 963975"/>
                      <a:gd name="connsiteY6" fmla="*/ 6630 h 376409"/>
                      <a:gd name="connsiteX7" fmla="*/ 6630 w 963975"/>
                      <a:gd name="connsiteY7" fmla="*/ 104956 h 376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63975" h="376409">
                        <a:moveTo>
                          <a:pt x="60246" y="377347"/>
                        </a:moveTo>
                        <a:cubicBezTo>
                          <a:pt x="60246" y="377347"/>
                          <a:pt x="430963" y="337136"/>
                          <a:pt x="426557" y="323732"/>
                        </a:cubicBezTo>
                        <a:cubicBezTo>
                          <a:pt x="422150" y="310328"/>
                          <a:pt x="422058" y="154073"/>
                          <a:pt x="422058" y="154073"/>
                        </a:cubicBezTo>
                        <a:cubicBezTo>
                          <a:pt x="422058" y="154073"/>
                          <a:pt x="716851" y="104956"/>
                          <a:pt x="716851" y="122766"/>
                        </a:cubicBezTo>
                        <a:cubicBezTo>
                          <a:pt x="716851" y="140577"/>
                          <a:pt x="743659" y="278839"/>
                          <a:pt x="743659" y="278839"/>
                        </a:cubicBezTo>
                        <a:lnTo>
                          <a:pt x="962344" y="238903"/>
                        </a:lnTo>
                        <a:lnTo>
                          <a:pt x="957845" y="6630"/>
                        </a:lnTo>
                        <a:lnTo>
                          <a:pt x="6630" y="104956"/>
                        </a:lnTo>
                        <a:close/>
                      </a:path>
                    </a:pathLst>
                  </a:custGeom>
                  <a:solidFill>
                    <a:srgbClr val="0E103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6385ED34-BD20-4E40-9774-A548E47CB43B}"/>
                      </a:ext>
                    </a:extLst>
                  </p:cNvPr>
                  <p:cNvSpPr/>
                  <p:nvPr/>
                </p:nvSpPr>
                <p:spPr>
                  <a:xfrm>
                    <a:off x="3815358" y="2375290"/>
                    <a:ext cx="550843" cy="1762699"/>
                  </a:xfrm>
                  <a:custGeom>
                    <a:avLst/>
                    <a:gdLst>
                      <a:gd name="connsiteX0" fmla="*/ 7182 w 550843"/>
                      <a:gd name="connsiteY0" fmla="*/ 41567 h 1762698"/>
                      <a:gd name="connsiteX1" fmla="*/ 401005 w 550843"/>
                      <a:gd name="connsiteY1" fmla="*/ 7182 h 1762698"/>
                      <a:gd name="connsiteX2" fmla="*/ 551214 w 550843"/>
                      <a:gd name="connsiteY2" fmla="*/ 1727531 h 1762698"/>
                      <a:gd name="connsiteX3" fmla="*/ 157390 w 550843"/>
                      <a:gd name="connsiteY3" fmla="*/ 1761916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0843" h="1762698">
                        <a:moveTo>
                          <a:pt x="7182" y="41567"/>
                        </a:moveTo>
                        <a:lnTo>
                          <a:pt x="401005" y="7182"/>
                        </a:lnTo>
                        <a:lnTo>
                          <a:pt x="551214" y="1727531"/>
                        </a:lnTo>
                        <a:lnTo>
                          <a:pt x="157390" y="1761916"/>
                        </a:lnTo>
                        <a:close/>
                      </a:path>
                    </a:pathLst>
                  </a:custGeom>
                  <a:solidFill>
                    <a:srgbClr val="ECEDF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5EF7AA8F-8592-45D7-AB13-82A4B338DF8E}"/>
                      </a:ext>
                    </a:extLst>
                  </p:cNvPr>
                  <p:cNvSpPr/>
                  <p:nvPr/>
                </p:nvSpPr>
                <p:spPr>
                  <a:xfrm>
                    <a:off x="3935028" y="2376686"/>
                    <a:ext cx="201976" cy="201976"/>
                  </a:xfrm>
                  <a:custGeom>
                    <a:avLst/>
                    <a:gdLst>
                      <a:gd name="connsiteX0" fmla="*/ 117809 w 201975"/>
                      <a:gd name="connsiteY0" fmla="*/ 201261 h 201975"/>
                      <a:gd name="connsiteX1" fmla="*/ 6630 w 201975"/>
                      <a:gd name="connsiteY1" fmla="*/ 69059 h 201975"/>
                      <a:gd name="connsiteX2" fmla="*/ 93021 w 201975"/>
                      <a:gd name="connsiteY2" fmla="*/ 6630 h 201975"/>
                      <a:gd name="connsiteX3" fmla="*/ 204475 w 201975"/>
                      <a:gd name="connsiteY3" fmla="*/ 51799 h 201975"/>
                      <a:gd name="connsiteX4" fmla="*/ 117809 w 201975"/>
                      <a:gd name="connsiteY4" fmla="*/ 201261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975" h="201975">
                        <a:moveTo>
                          <a:pt x="117809" y="201261"/>
                        </a:moveTo>
                        <a:lnTo>
                          <a:pt x="6630" y="69059"/>
                        </a:lnTo>
                        <a:lnTo>
                          <a:pt x="93021" y="6630"/>
                        </a:lnTo>
                        <a:lnTo>
                          <a:pt x="204475" y="51799"/>
                        </a:lnTo>
                        <a:lnTo>
                          <a:pt x="117809" y="201261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CDABE54E-63CE-4544-9B9A-90AE767127FB}"/>
                      </a:ext>
                    </a:extLst>
                  </p:cNvPr>
                  <p:cNvSpPr/>
                  <p:nvPr/>
                </p:nvSpPr>
                <p:spPr>
                  <a:xfrm>
                    <a:off x="3810721" y="2349419"/>
                    <a:ext cx="413133" cy="174434"/>
                  </a:xfrm>
                  <a:custGeom>
                    <a:avLst/>
                    <a:gdLst>
                      <a:gd name="connsiteX0" fmla="*/ 411041 w 413132"/>
                      <a:gd name="connsiteY0" fmla="*/ 127265 h 174433"/>
                      <a:gd name="connsiteX1" fmla="*/ 224580 w 413132"/>
                      <a:gd name="connsiteY1" fmla="*/ 40507 h 174433"/>
                      <a:gd name="connsiteX2" fmla="*/ 18290 w 413132"/>
                      <a:gd name="connsiteY2" fmla="*/ 167844 h 174433"/>
                      <a:gd name="connsiteX3" fmla="*/ 6630 w 413132"/>
                      <a:gd name="connsiteY3" fmla="*/ 34356 h 174433"/>
                      <a:gd name="connsiteX4" fmla="*/ 399290 w 413132"/>
                      <a:gd name="connsiteY4" fmla="*/ 6630 h 174433"/>
                      <a:gd name="connsiteX5" fmla="*/ 411041 w 413132"/>
                      <a:gd name="connsiteY5" fmla="*/ 127265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13132" h="174433">
                        <a:moveTo>
                          <a:pt x="411041" y="127265"/>
                        </a:moveTo>
                        <a:lnTo>
                          <a:pt x="224580" y="40507"/>
                        </a:lnTo>
                        <a:lnTo>
                          <a:pt x="18290" y="167844"/>
                        </a:lnTo>
                        <a:lnTo>
                          <a:pt x="6630" y="34356"/>
                        </a:lnTo>
                        <a:lnTo>
                          <a:pt x="399290" y="6630"/>
                        </a:lnTo>
                        <a:lnTo>
                          <a:pt x="411041" y="12726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A4BE7071-A265-4BBD-A551-7E020AECF00E}"/>
                      </a:ext>
                    </a:extLst>
                  </p:cNvPr>
                  <p:cNvSpPr/>
                  <p:nvPr/>
                </p:nvSpPr>
                <p:spPr>
                  <a:xfrm>
                    <a:off x="3963029" y="4085769"/>
                    <a:ext cx="431494" cy="137711"/>
                  </a:xfrm>
                  <a:custGeom>
                    <a:avLst/>
                    <a:gdLst>
                      <a:gd name="connsiteX0" fmla="*/ 426006 w 431493"/>
                      <a:gd name="connsiteY0" fmla="*/ 90909 h 137710"/>
                      <a:gd name="connsiteX1" fmla="*/ 13975 w 431493"/>
                      <a:gd name="connsiteY1" fmla="*/ 133232 h 137710"/>
                      <a:gd name="connsiteX2" fmla="*/ 6630 w 431493"/>
                      <a:gd name="connsiteY2" fmla="*/ 48953 h 137710"/>
                      <a:gd name="connsiteX3" fmla="*/ 418661 w 431493"/>
                      <a:gd name="connsiteY3" fmla="*/ 6630 h 137710"/>
                      <a:gd name="connsiteX4" fmla="*/ 426006 w 431493"/>
                      <a:gd name="connsiteY4" fmla="*/ 90909 h 137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1493" h="137710">
                        <a:moveTo>
                          <a:pt x="426006" y="90909"/>
                        </a:moveTo>
                        <a:lnTo>
                          <a:pt x="13975" y="133232"/>
                        </a:lnTo>
                        <a:lnTo>
                          <a:pt x="6630" y="48953"/>
                        </a:lnTo>
                        <a:lnTo>
                          <a:pt x="418661" y="6630"/>
                        </a:lnTo>
                        <a:lnTo>
                          <a:pt x="426006" y="90909"/>
                        </a:lnTo>
                        <a:close/>
                      </a:path>
                    </a:pathLst>
                  </a:custGeom>
                  <a:solidFill>
                    <a:srgbClr val="9C98A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57A3B610-8FA1-4B76-9A98-E6E7F2086ABF}"/>
                      </a:ext>
                    </a:extLst>
                  </p:cNvPr>
                  <p:cNvSpPr/>
                  <p:nvPr/>
                </p:nvSpPr>
                <p:spPr>
                  <a:xfrm>
                    <a:off x="4141790" y="4098436"/>
                    <a:ext cx="165253" cy="110169"/>
                  </a:xfrm>
                  <a:custGeom>
                    <a:avLst/>
                    <a:gdLst>
                      <a:gd name="connsiteX0" fmla="*/ 7182 w 165253"/>
                      <a:gd name="connsiteY0" fmla="*/ 19711 h 110168"/>
                      <a:gd name="connsiteX1" fmla="*/ 150681 w 165253"/>
                      <a:gd name="connsiteY1" fmla="*/ 7182 h 110168"/>
                      <a:gd name="connsiteX2" fmla="*/ 158260 w 165253"/>
                      <a:gd name="connsiteY2" fmla="*/ 93976 h 110168"/>
                      <a:gd name="connsiteX3" fmla="*/ 14760 w 165253"/>
                      <a:gd name="connsiteY3" fmla="*/ 106506 h 11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253" h="110168">
                        <a:moveTo>
                          <a:pt x="7182" y="19711"/>
                        </a:moveTo>
                        <a:lnTo>
                          <a:pt x="150681" y="7182"/>
                        </a:lnTo>
                        <a:lnTo>
                          <a:pt x="158260" y="93976"/>
                        </a:lnTo>
                        <a:lnTo>
                          <a:pt x="14760" y="106506"/>
                        </a:lnTo>
                        <a:close/>
                      </a:path>
                    </a:pathLst>
                  </a:custGeom>
                  <a:solidFill>
                    <a:srgbClr val="0C20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3DEEA4B0-0D86-4C1A-8899-7581EB6710AB}"/>
                      </a:ext>
                    </a:extLst>
                  </p:cNvPr>
                  <p:cNvSpPr/>
                  <p:nvPr/>
                </p:nvSpPr>
                <p:spPr>
                  <a:xfrm>
                    <a:off x="3500215" y="2443062"/>
                    <a:ext cx="495759" cy="1983036"/>
                  </a:xfrm>
                  <a:custGeom>
                    <a:avLst/>
                    <a:gdLst>
                      <a:gd name="connsiteX0" fmla="*/ 492580 w 495759"/>
                      <a:gd name="connsiteY0" fmla="*/ 1936418 h 1983036"/>
                      <a:gd name="connsiteX1" fmla="*/ 281423 w 495759"/>
                      <a:gd name="connsiteY1" fmla="*/ 1977731 h 1983036"/>
                      <a:gd name="connsiteX2" fmla="*/ 127462 w 495759"/>
                      <a:gd name="connsiteY2" fmla="*/ 1984801 h 1983036"/>
                      <a:gd name="connsiteX3" fmla="*/ 117823 w 495759"/>
                      <a:gd name="connsiteY3" fmla="*/ 1982689 h 1983036"/>
                      <a:gd name="connsiteX4" fmla="*/ 27759 w 495759"/>
                      <a:gd name="connsiteY4" fmla="*/ 798376 h 1983036"/>
                      <a:gd name="connsiteX5" fmla="*/ 8480 w 495759"/>
                      <a:gd name="connsiteY5" fmla="*/ 331261 h 1983036"/>
                      <a:gd name="connsiteX6" fmla="*/ 6736 w 495759"/>
                      <a:gd name="connsiteY6" fmla="*/ 260110 h 1983036"/>
                      <a:gd name="connsiteX7" fmla="*/ 11142 w 495759"/>
                      <a:gd name="connsiteY7" fmla="*/ 218062 h 1983036"/>
                      <a:gd name="connsiteX8" fmla="*/ 166297 w 495759"/>
                      <a:gd name="connsiteY8" fmla="*/ 63826 h 1983036"/>
                      <a:gd name="connsiteX9" fmla="*/ 293633 w 495759"/>
                      <a:gd name="connsiteY9" fmla="*/ 10303 h 1983036"/>
                      <a:gd name="connsiteX10" fmla="*/ 319982 w 495759"/>
                      <a:gd name="connsiteY10" fmla="*/ 6630 h 1983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95759" h="1983036">
                        <a:moveTo>
                          <a:pt x="492580" y="1936418"/>
                        </a:moveTo>
                        <a:cubicBezTo>
                          <a:pt x="423711" y="1957045"/>
                          <a:pt x="352988" y="1970883"/>
                          <a:pt x="281423" y="1977731"/>
                        </a:cubicBezTo>
                        <a:cubicBezTo>
                          <a:pt x="230296" y="1983240"/>
                          <a:pt x="178879" y="1985601"/>
                          <a:pt x="127462" y="1984801"/>
                        </a:cubicBezTo>
                        <a:cubicBezTo>
                          <a:pt x="124162" y="1984578"/>
                          <a:pt x="120914" y="1983866"/>
                          <a:pt x="117823" y="1982689"/>
                        </a:cubicBezTo>
                        <a:lnTo>
                          <a:pt x="27759" y="798376"/>
                        </a:lnTo>
                        <a:cubicBezTo>
                          <a:pt x="4073" y="600072"/>
                          <a:pt x="11051" y="494861"/>
                          <a:pt x="8480" y="331261"/>
                        </a:cubicBezTo>
                        <a:cubicBezTo>
                          <a:pt x="8021" y="308768"/>
                          <a:pt x="7562" y="285357"/>
                          <a:pt x="6736" y="260110"/>
                        </a:cubicBezTo>
                        <a:cubicBezTo>
                          <a:pt x="6204" y="245956"/>
                          <a:pt x="7687" y="231799"/>
                          <a:pt x="11142" y="218062"/>
                        </a:cubicBezTo>
                        <a:cubicBezTo>
                          <a:pt x="28586" y="148472"/>
                          <a:pt x="94320" y="99998"/>
                          <a:pt x="166297" y="63826"/>
                        </a:cubicBezTo>
                        <a:cubicBezTo>
                          <a:pt x="207782" y="43781"/>
                          <a:pt x="250285" y="25915"/>
                          <a:pt x="293633" y="10303"/>
                        </a:cubicBezTo>
                        <a:cubicBezTo>
                          <a:pt x="311536" y="3509"/>
                          <a:pt x="300703" y="9293"/>
                          <a:pt x="319982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2872FFA2-3A7F-4A2E-909F-D4A8F109D2EF}"/>
                      </a:ext>
                    </a:extLst>
                  </p:cNvPr>
                  <p:cNvSpPr/>
                  <p:nvPr/>
                </p:nvSpPr>
                <p:spPr>
                  <a:xfrm>
                    <a:off x="4215432" y="2438181"/>
                    <a:ext cx="431494" cy="1891229"/>
                  </a:xfrm>
                  <a:custGeom>
                    <a:avLst/>
                    <a:gdLst>
                      <a:gd name="connsiteX0" fmla="*/ 427817 w 431493"/>
                      <a:gd name="connsiteY0" fmla="*/ 1869231 h 1891228"/>
                      <a:gd name="connsiteX1" fmla="*/ 354371 w 431493"/>
                      <a:gd name="connsiteY1" fmla="*/ 1876024 h 1891228"/>
                      <a:gd name="connsiteX2" fmla="*/ 186364 w 431493"/>
                      <a:gd name="connsiteY2" fmla="*/ 1891632 h 1891228"/>
                      <a:gd name="connsiteX3" fmla="*/ 7707 w 431493"/>
                      <a:gd name="connsiteY3" fmla="*/ 6646 h 1891228"/>
                      <a:gd name="connsiteX4" fmla="*/ 99514 w 431493"/>
                      <a:gd name="connsiteY4" fmla="*/ 56956 h 1891228"/>
                      <a:gd name="connsiteX5" fmla="*/ 259259 w 431493"/>
                      <a:gd name="connsiteY5" fmla="*/ 251771 h 1891228"/>
                      <a:gd name="connsiteX6" fmla="*/ 281476 w 431493"/>
                      <a:gd name="connsiteY6" fmla="*/ 325217 h 1891228"/>
                      <a:gd name="connsiteX7" fmla="*/ 282119 w 431493"/>
                      <a:gd name="connsiteY7" fmla="*/ 328155 h 1891228"/>
                      <a:gd name="connsiteX8" fmla="*/ 427817 w 431493"/>
                      <a:gd name="connsiteY8" fmla="*/ 1869231 h 18912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1493" h="1891228">
                        <a:moveTo>
                          <a:pt x="427817" y="1869231"/>
                        </a:moveTo>
                        <a:lnTo>
                          <a:pt x="354371" y="1876024"/>
                        </a:lnTo>
                        <a:lnTo>
                          <a:pt x="186364" y="1891632"/>
                        </a:lnTo>
                        <a:cubicBezTo>
                          <a:pt x="186364" y="1891632"/>
                          <a:pt x="-9553" y="403"/>
                          <a:pt x="7707" y="6646"/>
                        </a:cubicBezTo>
                        <a:cubicBezTo>
                          <a:pt x="40356" y="19376"/>
                          <a:pt x="71216" y="36287"/>
                          <a:pt x="99514" y="56956"/>
                        </a:cubicBezTo>
                        <a:cubicBezTo>
                          <a:pt x="169523" y="106121"/>
                          <a:pt x="224762" y="173487"/>
                          <a:pt x="259259" y="251771"/>
                        </a:cubicBezTo>
                        <a:cubicBezTo>
                          <a:pt x="269351" y="275358"/>
                          <a:pt x="276802" y="299990"/>
                          <a:pt x="281476" y="325217"/>
                        </a:cubicBezTo>
                        <a:cubicBezTo>
                          <a:pt x="281778" y="326175"/>
                          <a:pt x="281993" y="327158"/>
                          <a:pt x="282119" y="328155"/>
                        </a:cubicBezTo>
                        <a:cubicBezTo>
                          <a:pt x="311956" y="489827"/>
                          <a:pt x="427817" y="1869231"/>
                          <a:pt x="427817" y="1869231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B6D11993-4553-4C17-AE49-191F9B75183D}"/>
                      </a:ext>
                    </a:extLst>
                  </p:cNvPr>
                  <p:cNvSpPr/>
                  <p:nvPr/>
                </p:nvSpPr>
                <p:spPr>
                  <a:xfrm>
                    <a:off x="4045360" y="2574969"/>
                    <a:ext cx="165253" cy="1551542"/>
                  </a:xfrm>
                  <a:custGeom>
                    <a:avLst/>
                    <a:gdLst>
                      <a:gd name="connsiteX0" fmla="*/ 9680 w 165253"/>
                      <a:gd name="connsiteY0" fmla="*/ 9680 h 1551542"/>
                      <a:gd name="connsiteX1" fmla="*/ 157031 w 165253"/>
                      <a:gd name="connsiteY1" fmla="*/ 1550664 h 1551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5253" h="1551542">
                        <a:moveTo>
                          <a:pt x="9680" y="9680"/>
                        </a:moveTo>
                        <a:lnTo>
                          <a:pt x="157031" y="1550664"/>
                        </a:lnTo>
                      </a:path>
                    </a:pathLst>
                  </a:custGeom>
                  <a:ln w="13391" cap="flat">
                    <a:solidFill>
                      <a:srgbClr val="9C98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D3A8395E-6737-4036-BD17-584A0474FEF6}"/>
                      </a:ext>
                    </a:extLst>
                  </p:cNvPr>
                  <p:cNvSpPr/>
                  <p:nvPr/>
                </p:nvSpPr>
                <p:spPr>
                  <a:xfrm>
                    <a:off x="3651802" y="2395781"/>
                    <a:ext cx="257060" cy="991518"/>
                  </a:xfrm>
                  <a:custGeom>
                    <a:avLst/>
                    <a:gdLst>
                      <a:gd name="connsiteX0" fmla="*/ 254143 w 257060"/>
                      <a:gd name="connsiteY0" fmla="*/ 991538 h 991518"/>
                      <a:gd name="connsiteX1" fmla="*/ 57951 w 257060"/>
                      <a:gd name="connsiteY1" fmla="*/ 415356 h 991518"/>
                      <a:gd name="connsiteX2" fmla="*/ 124602 w 257060"/>
                      <a:gd name="connsiteY2" fmla="*/ 348337 h 991518"/>
                      <a:gd name="connsiteX3" fmla="*/ 6630 w 257060"/>
                      <a:gd name="connsiteY3" fmla="*/ 110923 h 991518"/>
                      <a:gd name="connsiteX4" fmla="*/ 163254 w 257060"/>
                      <a:gd name="connsiteY4" fmla="*/ 6630 h 991518"/>
                      <a:gd name="connsiteX5" fmla="*/ 254143 w 257060"/>
                      <a:gd name="connsiteY5" fmla="*/ 991538 h 99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7060" h="991518">
                        <a:moveTo>
                          <a:pt x="254143" y="991538"/>
                        </a:moveTo>
                        <a:cubicBezTo>
                          <a:pt x="262130" y="1007512"/>
                          <a:pt x="57951" y="415356"/>
                          <a:pt x="57951" y="415356"/>
                        </a:cubicBezTo>
                        <a:lnTo>
                          <a:pt x="124602" y="348337"/>
                        </a:lnTo>
                        <a:lnTo>
                          <a:pt x="6630" y="110923"/>
                        </a:lnTo>
                        <a:lnTo>
                          <a:pt x="163254" y="6630"/>
                        </a:lnTo>
                        <a:cubicBezTo>
                          <a:pt x="163254" y="6630"/>
                          <a:pt x="240739" y="964730"/>
                          <a:pt x="254143" y="991538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FCC19298-74C4-443F-BE2B-6549DD21666E}"/>
                      </a:ext>
                    </a:extLst>
                  </p:cNvPr>
                  <p:cNvSpPr/>
                  <p:nvPr/>
                </p:nvSpPr>
                <p:spPr>
                  <a:xfrm>
                    <a:off x="4199800" y="2376502"/>
                    <a:ext cx="192795" cy="1009880"/>
                  </a:xfrm>
                  <a:custGeom>
                    <a:avLst/>
                    <a:gdLst>
                      <a:gd name="connsiteX0" fmla="*/ 106333 w 192795"/>
                      <a:gd name="connsiteY0" fmla="*/ 1003749 h 1009879"/>
                      <a:gd name="connsiteX1" fmla="*/ 188959 w 192795"/>
                      <a:gd name="connsiteY1" fmla="*/ 403329 h 1009879"/>
                      <a:gd name="connsiteX2" fmla="*/ 114596 w 192795"/>
                      <a:gd name="connsiteY2" fmla="*/ 347694 h 1009879"/>
                      <a:gd name="connsiteX3" fmla="*/ 169680 w 192795"/>
                      <a:gd name="connsiteY3" fmla="*/ 127357 h 1009879"/>
                      <a:gd name="connsiteX4" fmla="*/ 6630 w 192795"/>
                      <a:gd name="connsiteY4" fmla="*/ 6630 h 1009879"/>
                      <a:gd name="connsiteX5" fmla="*/ 106333 w 192795"/>
                      <a:gd name="connsiteY5" fmla="*/ 1003749 h 1009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2795" h="1009879">
                        <a:moveTo>
                          <a:pt x="106333" y="1003749"/>
                        </a:moveTo>
                        <a:cubicBezTo>
                          <a:pt x="101375" y="1020917"/>
                          <a:pt x="188959" y="403329"/>
                          <a:pt x="188959" y="403329"/>
                        </a:cubicBezTo>
                        <a:lnTo>
                          <a:pt x="114596" y="347694"/>
                        </a:lnTo>
                        <a:lnTo>
                          <a:pt x="169680" y="127357"/>
                        </a:lnTo>
                        <a:lnTo>
                          <a:pt x="6630" y="6630"/>
                        </a:lnTo>
                        <a:cubicBezTo>
                          <a:pt x="6630" y="6630"/>
                          <a:pt x="114320" y="974921"/>
                          <a:pt x="106333" y="1003749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789B7A88-EFCC-4A2F-AFBD-F30ED8A83AEA}"/>
                      </a:ext>
                    </a:extLst>
                  </p:cNvPr>
                  <p:cNvSpPr/>
                  <p:nvPr/>
                </p:nvSpPr>
                <p:spPr>
                  <a:xfrm>
                    <a:off x="3548544" y="4197315"/>
                    <a:ext cx="312145" cy="348867"/>
                  </a:xfrm>
                  <a:custGeom>
                    <a:avLst/>
                    <a:gdLst>
                      <a:gd name="connsiteX0" fmla="*/ 210877 w 312144"/>
                      <a:gd name="connsiteY0" fmla="*/ 326303 h 348867"/>
                      <a:gd name="connsiteX1" fmla="*/ 310029 w 312144"/>
                      <a:gd name="connsiteY1" fmla="*/ 191438 h 348867"/>
                      <a:gd name="connsiteX2" fmla="*/ 203073 w 312144"/>
                      <a:gd name="connsiteY2" fmla="*/ 72089 h 348867"/>
                      <a:gd name="connsiteX3" fmla="*/ 126782 w 312144"/>
                      <a:gd name="connsiteY3" fmla="*/ 6630 h 348867"/>
                      <a:gd name="connsiteX4" fmla="*/ 24967 w 312144"/>
                      <a:gd name="connsiteY4" fmla="*/ 111107 h 348867"/>
                      <a:gd name="connsiteX5" fmla="*/ 119253 w 312144"/>
                      <a:gd name="connsiteY5" fmla="*/ 292151 h 348867"/>
                      <a:gd name="connsiteX6" fmla="*/ 210877 w 312144"/>
                      <a:gd name="connsiteY6" fmla="*/ 326303 h 348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2144" h="348867">
                        <a:moveTo>
                          <a:pt x="210877" y="326303"/>
                        </a:moveTo>
                        <a:cubicBezTo>
                          <a:pt x="211887" y="324008"/>
                          <a:pt x="327105" y="216593"/>
                          <a:pt x="310029" y="191438"/>
                        </a:cubicBezTo>
                        <a:cubicBezTo>
                          <a:pt x="279604" y="147263"/>
                          <a:pt x="243661" y="107156"/>
                          <a:pt x="203073" y="72089"/>
                        </a:cubicBezTo>
                        <a:lnTo>
                          <a:pt x="126782" y="6630"/>
                        </a:lnTo>
                        <a:cubicBezTo>
                          <a:pt x="126782" y="6630"/>
                          <a:pt x="30200" y="106608"/>
                          <a:pt x="24967" y="111107"/>
                        </a:cubicBezTo>
                        <a:cubicBezTo>
                          <a:pt x="-47744" y="180697"/>
                          <a:pt x="119253" y="292151"/>
                          <a:pt x="119253" y="292151"/>
                        </a:cubicBezTo>
                        <a:cubicBezTo>
                          <a:pt x="119253" y="292151"/>
                          <a:pt x="188660" y="376705"/>
                          <a:pt x="210877" y="326303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71050A08-8DF5-4FA5-AD87-7476722F32F7}"/>
                      </a:ext>
                    </a:extLst>
                  </p:cNvPr>
                  <p:cNvSpPr/>
                  <p:nvPr/>
                </p:nvSpPr>
                <p:spPr>
                  <a:xfrm>
                    <a:off x="3733254" y="4311333"/>
                    <a:ext cx="275422" cy="257060"/>
                  </a:xfrm>
                  <a:custGeom>
                    <a:avLst/>
                    <a:gdLst>
                      <a:gd name="connsiteX0" fmla="*/ 29981 w 275421"/>
                      <a:gd name="connsiteY0" fmla="*/ 73657 h 257060"/>
                      <a:gd name="connsiteX1" fmla="*/ 9361 w 275421"/>
                      <a:gd name="connsiteY1" fmla="*/ 55259 h 257060"/>
                      <a:gd name="connsiteX2" fmla="*/ 50312 w 275421"/>
                      <a:gd name="connsiteY2" fmla="*/ 9361 h 257060"/>
                      <a:gd name="connsiteX3" fmla="*/ 70932 w 275421"/>
                      <a:gd name="connsiteY3" fmla="*/ 27759 h 257060"/>
                      <a:gd name="connsiteX4" fmla="*/ 248358 w 275421"/>
                      <a:gd name="connsiteY4" fmla="*/ 186062 h 257060"/>
                      <a:gd name="connsiteX5" fmla="*/ 207407 w 275421"/>
                      <a:gd name="connsiteY5" fmla="*/ 231959 h 257060"/>
                      <a:gd name="connsiteX6" fmla="*/ 228026 w 275421"/>
                      <a:gd name="connsiteY6" fmla="*/ 250357 h 257060"/>
                      <a:gd name="connsiteX7" fmla="*/ 207407 w 275421"/>
                      <a:gd name="connsiteY7" fmla="*/ 231959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5421" h="257060">
                        <a:moveTo>
                          <a:pt x="29981" y="73657"/>
                        </a:moveTo>
                        <a:cubicBezTo>
                          <a:pt x="18593" y="63496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9"/>
                        </a:cubicBezTo>
                        <a:lnTo>
                          <a:pt x="248358" y="186062"/>
                        </a:lnTo>
                        <a:lnTo>
                          <a:pt x="207407" y="231959"/>
                        </a:lnTo>
                        <a:cubicBezTo>
                          <a:pt x="218795" y="242120"/>
                          <a:pt x="228026" y="250357"/>
                          <a:pt x="228026" y="250357"/>
                        </a:cubicBezTo>
                        <a:cubicBezTo>
                          <a:pt x="228026" y="250357"/>
                          <a:pt x="218795" y="242120"/>
                          <a:pt x="207407" y="23195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48DA0732-E673-4CAB-A8C8-7339CA477A69}"/>
                      </a:ext>
                    </a:extLst>
                  </p:cNvPr>
                  <p:cNvSpPr/>
                  <p:nvPr/>
                </p:nvSpPr>
                <p:spPr>
                  <a:xfrm>
                    <a:off x="3726318" y="4360955"/>
                    <a:ext cx="238699" cy="229518"/>
                  </a:xfrm>
                  <a:custGeom>
                    <a:avLst/>
                    <a:gdLst>
                      <a:gd name="connsiteX0" fmla="*/ 30140 w 238698"/>
                      <a:gd name="connsiteY0" fmla="*/ 74063 h 229518"/>
                      <a:gd name="connsiteX1" fmla="*/ 9415 w 238698"/>
                      <a:gd name="connsiteY1" fmla="*/ 55548 h 229518"/>
                      <a:gd name="connsiteX2" fmla="*/ 50627 w 238698"/>
                      <a:gd name="connsiteY2" fmla="*/ 9415 h 229518"/>
                      <a:gd name="connsiteX3" fmla="*/ 71353 w 238698"/>
                      <a:gd name="connsiteY3" fmla="*/ 27929 h 229518"/>
                      <a:gd name="connsiteX4" fmla="*/ 215467 w 238698"/>
                      <a:gd name="connsiteY4" fmla="*/ 156672 h 229518"/>
                      <a:gd name="connsiteX5" fmla="*/ 174255 w 238698"/>
                      <a:gd name="connsiteY5" fmla="*/ 202805 h 229518"/>
                      <a:gd name="connsiteX6" fmla="*/ 194980 w 238698"/>
                      <a:gd name="connsiteY6" fmla="*/ 221320 h 229518"/>
                      <a:gd name="connsiteX7" fmla="*/ 174255 w 238698"/>
                      <a:gd name="connsiteY7" fmla="*/ 202805 h 229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8698" h="229518">
                        <a:moveTo>
                          <a:pt x="30140" y="74063"/>
                        </a:moveTo>
                        <a:cubicBezTo>
                          <a:pt x="18694" y="63837"/>
                          <a:pt x="9415" y="55548"/>
                          <a:pt x="9415" y="55548"/>
                        </a:cubicBezTo>
                        <a:lnTo>
                          <a:pt x="50627" y="9415"/>
                        </a:lnTo>
                        <a:cubicBezTo>
                          <a:pt x="50627" y="9415"/>
                          <a:pt x="59906" y="17704"/>
                          <a:pt x="71353" y="27929"/>
                        </a:cubicBezTo>
                        <a:lnTo>
                          <a:pt x="215467" y="156672"/>
                        </a:lnTo>
                        <a:lnTo>
                          <a:pt x="174255" y="202805"/>
                        </a:lnTo>
                        <a:cubicBezTo>
                          <a:pt x="185701" y="213030"/>
                          <a:pt x="194980" y="221320"/>
                          <a:pt x="194980" y="221320"/>
                        </a:cubicBezTo>
                        <a:cubicBezTo>
                          <a:pt x="194980" y="221320"/>
                          <a:pt x="185701" y="213030"/>
                          <a:pt x="174255" y="202805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3457FD38-9C03-4A0B-ADA8-E7AF2C31BFE3}"/>
                      </a:ext>
                    </a:extLst>
                  </p:cNvPr>
                  <p:cNvSpPr/>
                  <p:nvPr/>
                </p:nvSpPr>
                <p:spPr>
                  <a:xfrm>
                    <a:off x="3606639" y="4393030"/>
                    <a:ext cx="266241" cy="247880"/>
                  </a:xfrm>
                  <a:custGeom>
                    <a:avLst/>
                    <a:gdLst>
                      <a:gd name="connsiteX0" fmla="*/ 29981 w 266240"/>
                      <a:gd name="connsiteY0" fmla="*/ 73656 h 247879"/>
                      <a:gd name="connsiteX1" fmla="*/ 9361 w 266240"/>
                      <a:gd name="connsiteY1" fmla="*/ 55259 h 247879"/>
                      <a:gd name="connsiteX2" fmla="*/ 50312 w 266240"/>
                      <a:gd name="connsiteY2" fmla="*/ 9361 h 247879"/>
                      <a:gd name="connsiteX3" fmla="*/ 70932 w 266240"/>
                      <a:gd name="connsiteY3" fmla="*/ 27758 h 247879"/>
                      <a:gd name="connsiteX4" fmla="*/ 239726 w 266240"/>
                      <a:gd name="connsiteY4" fmla="*/ 178360 h 247879"/>
                      <a:gd name="connsiteX5" fmla="*/ 198775 w 266240"/>
                      <a:gd name="connsiteY5" fmla="*/ 224258 h 247879"/>
                      <a:gd name="connsiteX6" fmla="*/ 219395 w 266240"/>
                      <a:gd name="connsiteY6" fmla="*/ 242655 h 247879"/>
                      <a:gd name="connsiteX7" fmla="*/ 198775 w 266240"/>
                      <a:gd name="connsiteY7" fmla="*/ 224258 h 247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66240" h="247879">
                        <a:moveTo>
                          <a:pt x="29981" y="73656"/>
                        </a:moveTo>
                        <a:cubicBezTo>
                          <a:pt x="18593" y="63495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8"/>
                        </a:cubicBezTo>
                        <a:lnTo>
                          <a:pt x="239726" y="178360"/>
                        </a:lnTo>
                        <a:lnTo>
                          <a:pt x="198775" y="224258"/>
                        </a:lnTo>
                        <a:cubicBezTo>
                          <a:pt x="210163" y="234418"/>
                          <a:pt x="219395" y="242655"/>
                          <a:pt x="219395" y="242655"/>
                        </a:cubicBezTo>
                        <a:cubicBezTo>
                          <a:pt x="219395" y="242655"/>
                          <a:pt x="210163" y="234418"/>
                          <a:pt x="198775" y="22425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389EDDBC-3F88-4150-89F2-942B4B9E9CFB}"/>
                      </a:ext>
                    </a:extLst>
                  </p:cNvPr>
                  <p:cNvSpPr/>
                  <p:nvPr/>
                </p:nvSpPr>
                <p:spPr>
                  <a:xfrm>
                    <a:off x="3630065" y="4199077"/>
                    <a:ext cx="302964" cy="183614"/>
                  </a:xfrm>
                  <a:custGeom>
                    <a:avLst/>
                    <a:gdLst>
                      <a:gd name="connsiteX0" fmla="*/ 34155 w 302963"/>
                      <a:gd name="connsiteY0" fmla="*/ 76095 h 183614"/>
                      <a:gd name="connsiteX1" fmla="*/ 8682 w 302963"/>
                      <a:gd name="connsiteY1" fmla="*/ 65382 h 183614"/>
                      <a:gd name="connsiteX2" fmla="*/ 32528 w 302963"/>
                      <a:gd name="connsiteY2" fmla="*/ 8682 h 183614"/>
                      <a:gd name="connsiteX3" fmla="*/ 58001 w 302963"/>
                      <a:gd name="connsiteY3" fmla="*/ 19395 h 183614"/>
                      <a:gd name="connsiteX4" fmla="*/ 277186 w 302963"/>
                      <a:gd name="connsiteY4" fmla="*/ 111577 h 183614"/>
                      <a:gd name="connsiteX5" fmla="*/ 253340 w 302963"/>
                      <a:gd name="connsiteY5" fmla="*/ 168277 h 183614"/>
                      <a:gd name="connsiteX6" fmla="*/ 278813 w 302963"/>
                      <a:gd name="connsiteY6" fmla="*/ 178990 h 183614"/>
                      <a:gd name="connsiteX7" fmla="*/ 253340 w 302963"/>
                      <a:gd name="connsiteY7" fmla="*/ 168277 h 183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2963" h="183614">
                        <a:moveTo>
                          <a:pt x="34155" y="76095"/>
                        </a:moveTo>
                        <a:cubicBezTo>
                          <a:pt x="20087" y="70179"/>
                          <a:pt x="8682" y="65382"/>
                          <a:pt x="8682" y="65382"/>
                        </a:cubicBezTo>
                        <a:lnTo>
                          <a:pt x="32528" y="8682"/>
                        </a:lnTo>
                        <a:cubicBezTo>
                          <a:pt x="32528" y="8682"/>
                          <a:pt x="43933" y="13478"/>
                          <a:pt x="58001" y="19395"/>
                        </a:cubicBezTo>
                        <a:lnTo>
                          <a:pt x="277186" y="111577"/>
                        </a:lnTo>
                        <a:lnTo>
                          <a:pt x="253340" y="168277"/>
                        </a:lnTo>
                        <a:cubicBezTo>
                          <a:pt x="267408" y="174194"/>
                          <a:pt x="278813" y="178990"/>
                          <a:pt x="278813" y="178990"/>
                        </a:cubicBezTo>
                        <a:cubicBezTo>
                          <a:pt x="278813" y="178990"/>
                          <a:pt x="267408" y="174194"/>
                          <a:pt x="253340" y="168277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779FE06C-A57F-4F96-8718-E3E78279FB69}"/>
                      </a:ext>
                    </a:extLst>
                  </p:cNvPr>
                  <p:cNvSpPr/>
                  <p:nvPr/>
                </p:nvSpPr>
                <p:spPr>
                  <a:xfrm>
                    <a:off x="3480398" y="4134243"/>
                    <a:ext cx="247880" cy="266241"/>
                  </a:xfrm>
                  <a:custGeom>
                    <a:avLst/>
                    <a:gdLst>
                      <a:gd name="connsiteX0" fmla="*/ 249185 w 247879"/>
                      <a:gd name="connsiteY0" fmla="*/ 70344 h 266240"/>
                      <a:gd name="connsiteX1" fmla="*/ 226967 w 247879"/>
                      <a:gd name="connsiteY1" fmla="*/ 50514 h 266240"/>
                      <a:gd name="connsiteX2" fmla="*/ 177575 w 247879"/>
                      <a:gd name="connsiteY2" fmla="*/ 6630 h 266240"/>
                      <a:gd name="connsiteX3" fmla="*/ 36192 w 247879"/>
                      <a:gd name="connsiteY3" fmla="*/ 165089 h 266240"/>
                      <a:gd name="connsiteX4" fmla="*/ 6630 w 247879"/>
                      <a:gd name="connsiteY4" fmla="*/ 198324 h 266240"/>
                      <a:gd name="connsiteX5" fmla="*/ 16086 w 247879"/>
                      <a:gd name="connsiteY5" fmla="*/ 206770 h 266240"/>
                      <a:gd name="connsiteX6" fmla="*/ 36927 w 247879"/>
                      <a:gd name="connsiteY6" fmla="*/ 225407 h 266240"/>
                      <a:gd name="connsiteX7" fmla="*/ 78148 w 247879"/>
                      <a:gd name="connsiteY7" fmla="*/ 262130 h 266240"/>
                      <a:gd name="connsiteX8" fmla="*/ 86044 w 247879"/>
                      <a:gd name="connsiteY8" fmla="*/ 253224 h 266240"/>
                      <a:gd name="connsiteX9" fmla="*/ 185654 w 247879"/>
                      <a:gd name="connsiteY9" fmla="*/ 141587 h 266240"/>
                      <a:gd name="connsiteX10" fmla="*/ 225958 w 247879"/>
                      <a:gd name="connsiteY10" fmla="*/ 96418 h 266240"/>
                      <a:gd name="connsiteX11" fmla="*/ 228896 w 247879"/>
                      <a:gd name="connsiteY11" fmla="*/ 93112 h 266240"/>
                      <a:gd name="connsiteX12" fmla="*/ 249185 w 247879"/>
                      <a:gd name="connsiteY12" fmla="*/ 70344 h 266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47879" h="266240">
                        <a:moveTo>
                          <a:pt x="249185" y="70344"/>
                        </a:moveTo>
                        <a:lnTo>
                          <a:pt x="226967" y="50514"/>
                        </a:lnTo>
                        <a:lnTo>
                          <a:pt x="177575" y="6630"/>
                        </a:lnTo>
                        <a:lnTo>
                          <a:pt x="36192" y="165089"/>
                        </a:lnTo>
                        <a:lnTo>
                          <a:pt x="6630" y="198324"/>
                        </a:lnTo>
                        <a:lnTo>
                          <a:pt x="16086" y="206770"/>
                        </a:lnTo>
                        <a:lnTo>
                          <a:pt x="36927" y="225407"/>
                        </a:lnTo>
                        <a:lnTo>
                          <a:pt x="78148" y="262130"/>
                        </a:lnTo>
                        <a:lnTo>
                          <a:pt x="86044" y="253224"/>
                        </a:lnTo>
                        <a:lnTo>
                          <a:pt x="185654" y="141587"/>
                        </a:lnTo>
                        <a:lnTo>
                          <a:pt x="225958" y="96418"/>
                        </a:lnTo>
                        <a:lnTo>
                          <a:pt x="228896" y="93112"/>
                        </a:lnTo>
                        <a:lnTo>
                          <a:pt x="249185" y="703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C4CEA5C9-8300-4780-B58F-C2CB03E33F98}"/>
                      </a:ext>
                    </a:extLst>
                  </p:cNvPr>
                  <p:cNvSpPr/>
                  <p:nvPr/>
                </p:nvSpPr>
                <p:spPr>
                  <a:xfrm>
                    <a:off x="3143327" y="2592341"/>
                    <a:ext cx="587566" cy="1762699"/>
                  </a:xfrm>
                  <a:custGeom>
                    <a:avLst/>
                    <a:gdLst>
                      <a:gd name="connsiteX0" fmla="*/ 503079 w 587566"/>
                      <a:gd name="connsiteY0" fmla="*/ 189602 h 1762698"/>
                      <a:gd name="connsiteX1" fmla="*/ 435601 w 587566"/>
                      <a:gd name="connsiteY1" fmla="*/ 22329 h 1762698"/>
                      <a:gd name="connsiteX2" fmla="*/ 417240 w 587566"/>
                      <a:gd name="connsiteY2" fmla="*/ 6630 h 1762698"/>
                      <a:gd name="connsiteX3" fmla="*/ 339112 w 587566"/>
                      <a:gd name="connsiteY3" fmla="*/ 107618 h 1762698"/>
                      <a:gd name="connsiteX4" fmla="*/ 207093 w 587566"/>
                      <a:gd name="connsiteY4" fmla="*/ 308309 h 1762698"/>
                      <a:gd name="connsiteX5" fmla="*/ 7779 w 587566"/>
                      <a:gd name="connsiteY5" fmla="*/ 957477 h 1762698"/>
                      <a:gd name="connsiteX6" fmla="*/ 335990 w 587566"/>
                      <a:gd name="connsiteY6" fmla="*/ 1761892 h 1762698"/>
                      <a:gd name="connsiteX7" fmla="*/ 353709 w 587566"/>
                      <a:gd name="connsiteY7" fmla="*/ 1748305 h 1762698"/>
                      <a:gd name="connsiteX8" fmla="*/ 385566 w 587566"/>
                      <a:gd name="connsiteY8" fmla="*/ 1724711 h 1762698"/>
                      <a:gd name="connsiteX9" fmla="*/ 516759 w 587566"/>
                      <a:gd name="connsiteY9" fmla="*/ 1627395 h 1762698"/>
                      <a:gd name="connsiteX10" fmla="*/ 535120 w 587566"/>
                      <a:gd name="connsiteY10" fmla="*/ 1613899 h 1762698"/>
                      <a:gd name="connsiteX11" fmla="*/ 564407 w 587566"/>
                      <a:gd name="connsiteY11" fmla="*/ 1592141 h 1762698"/>
                      <a:gd name="connsiteX12" fmla="*/ 584237 w 587566"/>
                      <a:gd name="connsiteY12" fmla="*/ 1577452 h 1762698"/>
                      <a:gd name="connsiteX13" fmla="*/ 316252 w 587566"/>
                      <a:gd name="connsiteY13" fmla="*/ 938657 h 1762698"/>
                      <a:gd name="connsiteX14" fmla="*/ 529520 w 587566"/>
                      <a:gd name="connsiteY14" fmla="*/ 392496 h 1762698"/>
                      <a:gd name="connsiteX15" fmla="*/ 503079 w 587566"/>
                      <a:gd name="connsiteY15" fmla="*/ 189602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87566" h="1762698">
                        <a:moveTo>
                          <a:pt x="503079" y="189602"/>
                        </a:moveTo>
                        <a:lnTo>
                          <a:pt x="435601" y="22329"/>
                        </a:lnTo>
                        <a:lnTo>
                          <a:pt x="417240" y="6630"/>
                        </a:lnTo>
                        <a:cubicBezTo>
                          <a:pt x="414944" y="9384"/>
                          <a:pt x="383454" y="46566"/>
                          <a:pt x="339112" y="107618"/>
                        </a:cubicBezTo>
                        <a:cubicBezTo>
                          <a:pt x="301287" y="159581"/>
                          <a:pt x="253914" y="228712"/>
                          <a:pt x="207093" y="308309"/>
                        </a:cubicBezTo>
                        <a:cubicBezTo>
                          <a:pt x="63873" y="552149"/>
                          <a:pt x="-3146" y="770466"/>
                          <a:pt x="7779" y="957477"/>
                        </a:cubicBezTo>
                        <a:cubicBezTo>
                          <a:pt x="30547" y="1346006"/>
                          <a:pt x="323504" y="1745092"/>
                          <a:pt x="335990" y="1761892"/>
                        </a:cubicBezTo>
                        <a:lnTo>
                          <a:pt x="353709" y="1748305"/>
                        </a:lnTo>
                        <a:lnTo>
                          <a:pt x="385566" y="1724711"/>
                        </a:lnTo>
                        <a:lnTo>
                          <a:pt x="516759" y="1627395"/>
                        </a:lnTo>
                        <a:lnTo>
                          <a:pt x="535120" y="1613899"/>
                        </a:lnTo>
                        <a:lnTo>
                          <a:pt x="564407" y="1592141"/>
                        </a:lnTo>
                        <a:lnTo>
                          <a:pt x="584237" y="1577452"/>
                        </a:lnTo>
                        <a:cubicBezTo>
                          <a:pt x="581850" y="1574147"/>
                          <a:pt x="333695" y="1234643"/>
                          <a:pt x="316252" y="938657"/>
                        </a:cubicBezTo>
                        <a:cubicBezTo>
                          <a:pt x="303123" y="713179"/>
                          <a:pt x="415036" y="542601"/>
                          <a:pt x="529520" y="392496"/>
                        </a:cubicBezTo>
                        <a:cubicBezTo>
                          <a:pt x="545494" y="371197"/>
                          <a:pt x="490777" y="204199"/>
                          <a:pt x="503079" y="189602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9B37D30C-6016-4AB3-A8EC-9FCC71489198}"/>
                      </a:ext>
                    </a:extLst>
                  </p:cNvPr>
                  <p:cNvSpPr/>
                  <p:nvPr/>
                </p:nvSpPr>
                <p:spPr>
                  <a:xfrm>
                    <a:off x="4014900" y="2517701"/>
                    <a:ext cx="220337" cy="1221036"/>
                  </a:xfrm>
                  <a:custGeom>
                    <a:avLst/>
                    <a:gdLst>
                      <a:gd name="connsiteX0" fmla="*/ 6630 w 220337"/>
                      <a:gd name="connsiteY0" fmla="*/ 6630 h 1221036"/>
                      <a:gd name="connsiteX1" fmla="*/ 40140 w 220337"/>
                      <a:gd name="connsiteY1" fmla="*/ 1078571 h 1221036"/>
                      <a:gd name="connsiteX2" fmla="*/ 147279 w 220337"/>
                      <a:gd name="connsiteY2" fmla="*/ 1215915 h 1221036"/>
                      <a:gd name="connsiteX3" fmla="*/ 217603 w 220337"/>
                      <a:gd name="connsiteY3" fmla="*/ 1071869 h 1221036"/>
                      <a:gd name="connsiteX4" fmla="*/ 60246 w 220337"/>
                      <a:gd name="connsiteY4" fmla="*/ 6630 h 1221036"/>
                      <a:gd name="connsiteX5" fmla="*/ 6630 w 220337"/>
                      <a:gd name="connsiteY5" fmla="*/ 6630 h 1221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0337" h="1221036">
                        <a:moveTo>
                          <a:pt x="6630" y="6630"/>
                        </a:moveTo>
                        <a:lnTo>
                          <a:pt x="40140" y="1078571"/>
                        </a:lnTo>
                        <a:lnTo>
                          <a:pt x="147279" y="1215915"/>
                        </a:lnTo>
                        <a:lnTo>
                          <a:pt x="217603" y="1071869"/>
                        </a:lnTo>
                        <a:lnTo>
                          <a:pt x="60246" y="6630"/>
                        </a:lnTo>
                        <a:lnTo>
                          <a:pt x="6630" y="6630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D6C7A291-ABF8-4E2B-BF16-BEC7F7C0A05D}"/>
                      </a:ext>
                    </a:extLst>
                  </p:cNvPr>
                  <p:cNvSpPr/>
                  <p:nvPr/>
                </p:nvSpPr>
                <p:spPr>
                  <a:xfrm>
                    <a:off x="4061957" y="1836855"/>
                    <a:ext cx="137711" cy="64265"/>
                  </a:xfrm>
                  <a:custGeom>
                    <a:avLst/>
                    <a:gdLst>
                      <a:gd name="connsiteX0" fmla="*/ 12730 w 137710"/>
                      <a:gd name="connsiteY0" fmla="*/ 55476 h 64265"/>
                      <a:gd name="connsiteX1" fmla="*/ 70476 w 137710"/>
                      <a:gd name="connsiteY1" fmla="*/ 12877 h 64265"/>
                      <a:gd name="connsiteX2" fmla="*/ 126203 w 137710"/>
                      <a:gd name="connsiteY2" fmla="*/ 38399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7710" h="64265">
                        <a:moveTo>
                          <a:pt x="12730" y="55476"/>
                        </a:moveTo>
                        <a:cubicBezTo>
                          <a:pt x="12730" y="55476"/>
                          <a:pt x="32927" y="14897"/>
                          <a:pt x="70476" y="12877"/>
                        </a:cubicBezTo>
                        <a:cubicBezTo>
                          <a:pt x="92174" y="11408"/>
                          <a:pt x="113143" y="21011"/>
                          <a:pt x="126203" y="38399"/>
                        </a:cubicBezTo>
                      </a:path>
                    </a:pathLst>
                  </a:custGeom>
                  <a:noFill/>
                  <a:ln w="1761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064457EF-E650-4BDB-AF50-5F42FF38ED22}"/>
                      </a:ext>
                    </a:extLst>
                  </p:cNvPr>
                  <p:cNvSpPr/>
                  <p:nvPr/>
                </p:nvSpPr>
                <p:spPr>
                  <a:xfrm>
                    <a:off x="4332538" y="1798318"/>
                    <a:ext cx="119349" cy="64265"/>
                  </a:xfrm>
                  <a:custGeom>
                    <a:avLst/>
                    <a:gdLst>
                      <a:gd name="connsiteX0" fmla="*/ 11603 w 119349"/>
                      <a:gd name="connsiteY0" fmla="*/ 56555 h 64265"/>
                      <a:gd name="connsiteX1" fmla="*/ 55120 w 119349"/>
                      <a:gd name="connsiteY1" fmla="*/ 11753 h 64265"/>
                      <a:gd name="connsiteX2" fmla="*/ 109102 w 119349"/>
                      <a:gd name="connsiteY2" fmla="*/ 38285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9349" h="64265">
                        <a:moveTo>
                          <a:pt x="11603" y="56555"/>
                        </a:moveTo>
                        <a:cubicBezTo>
                          <a:pt x="11603" y="56555"/>
                          <a:pt x="23905" y="14232"/>
                          <a:pt x="55120" y="11753"/>
                        </a:cubicBezTo>
                        <a:cubicBezTo>
                          <a:pt x="86334" y="9274"/>
                          <a:pt x="109102" y="38285"/>
                          <a:pt x="109102" y="38285"/>
                        </a:cubicBezTo>
                      </a:path>
                    </a:pathLst>
                  </a:custGeom>
                  <a:noFill/>
                  <a:ln w="1605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09138C86-F329-45C6-B9F1-BCF3BE476BA9}"/>
                      </a:ext>
                    </a:extLst>
                  </p:cNvPr>
                  <p:cNvSpPr/>
                  <p:nvPr/>
                </p:nvSpPr>
                <p:spPr>
                  <a:xfrm>
                    <a:off x="3006612" y="4229478"/>
                    <a:ext cx="82627" cy="165253"/>
                  </a:xfrm>
                  <a:custGeom>
                    <a:avLst/>
                    <a:gdLst>
                      <a:gd name="connsiteX0" fmla="*/ 8619 w 82626"/>
                      <a:gd name="connsiteY0" fmla="*/ 8619 h 165253"/>
                      <a:gd name="connsiteX1" fmla="*/ 77566 w 82626"/>
                      <a:gd name="connsiteY1" fmla="*/ 161937 h 165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2626" h="165253">
                        <a:moveTo>
                          <a:pt x="8619" y="8619"/>
                        </a:moveTo>
                        <a:lnTo>
                          <a:pt x="77566" y="161937"/>
                        </a:lnTo>
                      </a:path>
                    </a:pathLst>
                  </a:custGeom>
                  <a:ln w="11923" cap="flat">
                    <a:solidFill>
                      <a:srgbClr val="968E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C5D8A5E-1EED-4009-A8EA-7F14795FDD85}"/>
              </a:ext>
            </a:extLst>
          </p:cNvPr>
          <p:cNvSpPr txBox="1"/>
          <p:nvPr/>
        </p:nvSpPr>
        <p:spPr>
          <a:xfrm>
            <a:off x="2972413" y="1066802"/>
            <a:ext cx="62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</a:t>
            </a:r>
            <a:r>
              <a:rPr lang="en-US" sz="7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endParaRPr lang="en-US" sz="7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DB4261-893C-4E14-AF66-7BEED51D20DF}"/>
              </a:ext>
            </a:extLst>
          </p:cNvPr>
          <p:cNvSpPr txBox="1"/>
          <p:nvPr/>
        </p:nvSpPr>
        <p:spPr>
          <a:xfrm>
            <a:off x="169468" y="2001142"/>
            <a:ext cx="119206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ই,ঈ</a:t>
            </a:r>
            <a:r>
              <a:rPr lang="en-US" sz="9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9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বর্ণ</a:t>
            </a:r>
            <a:r>
              <a:rPr lang="en-US" sz="9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9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পড়া-লেখা</a:t>
            </a:r>
            <a:endParaRPr lang="en-US" sz="9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51297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 p14:bounceEnd="20000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1BDBC00-902C-43B2-9211-D5D373D311D6}"/>
              </a:ext>
            </a:extLst>
          </p:cNvPr>
          <p:cNvSpPr/>
          <p:nvPr/>
        </p:nvSpPr>
        <p:spPr>
          <a:xfrm rot="439804">
            <a:off x="5552057" y="574629"/>
            <a:ext cx="3545017" cy="934816"/>
          </a:xfrm>
          <a:prstGeom prst="rect">
            <a:avLst/>
          </a:prstGeom>
          <a:gradFill flip="none" rotWithShape="1">
            <a:gsLst>
              <a:gs pos="0">
                <a:srgbClr val="E6E7E9">
                  <a:alpha val="0"/>
                </a:srgbClr>
              </a:gs>
              <a:gs pos="100000">
                <a:schemeClr val="tx1">
                  <a:alpha val="4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2504307" y="380005"/>
            <a:ext cx="3452552" cy="1123905"/>
            <a:chOff x="5413659" y="1364860"/>
            <a:chExt cx="3914383" cy="12268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14383" cy="1226821"/>
              <a:chOff x="3119461" y="2798299"/>
              <a:chExt cx="3914383" cy="1226821"/>
            </a:xfrm>
          </p:grpSpPr>
          <p:sp>
            <p:nvSpPr>
              <p:cNvPr id="77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00921" y="3192198"/>
                <a:ext cx="1213344" cy="452500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860052" y="1496318"/>
              <a:ext cx="2878761" cy="100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5400" dirty="0">
                  <a:latin typeface="NikoshBAN" panose="02000000000000000000" pitchFamily="2" charset="0"/>
                  <a:cs typeface="NikoshBAN" panose="02000000000000000000" pitchFamily="2" charset="0"/>
                </a:rPr>
                <a:t>শিখনফলঃ</a:t>
              </a:r>
              <a:endParaRPr lang="en-US" sz="5400" dirty="0">
                <a:solidFill>
                  <a:srgbClr val="23A6E8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2256112" y="293030"/>
            <a:ext cx="3656245" cy="1458489"/>
            <a:chOff x="1543242" y="699188"/>
            <a:chExt cx="4145323" cy="1778067"/>
          </a:xfrm>
        </p:grpSpPr>
        <p:sp>
          <p:nvSpPr>
            <p:cNvPr id="80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522709" y="1122979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778067"/>
              <a:chOff x="777702" y="1039430"/>
              <a:chExt cx="3914382" cy="1778067"/>
            </a:xfrm>
          </p:grpSpPr>
          <p:sp>
            <p:nvSpPr>
              <p:cNvPr id="82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176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61A816A-E3F0-4A4A-B1B0-5C678521436A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C2B136-324E-2132-50BA-1E3A16872D93}"/>
              </a:ext>
            </a:extLst>
          </p:cNvPr>
          <p:cNvSpPr/>
          <p:nvPr/>
        </p:nvSpPr>
        <p:spPr>
          <a:xfrm>
            <a:off x="1390360" y="1742671"/>
            <a:ext cx="90439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এ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শেষে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শিক্ষার্থীরা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--------------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A4A9E-9FCD-909D-2915-7CB27298E496}"/>
              </a:ext>
            </a:extLst>
          </p:cNvPr>
          <p:cNvSpPr/>
          <p:nvPr/>
        </p:nvSpPr>
        <p:spPr>
          <a:xfrm>
            <a:off x="2134762" y="2957907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৯.১.১ </a:t>
            </a:r>
            <a:r>
              <a:rPr lang="en-US" sz="2800" b="1" dirty="0" err="1">
                <a:latin typeface="+mj-lt"/>
              </a:rPr>
              <a:t>বাংলা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বর্ণমালার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স্বরবর্ণ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ক্রমানুসারে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স্পষ্টস্বরে</a:t>
            </a:r>
            <a:r>
              <a:rPr lang="en-US" sz="2800" b="1" dirty="0">
                <a:latin typeface="+mj-lt"/>
              </a:rPr>
              <a:t> ও </a:t>
            </a:r>
            <a:r>
              <a:rPr lang="en-US" sz="2800" b="1" dirty="0" err="1">
                <a:latin typeface="+mj-lt"/>
              </a:rPr>
              <a:t>শুদ্ধ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উচ্চারণে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পড়তে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পারবে</a:t>
            </a:r>
            <a:r>
              <a:rPr lang="en-US" sz="2800" b="1" dirty="0">
                <a:latin typeface="+mj-lt"/>
              </a:rPr>
              <a:t>।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45A72C-B680-E539-08D4-29A88BC8D7B8}"/>
              </a:ext>
            </a:extLst>
          </p:cNvPr>
          <p:cNvSpPr/>
          <p:nvPr/>
        </p:nvSpPr>
        <p:spPr>
          <a:xfrm>
            <a:off x="1311384" y="3024093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6764D3-F806-D4CF-EE78-1D8B341F9D05}"/>
              </a:ext>
            </a:extLst>
          </p:cNvPr>
          <p:cNvSpPr/>
          <p:nvPr/>
        </p:nvSpPr>
        <p:spPr>
          <a:xfrm>
            <a:off x="2057400" y="3931892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১৩.১.১ </a:t>
            </a:r>
            <a:r>
              <a:rPr lang="en-US" sz="2800" b="1" dirty="0" err="1"/>
              <a:t>সঠিক</a:t>
            </a:r>
            <a:r>
              <a:rPr lang="en-US" sz="2800" b="1" dirty="0"/>
              <a:t> </a:t>
            </a:r>
            <a:r>
              <a:rPr lang="en-US" sz="2800" b="1" dirty="0" err="1"/>
              <a:t>প্রবাহে</a:t>
            </a:r>
            <a:r>
              <a:rPr lang="en-US" sz="2800" b="1" dirty="0"/>
              <a:t> ও </a:t>
            </a:r>
            <a:r>
              <a:rPr lang="en-US" sz="2800" b="1" dirty="0" err="1"/>
              <a:t>আকৃতিতে</a:t>
            </a:r>
            <a:r>
              <a:rPr lang="en-US" sz="2800" b="1" dirty="0"/>
              <a:t> </a:t>
            </a:r>
            <a:r>
              <a:rPr lang="en-US" sz="2800" b="1" dirty="0" err="1"/>
              <a:t>বাংলা</a:t>
            </a:r>
            <a:r>
              <a:rPr lang="en-US" sz="2800" b="1" dirty="0"/>
              <a:t> </a:t>
            </a:r>
            <a:r>
              <a:rPr lang="en-US" sz="2800" b="1" dirty="0" err="1"/>
              <a:t>বর্ণমালা</a:t>
            </a:r>
            <a:r>
              <a:rPr lang="en-US" sz="2800" b="1" dirty="0"/>
              <a:t> </a:t>
            </a:r>
            <a:r>
              <a:rPr lang="en-US" sz="2800" b="1" dirty="0" err="1"/>
              <a:t>লিখতে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155586D-F147-C0B4-EC8F-9908E60BD210}"/>
              </a:ext>
            </a:extLst>
          </p:cNvPr>
          <p:cNvSpPr/>
          <p:nvPr/>
        </p:nvSpPr>
        <p:spPr>
          <a:xfrm>
            <a:off x="1243961" y="4076225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2619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D52F88C-71CA-B00D-E780-1271C01FDF94}"/>
              </a:ext>
            </a:extLst>
          </p:cNvPr>
          <p:cNvGrpSpPr/>
          <p:nvPr/>
        </p:nvGrpSpPr>
        <p:grpSpPr>
          <a:xfrm>
            <a:off x="861602" y="2539659"/>
            <a:ext cx="10816876" cy="2335809"/>
            <a:chOff x="861602" y="2539659"/>
            <a:chExt cx="10816876" cy="23358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D3AEB4-BAB8-C7F7-EBB6-E0A513DFBD23}"/>
                </a:ext>
              </a:extLst>
            </p:cNvPr>
            <p:cNvSpPr txBox="1"/>
            <p:nvPr/>
          </p:nvSpPr>
          <p:spPr>
            <a:xfrm>
              <a:off x="861602" y="2539659"/>
              <a:ext cx="10816876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আমি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কিছু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শব্দ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যে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শব্দ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গুলোর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শুরুতে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>
                  <a:solidFill>
                    <a:srgbClr val="FF000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-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ধ্বনি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আছে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সেগুলো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বলার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সাথে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সাথে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হাত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তুলবো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শুরুতে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>
                  <a:solidFill>
                    <a:srgbClr val="FF000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-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ধ্বনি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থাকলে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হাত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তুলবো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এখন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আমি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করে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দেখাচ্ছি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তোমরা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শুধু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দেখ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5FE085-C0C5-18C5-E58D-F5F623069244}"/>
                </a:ext>
              </a:extLst>
            </p:cNvPr>
            <p:cNvSpPr txBox="1"/>
            <p:nvPr/>
          </p:nvSpPr>
          <p:spPr>
            <a:xfrm>
              <a:off x="2411120" y="4229137"/>
              <a:ext cx="73697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3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defRPr>
              </a:lvl1pPr>
            </a:lstStyle>
            <a:p>
              <a:r>
                <a:rPr lang="en-US" dirty="0" err="1">
                  <a:solidFill>
                    <a:srgbClr val="008481"/>
                  </a:solidFill>
                </a:rPr>
                <a:t>ইট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আম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ইলিশ</a:t>
              </a:r>
              <a:r>
                <a:rPr lang="en-US" dirty="0">
                  <a:solidFill>
                    <a:srgbClr val="008481"/>
                  </a:solidFill>
                </a:rPr>
                <a:t> ,</a:t>
              </a:r>
              <a:r>
                <a:rPr lang="en-US" dirty="0" err="1">
                  <a:solidFill>
                    <a:srgbClr val="008481"/>
                  </a:solidFill>
                </a:rPr>
                <a:t>ইক্ষু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আমড়া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ইতল</a:t>
              </a:r>
              <a:r>
                <a:rPr lang="en-US" dirty="0">
                  <a:solidFill>
                    <a:srgbClr val="008481"/>
                  </a:solidFill>
                </a:rPr>
                <a:t> </a:t>
              </a:r>
              <a:r>
                <a:rPr lang="en-US" dirty="0" err="1">
                  <a:solidFill>
                    <a:srgbClr val="008481"/>
                  </a:solidFill>
                </a:rPr>
                <a:t>ইমা,অজ</a:t>
              </a:r>
              <a:r>
                <a:rPr lang="en-US" dirty="0">
                  <a:solidFill>
                    <a:srgbClr val="008481"/>
                  </a:solidFill>
                </a:rPr>
                <a:t>।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6C2331F-3629-4073-5FBA-474A79E56E11}"/>
              </a:ext>
            </a:extLst>
          </p:cNvPr>
          <p:cNvGrpSpPr/>
          <p:nvPr/>
        </p:nvGrpSpPr>
        <p:grpSpPr>
          <a:xfrm>
            <a:off x="-152400" y="292629"/>
            <a:ext cx="9617766" cy="1137608"/>
            <a:chOff x="-16566" y="303529"/>
            <a:chExt cx="8931965" cy="113760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5" y="303529"/>
              <a:ext cx="8297595" cy="1137608"/>
              <a:chOff x="389206" y="151129"/>
              <a:chExt cx="7809930" cy="1320224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31738">
                <a:off x="905588" y="685516"/>
                <a:ext cx="70294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7809930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-16566" y="421072"/>
              <a:ext cx="893196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দেখি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আমাদের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গত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পাঠের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বর্ণ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গুলো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মনে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আছে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কি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?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5D4A38-2052-F7C3-0E7D-8619948AFE7D}"/>
              </a:ext>
            </a:extLst>
          </p:cNvPr>
          <p:cNvSpPr txBox="1"/>
          <p:nvPr/>
        </p:nvSpPr>
        <p:spPr>
          <a:xfrm>
            <a:off x="861602" y="2537990"/>
            <a:ext cx="108168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কিছু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যে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আছে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সেগুলো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থাকলে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এখন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দেখাচ্ছি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995DA-3D61-72F6-3F14-941191BE99D0}"/>
              </a:ext>
            </a:extLst>
          </p:cNvPr>
          <p:cNvSpPr txBox="1"/>
          <p:nvPr/>
        </p:nvSpPr>
        <p:spPr>
          <a:xfrm>
            <a:off x="861602" y="2536321"/>
            <a:ext cx="108168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কিছু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যে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আছে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সেগুলো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থাকলে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শুধু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উঠাও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86BABF-67D5-2466-DE4E-3983DEAA818D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25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NikoshBAN"/>
        <a:ea typeface=""/>
        <a:cs typeface="NikoshBAN"/>
      </a:majorFont>
      <a:minorFont>
        <a:latin typeface="NikoshBAN"/>
        <a:ea typeface=""/>
        <a:cs typeface="NikoshB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>
            <a:latin typeface="NikoshBAN" panose="02000000000000000000" pitchFamily="2" charset="0"/>
            <a:cs typeface="NikoshBAN" panose="02000000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7440</TotalTime>
  <Words>509</Words>
  <Application>Microsoft Office PowerPoint</Application>
  <PresentationFormat>Widescreen</PresentationFormat>
  <Paragraphs>61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Calibri</vt:lpstr>
      <vt:lpstr>Century Gothic</vt:lpstr>
      <vt:lpstr>NikoshBAN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Abu Hasan</cp:lastModifiedBy>
  <cp:revision>520</cp:revision>
  <dcterms:created xsi:type="dcterms:W3CDTF">2006-08-16T00:00:00Z</dcterms:created>
  <dcterms:modified xsi:type="dcterms:W3CDTF">2023-10-12T03:27:45Z</dcterms:modified>
</cp:coreProperties>
</file>