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502" r:id="rId10"/>
    <p:sldId id="513" r:id="rId11"/>
    <p:sldId id="494" r:id="rId12"/>
    <p:sldId id="515" r:id="rId13"/>
    <p:sldId id="514" r:id="rId14"/>
    <p:sldId id="510" r:id="rId15"/>
    <p:sldId id="516" r:id="rId16"/>
    <p:sldId id="503" r:id="rId17"/>
    <p:sldId id="517" r:id="rId18"/>
    <p:sldId id="518" r:id="rId19"/>
    <p:sldId id="462" r:id="rId20"/>
    <p:sldId id="49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81"/>
    <a:srgbClr val="EC0E13"/>
    <a:srgbClr val="FFFFC9"/>
    <a:srgbClr val="FFFF8F"/>
    <a:srgbClr val="E48403"/>
    <a:srgbClr val="3F5C1C"/>
    <a:srgbClr val="F8D040"/>
    <a:srgbClr val="F9DD1B"/>
    <a:srgbClr val="FFE181"/>
    <a:srgbClr val="604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374" autoAdjust="0"/>
  </p:normalViewPr>
  <p:slideViewPr>
    <p:cSldViewPr>
      <p:cViewPr varScale="1">
        <p:scale>
          <a:sx n="72" d="100"/>
          <a:sy n="72" d="100"/>
        </p:scale>
        <p:origin x="67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ঊ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6219539" y="839890"/>
            <a:ext cx="39243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8700" dirty="0">
                <a:solidFill>
                  <a:schemeClr val="bg1"/>
                </a:solidFill>
              </a:rPr>
              <a:t>ঊ</a:t>
            </a:r>
            <a:r>
              <a:rPr lang="en-US" sz="28700" b="1" dirty="0">
                <a:solidFill>
                  <a:schemeClr val="bg1"/>
                </a:solidFill>
              </a:rPr>
              <a:t>  </a:t>
            </a:r>
            <a:endParaRPr lang="en-US" sz="287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স্বরবর্ণ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উ, ঊ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2685923" y="822898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C49E39-86BE-E5F7-7EFB-55E2EA59A1BD}"/>
              </a:ext>
            </a:extLst>
          </p:cNvPr>
          <p:cNvGrpSpPr/>
          <p:nvPr/>
        </p:nvGrpSpPr>
        <p:grpSpPr>
          <a:xfrm>
            <a:off x="457200" y="304800"/>
            <a:ext cx="1959902" cy="1783412"/>
            <a:chOff x="709823" y="333080"/>
            <a:chExt cx="2662239" cy="2422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3C7ABA-94F0-37F6-7A64-84DA4144B438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ADECB7-793B-6F2E-042E-89CD288523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7" name="Oval 7">
                  <a:extLst>
                    <a:ext uri="{FF2B5EF4-FFF2-40B4-BE49-F238E27FC236}">
                      <a16:creationId xmlns:a16="http://schemas.microsoft.com/office/drawing/2014/main" id="{B5AFF376-110B-6455-BC6B-1F550C8346D1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0B212B8-754C-EE45-9D51-01C6C8F332FC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63964506-8E67-9FA1-DAEB-16B47441B9D9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51CFC5-B8C7-BA79-40AE-AE49DF08D7A6}"/>
                </a:ext>
              </a:extLst>
            </p:cNvPr>
            <p:cNvSpPr/>
            <p:nvPr/>
          </p:nvSpPr>
          <p:spPr>
            <a:xfrm>
              <a:off x="1560577" y="871026"/>
              <a:ext cx="1282160" cy="145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937B471-C2C2-B0AC-C239-CE5795F4BDD0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A02F0-6979-3A37-6B60-3AF473F91053}"/>
              </a:ext>
            </a:extLst>
          </p:cNvPr>
          <p:cNvSpPr txBox="1"/>
          <p:nvPr/>
        </p:nvSpPr>
        <p:spPr>
          <a:xfrm>
            <a:off x="780515" y="789831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0CDEA-2A80-4835-2644-97841C3EC5E7}"/>
              </a:ext>
            </a:extLst>
          </p:cNvPr>
          <p:cNvSpPr txBox="1"/>
          <p:nvPr/>
        </p:nvSpPr>
        <p:spPr>
          <a:xfrm>
            <a:off x="1475483" y="2324032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 ঊ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অ আ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32569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-26977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 উ ঊ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828800" y="153313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C8897A3-ED95-FDD0-96A6-C33108CC450A}"/>
              </a:ext>
            </a:extLst>
          </p:cNvPr>
          <p:cNvSpPr/>
          <p:nvPr/>
        </p:nvSpPr>
        <p:spPr>
          <a:xfrm>
            <a:off x="7601804" y="1957450"/>
            <a:ext cx="1947832" cy="1106307"/>
          </a:xfrm>
          <a:custGeom>
            <a:avLst/>
            <a:gdLst>
              <a:gd name="connsiteX0" fmla="*/ 43196 w 1328840"/>
              <a:gd name="connsiteY0" fmla="*/ 0 h 754739"/>
              <a:gd name="connsiteX1" fmla="*/ 231011 w 1328840"/>
              <a:gd name="connsiteY1" fmla="*/ 98750 h 754739"/>
              <a:gd name="connsiteX2" fmla="*/ 203067 w 1328840"/>
              <a:gd name="connsiteY2" fmla="*/ 242144 h 754739"/>
              <a:gd name="connsiteX3" fmla="*/ 259762 w 1328840"/>
              <a:gd name="connsiteY3" fmla="*/ 360794 h 754739"/>
              <a:gd name="connsiteX4" fmla="*/ 430403 w 1328840"/>
              <a:gd name="connsiteY4" fmla="*/ 399009 h 754739"/>
              <a:gd name="connsiteX5" fmla="*/ 655514 w 1328840"/>
              <a:gd name="connsiteY5" fmla="*/ 389100 h 754739"/>
              <a:gd name="connsiteX6" fmla="*/ 779424 w 1328840"/>
              <a:gd name="connsiteY6" fmla="*/ 381474 h 754739"/>
              <a:gd name="connsiteX7" fmla="*/ 893371 w 1328840"/>
              <a:gd name="connsiteY7" fmla="*/ 377633 h 754739"/>
              <a:gd name="connsiteX8" fmla="*/ 1073977 w 1328840"/>
              <a:gd name="connsiteY8" fmla="*/ 400651 h 754739"/>
              <a:gd name="connsiteX9" fmla="*/ 1204289 w 1328840"/>
              <a:gd name="connsiteY9" fmla="*/ 465028 h 754739"/>
              <a:gd name="connsiteX10" fmla="*/ 1286841 w 1328840"/>
              <a:gd name="connsiteY10" fmla="*/ 556820 h 754739"/>
              <a:gd name="connsiteX11" fmla="*/ 1328228 w 1328840"/>
              <a:gd name="connsiteY11" fmla="*/ 664866 h 754739"/>
              <a:gd name="connsiteX12" fmla="*/ 1328840 w 1328840"/>
              <a:gd name="connsiteY12" fmla="*/ 669597 h 754739"/>
              <a:gd name="connsiteX13" fmla="*/ 1322355 w 1328840"/>
              <a:gd name="connsiteY13" fmla="*/ 747222 h 754739"/>
              <a:gd name="connsiteX14" fmla="*/ 1321576 w 1328840"/>
              <a:gd name="connsiteY14" fmla="*/ 754739 h 754739"/>
              <a:gd name="connsiteX15" fmla="*/ 1116558 w 1328840"/>
              <a:gd name="connsiteY15" fmla="*/ 754739 h 754739"/>
              <a:gd name="connsiteX16" fmla="*/ 1120903 w 1328840"/>
              <a:gd name="connsiteY16" fmla="*/ 749866 h 754739"/>
              <a:gd name="connsiteX17" fmla="*/ 1122222 w 1328840"/>
              <a:gd name="connsiteY17" fmla="*/ 748839 h 754739"/>
              <a:gd name="connsiteX18" fmla="*/ 1113572 w 1328840"/>
              <a:gd name="connsiteY18" fmla="*/ 729831 h 754739"/>
              <a:gd name="connsiteX19" fmla="*/ 1046784 w 1328840"/>
              <a:gd name="connsiteY19" fmla="*/ 681621 h 754739"/>
              <a:gd name="connsiteX20" fmla="*/ 911518 w 1328840"/>
              <a:gd name="connsiteY20" fmla="*/ 659355 h 754739"/>
              <a:gd name="connsiteX21" fmla="*/ 812545 w 1328840"/>
              <a:gd name="connsiteY21" fmla="*/ 662723 h 754739"/>
              <a:gd name="connsiteX22" fmla="*/ 681453 w 1328840"/>
              <a:gd name="connsiteY22" fmla="*/ 673327 h 754739"/>
              <a:gd name="connsiteX23" fmla="*/ 559575 w 1328840"/>
              <a:gd name="connsiteY23" fmla="*/ 683848 h 754739"/>
              <a:gd name="connsiteX24" fmla="*/ 457011 w 1328840"/>
              <a:gd name="connsiteY24" fmla="*/ 687577 h 754739"/>
              <a:gd name="connsiteX25" fmla="*/ 287539 w 1328840"/>
              <a:gd name="connsiteY25" fmla="*/ 659299 h 754739"/>
              <a:gd name="connsiteX26" fmla="*/ 143422 w 1328840"/>
              <a:gd name="connsiteY26" fmla="*/ 575968 h 754739"/>
              <a:gd name="connsiteX27" fmla="*/ 42166 w 1328840"/>
              <a:gd name="connsiteY27" fmla="*/ 438642 h 754739"/>
              <a:gd name="connsiteX28" fmla="*/ 0 w 1328840"/>
              <a:gd name="connsiteY28" fmla="*/ 254223 h 754739"/>
              <a:gd name="connsiteX29" fmla="*/ 43196 w 1328840"/>
              <a:gd name="connsiteY29" fmla="*/ 0 h 75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28840" h="754739">
                <a:moveTo>
                  <a:pt x="43196" y="0"/>
                </a:moveTo>
                <a:lnTo>
                  <a:pt x="231011" y="98750"/>
                </a:lnTo>
                <a:cubicBezTo>
                  <a:pt x="212381" y="140239"/>
                  <a:pt x="203067" y="188037"/>
                  <a:pt x="203067" y="242144"/>
                </a:cubicBezTo>
                <a:cubicBezTo>
                  <a:pt x="203067" y="295768"/>
                  <a:pt x="221965" y="335318"/>
                  <a:pt x="259762" y="360794"/>
                </a:cubicBezTo>
                <a:cubicBezTo>
                  <a:pt x="297558" y="386271"/>
                  <a:pt x="354439" y="399009"/>
                  <a:pt x="430403" y="399009"/>
                </a:cubicBezTo>
                <a:cubicBezTo>
                  <a:pt x="504920" y="399009"/>
                  <a:pt x="579957" y="395706"/>
                  <a:pt x="655514" y="389100"/>
                </a:cubicBezTo>
                <a:cubicBezTo>
                  <a:pt x="697819" y="386577"/>
                  <a:pt x="739123" y="384035"/>
                  <a:pt x="779424" y="381474"/>
                </a:cubicBezTo>
                <a:cubicBezTo>
                  <a:pt x="819726" y="378913"/>
                  <a:pt x="857708" y="377633"/>
                  <a:pt x="893371" y="377633"/>
                </a:cubicBezTo>
                <a:cubicBezTo>
                  <a:pt x="962470" y="377633"/>
                  <a:pt x="1022672" y="385306"/>
                  <a:pt x="1073977" y="400651"/>
                </a:cubicBezTo>
                <a:cubicBezTo>
                  <a:pt x="1125281" y="415996"/>
                  <a:pt x="1168719" y="437455"/>
                  <a:pt x="1204289" y="465028"/>
                </a:cubicBezTo>
                <a:cubicBezTo>
                  <a:pt x="1239859" y="492600"/>
                  <a:pt x="1267376" y="523198"/>
                  <a:pt x="1286841" y="556820"/>
                </a:cubicBezTo>
                <a:cubicBezTo>
                  <a:pt x="1306305" y="590441"/>
                  <a:pt x="1320100" y="626457"/>
                  <a:pt x="1328228" y="664866"/>
                </a:cubicBezTo>
                <a:lnTo>
                  <a:pt x="1328840" y="669597"/>
                </a:lnTo>
                <a:cubicBezTo>
                  <a:pt x="1325797" y="700844"/>
                  <a:pt x="1323635" y="726719"/>
                  <a:pt x="1322355" y="747222"/>
                </a:cubicBezTo>
                <a:lnTo>
                  <a:pt x="1321576" y="754739"/>
                </a:lnTo>
                <a:lnTo>
                  <a:pt x="1116558" y="754739"/>
                </a:lnTo>
                <a:lnTo>
                  <a:pt x="1120903" y="749866"/>
                </a:lnTo>
                <a:lnTo>
                  <a:pt x="1122222" y="748839"/>
                </a:lnTo>
                <a:lnTo>
                  <a:pt x="1113572" y="729831"/>
                </a:lnTo>
                <a:cubicBezTo>
                  <a:pt x="1100275" y="708824"/>
                  <a:pt x="1078013" y="692754"/>
                  <a:pt x="1046784" y="681621"/>
                </a:cubicBezTo>
                <a:cubicBezTo>
                  <a:pt x="1005147" y="666777"/>
                  <a:pt x="960058" y="659355"/>
                  <a:pt x="911518" y="659355"/>
                </a:cubicBezTo>
                <a:cubicBezTo>
                  <a:pt x="884798" y="659355"/>
                  <a:pt x="851808" y="660477"/>
                  <a:pt x="812545" y="662723"/>
                </a:cubicBezTo>
                <a:cubicBezTo>
                  <a:pt x="773282" y="664968"/>
                  <a:pt x="729585" y="668502"/>
                  <a:pt x="681453" y="673327"/>
                </a:cubicBezTo>
                <a:cubicBezTo>
                  <a:pt x="641597" y="677854"/>
                  <a:pt x="600971" y="681361"/>
                  <a:pt x="559575" y="683848"/>
                </a:cubicBezTo>
                <a:cubicBezTo>
                  <a:pt x="518178" y="686334"/>
                  <a:pt x="483990" y="687577"/>
                  <a:pt x="457011" y="687577"/>
                </a:cubicBezTo>
                <a:cubicBezTo>
                  <a:pt x="398192" y="687577"/>
                  <a:pt x="341701" y="678151"/>
                  <a:pt x="287539" y="659299"/>
                </a:cubicBezTo>
                <a:cubicBezTo>
                  <a:pt x="233376" y="640447"/>
                  <a:pt x="185337" y="612670"/>
                  <a:pt x="143422" y="575968"/>
                </a:cubicBezTo>
                <a:cubicBezTo>
                  <a:pt x="101505" y="539267"/>
                  <a:pt x="67754" y="493491"/>
                  <a:pt x="42166" y="438642"/>
                </a:cubicBezTo>
                <a:cubicBezTo>
                  <a:pt x="16579" y="383794"/>
                  <a:pt x="2523" y="322321"/>
                  <a:pt x="0" y="254223"/>
                </a:cubicBezTo>
                <a:cubicBezTo>
                  <a:pt x="0" y="218004"/>
                  <a:pt x="14399" y="133263"/>
                  <a:pt x="431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734051-8071-BB43-684C-9A4053029F82}"/>
              </a:ext>
            </a:extLst>
          </p:cNvPr>
          <p:cNvSpPr/>
          <p:nvPr/>
        </p:nvSpPr>
        <p:spPr>
          <a:xfrm>
            <a:off x="3261098" y="2039209"/>
            <a:ext cx="1947832" cy="1101839"/>
          </a:xfrm>
          <a:custGeom>
            <a:avLst/>
            <a:gdLst>
              <a:gd name="connsiteX0" fmla="*/ 42250 w 1328840"/>
              <a:gd name="connsiteY0" fmla="*/ 0 h 751691"/>
              <a:gd name="connsiteX1" fmla="*/ 231122 w 1328840"/>
              <a:gd name="connsiteY1" fmla="*/ 96635 h 751691"/>
              <a:gd name="connsiteX2" fmla="*/ 206630 w 1328840"/>
              <a:gd name="connsiteY2" fmla="*/ 242144 h 751691"/>
              <a:gd name="connsiteX3" fmla="*/ 263130 w 1328840"/>
              <a:gd name="connsiteY3" fmla="*/ 360822 h 751691"/>
              <a:gd name="connsiteX4" fmla="*/ 433131 w 1328840"/>
              <a:gd name="connsiteY4" fmla="*/ 399009 h 751691"/>
              <a:gd name="connsiteX5" fmla="*/ 654735 w 1328840"/>
              <a:gd name="connsiteY5" fmla="*/ 389100 h 751691"/>
              <a:gd name="connsiteX6" fmla="*/ 780009 w 1328840"/>
              <a:gd name="connsiteY6" fmla="*/ 381474 h 751691"/>
              <a:gd name="connsiteX7" fmla="*/ 891089 w 1328840"/>
              <a:gd name="connsiteY7" fmla="*/ 377633 h 751691"/>
              <a:gd name="connsiteX8" fmla="*/ 1074701 w 1328840"/>
              <a:gd name="connsiteY8" fmla="*/ 400651 h 751691"/>
              <a:gd name="connsiteX9" fmla="*/ 1204401 w 1328840"/>
              <a:gd name="connsiteY9" fmla="*/ 464861 h 751691"/>
              <a:gd name="connsiteX10" fmla="*/ 1286813 w 1328840"/>
              <a:gd name="connsiteY10" fmla="*/ 557126 h 751691"/>
              <a:gd name="connsiteX11" fmla="*/ 1328228 w 1328840"/>
              <a:gd name="connsiteY11" fmla="*/ 664866 h 751691"/>
              <a:gd name="connsiteX12" fmla="*/ 1328840 w 1328840"/>
              <a:gd name="connsiteY12" fmla="*/ 668595 h 751691"/>
              <a:gd name="connsiteX13" fmla="*/ 1320685 w 1328840"/>
              <a:gd name="connsiteY13" fmla="*/ 751035 h 751691"/>
              <a:gd name="connsiteX14" fmla="*/ 1320581 w 1328840"/>
              <a:gd name="connsiteY14" fmla="*/ 751691 h 751691"/>
              <a:gd name="connsiteX15" fmla="*/ 1119566 w 1328840"/>
              <a:gd name="connsiteY15" fmla="*/ 751691 h 751691"/>
              <a:gd name="connsiteX16" fmla="*/ 1121070 w 1328840"/>
              <a:gd name="connsiteY16" fmla="*/ 750145 h 751691"/>
              <a:gd name="connsiteX17" fmla="*/ 1122305 w 1328840"/>
              <a:gd name="connsiteY17" fmla="*/ 749180 h 751691"/>
              <a:gd name="connsiteX18" fmla="*/ 1113432 w 1328840"/>
              <a:gd name="connsiteY18" fmla="*/ 729898 h 751691"/>
              <a:gd name="connsiteX19" fmla="*/ 1045031 w 1328840"/>
              <a:gd name="connsiteY19" fmla="*/ 681705 h 751691"/>
              <a:gd name="connsiteX20" fmla="*/ 907956 w 1328840"/>
              <a:gd name="connsiteY20" fmla="*/ 659355 h 751691"/>
              <a:gd name="connsiteX21" fmla="*/ 810542 w 1328840"/>
              <a:gd name="connsiteY21" fmla="*/ 662750 h 751691"/>
              <a:gd name="connsiteX22" fmla="*/ 681398 w 1328840"/>
              <a:gd name="connsiteY22" fmla="*/ 673327 h 751691"/>
              <a:gd name="connsiteX23" fmla="*/ 559686 w 1328840"/>
              <a:gd name="connsiteY23" fmla="*/ 683848 h 751691"/>
              <a:gd name="connsiteX24" fmla="*/ 457513 w 1328840"/>
              <a:gd name="connsiteY24" fmla="*/ 687577 h 751691"/>
              <a:gd name="connsiteX25" fmla="*/ 289599 w 1328840"/>
              <a:gd name="connsiteY25" fmla="*/ 659438 h 751691"/>
              <a:gd name="connsiteX26" fmla="*/ 146289 w 1328840"/>
              <a:gd name="connsiteY26" fmla="*/ 575690 h 751691"/>
              <a:gd name="connsiteX27" fmla="*/ 43531 w 1328840"/>
              <a:gd name="connsiteY27" fmla="*/ 438364 h 751691"/>
              <a:gd name="connsiteX28" fmla="*/ 0 w 1328840"/>
              <a:gd name="connsiteY28" fmla="*/ 254223 h 751691"/>
              <a:gd name="connsiteX29" fmla="*/ 42250 w 1328840"/>
              <a:gd name="connsiteY29" fmla="*/ 0 h 7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28840" h="751691">
                <a:moveTo>
                  <a:pt x="42250" y="0"/>
                </a:moveTo>
                <a:lnTo>
                  <a:pt x="231122" y="96635"/>
                </a:lnTo>
                <a:cubicBezTo>
                  <a:pt x="214794" y="140759"/>
                  <a:pt x="206630" y="189262"/>
                  <a:pt x="206630" y="242144"/>
                </a:cubicBezTo>
                <a:cubicBezTo>
                  <a:pt x="206630" y="295805"/>
                  <a:pt x="225463" y="335365"/>
                  <a:pt x="263130" y="360822"/>
                </a:cubicBezTo>
                <a:cubicBezTo>
                  <a:pt x="300797" y="386280"/>
                  <a:pt x="357464" y="399009"/>
                  <a:pt x="433131" y="399009"/>
                </a:cubicBezTo>
                <a:cubicBezTo>
                  <a:pt x="509504" y="399009"/>
                  <a:pt x="583372" y="395706"/>
                  <a:pt x="654735" y="389100"/>
                </a:cubicBezTo>
                <a:cubicBezTo>
                  <a:pt x="696632" y="386577"/>
                  <a:pt x="738390" y="384035"/>
                  <a:pt x="780009" y="381474"/>
                </a:cubicBezTo>
                <a:cubicBezTo>
                  <a:pt x="821628" y="378913"/>
                  <a:pt x="858655" y="377633"/>
                  <a:pt x="891089" y="377633"/>
                </a:cubicBezTo>
                <a:cubicBezTo>
                  <a:pt x="962341" y="377633"/>
                  <a:pt x="1023544" y="385306"/>
                  <a:pt x="1074701" y="400651"/>
                </a:cubicBezTo>
                <a:cubicBezTo>
                  <a:pt x="1125857" y="415996"/>
                  <a:pt x="1169090" y="437399"/>
                  <a:pt x="1204401" y="464861"/>
                </a:cubicBezTo>
                <a:cubicBezTo>
                  <a:pt x="1239711" y="492322"/>
                  <a:pt x="1267182" y="523077"/>
                  <a:pt x="1286813" y="557126"/>
                </a:cubicBezTo>
                <a:cubicBezTo>
                  <a:pt x="1306444" y="591174"/>
                  <a:pt x="1320249" y="627088"/>
                  <a:pt x="1328228" y="664866"/>
                </a:cubicBezTo>
                <a:lnTo>
                  <a:pt x="1328840" y="668595"/>
                </a:lnTo>
                <a:cubicBezTo>
                  <a:pt x="1325686" y="703108"/>
                  <a:pt x="1322968" y="730588"/>
                  <a:pt x="1320685" y="751035"/>
                </a:cubicBezTo>
                <a:lnTo>
                  <a:pt x="1320581" y="751691"/>
                </a:lnTo>
                <a:lnTo>
                  <a:pt x="1119566" y="751691"/>
                </a:lnTo>
                <a:lnTo>
                  <a:pt x="1121070" y="750145"/>
                </a:lnTo>
                <a:lnTo>
                  <a:pt x="1122305" y="749180"/>
                </a:lnTo>
                <a:lnTo>
                  <a:pt x="1113432" y="729898"/>
                </a:lnTo>
                <a:cubicBezTo>
                  <a:pt x="1099936" y="708944"/>
                  <a:pt x="1077136" y="692879"/>
                  <a:pt x="1045031" y="681705"/>
                </a:cubicBezTo>
                <a:cubicBezTo>
                  <a:pt x="1002225" y="666805"/>
                  <a:pt x="956533" y="659355"/>
                  <a:pt x="907956" y="659355"/>
                </a:cubicBezTo>
                <a:cubicBezTo>
                  <a:pt x="883574" y="659355"/>
                  <a:pt x="851103" y="660487"/>
                  <a:pt x="810542" y="662750"/>
                </a:cubicBezTo>
                <a:cubicBezTo>
                  <a:pt x="769980" y="665014"/>
                  <a:pt x="726932" y="668540"/>
                  <a:pt x="681398" y="673327"/>
                </a:cubicBezTo>
                <a:cubicBezTo>
                  <a:pt x="641542" y="677854"/>
                  <a:pt x="600971" y="681361"/>
                  <a:pt x="559686" y="683848"/>
                </a:cubicBezTo>
                <a:cubicBezTo>
                  <a:pt x="518401" y="686334"/>
                  <a:pt x="484343" y="687577"/>
                  <a:pt x="457513" y="687577"/>
                </a:cubicBezTo>
                <a:cubicBezTo>
                  <a:pt x="399101" y="687577"/>
                  <a:pt x="343130" y="678197"/>
                  <a:pt x="289599" y="659438"/>
                </a:cubicBezTo>
                <a:cubicBezTo>
                  <a:pt x="236067" y="640679"/>
                  <a:pt x="188297" y="612763"/>
                  <a:pt x="146289" y="575690"/>
                </a:cubicBezTo>
                <a:cubicBezTo>
                  <a:pt x="104280" y="538617"/>
                  <a:pt x="70027" y="492842"/>
                  <a:pt x="43531" y="438364"/>
                </a:cubicBezTo>
                <a:cubicBezTo>
                  <a:pt x="17034" y="383886"/>
                  <a:pt x="2524" y="322506"/>
                  <a:pt x="0" y="254223"/>
                </a:cubicBezTo>
                <a:cubicBezTo>
                  <a:pt x="0" y="218449"/>
                  <a:pt x="14084" y="133708"/>
                  <a:pt x="422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CF466B-06D7-25E6-3374-EFE0FE1D01CB}"/>
              </a:ext>
            </a:extLst>
          </p:cNvPr>
          <p:cNvSpPr/>
          <p:nvPr/>
        </p:nvSpPr>
        <p:spPr>
          <a:xfrm>
            <a:off x="6610663" y="3063757"/>
            <a:ext cx="3295061" cy="361544"/>
          </a:xfrm>
          <a:custGeom>
            <a:avLst/>
            <a:gdLst>
              <a:gd name="connsiteX0" fmla="*/ 2069191 w 2247940"/>
              <a:gd name="connsiteY0" fmla="*/ 0 h 237217"/>
              <a:gd name="connsiteX1" fmla="*/ 2119429 w 2247940"/>
              <a:gd name="connsiteY1" fmla="*/ 0 h 237217"/>
              <a:gd name="connsiteX2" fmla="*/ 2247940 w 2247940"/>
              <a:gd name="connsiteY2" fmla="*/ 237217 h 237217"/>
              <a:gd name="connsiteX3" fmla="*/ 1729841 w 2247940"/>
              <a:gd name="connsiteY3" fmla="*/ 237217 h 237217"/>
              <a:gd name="connsiteX4" fmla="*/ 1729841 w 2247940"/>
              <a:gd name="connsiteY4" fmla="*/ 87281 h 237217"/>
              <a:gd name="connsiteX5" fmla="*/ 1720697 w 2247940"/>
              <a:gd name="connsiteY5" fmla="*/ 87281 h 237217"/>
              <a:gd name="connsiteX6" fmla="*/ 1720697 w 2247940"/>
              <a:gd name="connsiteY6" fmla="*/ 237217 h 237217"/>
              <a:gd name="connsiteX7" fmla="*/ 126135 w 2247940"/>
              <a:gd name="connsiteY7" fmla="*/ 237217 h 237217"/>
              <a:gd name="connsiteX8" fmla="*/ 0 w 2247940"/>
              <a:gd name="connsiteY8" fmla="*/ 8617 h 237217"/>
              <a:gd name="connsiteX9" fmla="*/ 2069191 w 2247940"/>
              <a:gd name="connsiteY9" fmla="*/ 8617 h 237217"/>
              <a:gd name="connsiteX10" fmla="*/ 2069191 w 2247940"/>
              <a:gd name="connsiteY10" fmla="*/ 0 h 237217"/>
              <a:gd name="connsiteX0" fmla="*/ 2069191 w 2247940"/>
              <a:gd name="connsiteY0" fmla="*/ 0 h 237217"/>
              <a:gd name="connsiteX1" fmla="*/ 2119429 w 2247940"/>
              <a:gd name="connsiteY1" fmla="*/ 0 h 237217"/>
              <a:gd name="connsiteX2" fmla="*/ 2247940 w 2247940"/>
              <a:gd name="connsiteY2" fmla="*/ 237217 h 237217"/>
              <a:gd name="connsiteX3" fmla="*/ 1729841 w 2247940"/>
              <a:gd name="connsiteY3" fmla="*/ 237217 h 237217"/>
              <a:gd name="connsiteX4" fmla="*/ 1729841 w 2247940"/>
              <a:gd name="connsiteY4" fmla="*/ 87281 h 237217"/>
              <a:gd name="connsiteX5" fmla="*/ 1659226 w 2247940"/>
              <a:gd name="connsiteY5" fmla="*/ 100941 h 237217"/>
              <a:gd name="connsiteX6" fmla="*/ 1720697 w 2247940"/>
              <a:gd name="connsiteY6" fmla="*/ 237217 h 237217"/>
              <a:gd name="connsiteX7" fmla="*/ 126135 w 2247940"/>
              <a:gd name="connsiteY7" fmla="*/ 237217 h 237217"/>
              <a:gd name="connsiteX8" fmla="*/ 0 w 2247940"/>
              <a:gd name="connsiteY8" fmla="*/ 8617 h 237217"/>
              <a:gd name="connsiteX9" fmla="*/ 2069191 w 2247940"/>
              <a:gd name="connsiteY9" fmla="*/ 8617 h 237217"/>
              <a:gd name="connsiteX10" fmla="*/ 2069191 w 2247940"/>
              <a:gd name="connsiteY10" fmla="*/ 0 h 237217"/>
              <a:gd name="connsiteX0" fmla="*/ 2069191 w 2247940"/>
              <a:gd name="connsiteY0" fmla="*/ 0 h 239820"/>
              <a:gd name="connsiteX1" fmla="*/ 2119429 w 2247940"/>
              <a:gd name="connsiteY1" fmla="*/ 0 h 239820"/>
              <a:gd name="connsiteX2" fmla="*/ 2247940 w 2247940"/>
              <a:gd name="connsiteY2" fmla="*/ 237217 h 239820"/>
              <a:gd name="connsiteX3" fmla="*/ 1729841 w 2247940"/>
              <a:gd name="connsiteY3" fmla="*/ 237217 h 239820"/>
              <a:gd name="connsiteX4" fmla="*/ 1741226 w 2247940"/>
              <a:gd name="connsiteY4" fmla="*/ 239820 h 239820"/>
              <a:gd name="connsiteX5" fmla="*/ 1659226 w 2247940"/>
              <a:gd name="connsiteY5" fmla="*/ 100941 h 239820"/>
              <a:gd name="connsiteX6" fmla="*/ 1720697 w 2247940"/>
              <a:gd name="connsiteY6" fmla="*/ 237217 h 239820"/>
              <a:gd name="connsiteX7" fmla="*/ 126135 w 2247940"/>
              <a:gd name="connsiteY7" fmla="*/ 237217 h 239820"/>
              <a:gd name="connsiteX8" fmla="*/ 0 w 2247940"/>
              <a:gd name="connsiteY8" fmla="*/ 8617 h 239820"/>
              <a:gd name="connsiteX9" fmla="*/ 2069191 w 2247940"/>
              <a:gd name="connsiteY9" fmla="*/ 8617 h 239820"/>
              <a:gd name="connsiteX10" fmla="*/ 2069191 w 2247940"/>
              <a:gd name="connsiteY10" fmla="*/ 0 h 239820"/>
              <a:gd name="connsiteX0" fmla="*/ 2069191 w 2247940"/>
              <a:gd name="connsiteY0" fmla="*/ 0 h 246650"/>
              <a:gd name="connsiteX1" fmla="*/ 2119429 w 2247940"/>
              <a:gd name="connsiteY1" fmla="*/ 0 h 246650"/>
              <a:gd name="connsiteX2" fmla="*/ 2247940 w 2247940"/>
              <a:gd name="connsiteY2" fmla="*/ 237217 h 246650"/>
              <a:gd name="connsiteX3" fmla="*/ 1729841 w 2247940"/>
              <a:gd name="connsiteY3" fmla="*/ 237217 h 246650"/>
              <a:gd name="connsiteX4" fmla="*/ 1741226 w 2247940"/>
              <a:gd name="connsiteY4" fmla="*/ 239820 h 246650"/>
              <a:gd name="connsiteX5" fmla="*/ 1732080 w 2247940"/>
              <a:gd name="connsiteY5" fmla="*/ 246650 h 246650"/>
              <a:gd name="connsiteX6" fmla="*/ 1720697 w 2247940"/>
              <a:gd name="connsiteY6" fmla="*/ 237217 h 246650"/>
              <a:gd name="connsiteX7" fmla="*/ 126135 w 2247940"/>
              <a:gd name="connsiteY7" fmla="*/ 237217 h 246650"/>
              <a:gd name="connsiteX8" fmla="*/ 0 w 2247940"/>
              <a:gd name="connsiteY8" fmla="*/ 8617 h 246650"/>
              <a:gd name="connsiteX9" fmla="*/ 2069191 w 2247940"/>
              <a:gd name="connsiteY9" fmla="*/ 8617 h 246650"/>
              <a:gd name="connsiteX10" fmla="*/ 2069191 w 2247940"/>
              <a:gd name="connsiteY10" fmla="*/ 0 h 24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7940" h="246650">
                <a:moveTo>
                  <a:pt x="2069191" y="0"/>
                </a:moveTo>
                <a:lnTo>
                  <a:pt x="2119429" y="0"/>
                </a:lnTo>
                <a:lnTo>
                  <a:pt x="2247940" y="237217"/>
                </a:lnTo>
                <a:lnTo>
                  <a:pt x="1729841" y="237217"/>
                </a:lnTo>
                <a:lnTo>
                  <a:pt x="1741226" y="239820"/>
                </a:lnTo>
                <a:lnTo>
                  <a:pt x="1732080" y="246650"/>
                </a:lnTo>
                <a:lnTo>
                  <a:pt x="1720697" y="237217"/>
                </a:lnTo>
                <a:lnTo>
                  <a:pt x="126135" y="237217"/>
                </a:lnTo>
                <a:lnTo>
                  <a:pt x="0" y="8617"/>
                </a:lnTo>
                <a:lnTo>
                  <a:pt x="2069191" y="8617"/>
                </a:lnTo>
                <a:lnTo>
                  <a:pt x="206919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91B7AAF-95A9-2FAC-C0D8-6C1A76CE3B86}"/>
              </a:ext>
            </a:extLst>
          </p:cNvPr>
          <p:cNvSpPr/>
          <p:nvPr/>
        </p:nvSpPr>
        <p:spPr>
          <a:xfrm>
            <a:off x="2895600" y="3161151"/>
            <a:ext cx="2860575" cy="314980"/>
          </a:xfrm>
          <a:custGeom>
            <a:avLst/>
            <a:gdLst>
              <a:gd name="connsiteX0" fmla="*/ 0 w 1951527"/>
              <a:gd name="connsiteY0" fmla="*/ 0 h 214884"/>
              <a:gd name="connsiteX1" fmla="*/ 1838222 w 1951527"/>
              <a:gd name="connsiteY1" fmla="*/ 0 h 214884"/>
              <a:gd name="connsiteX2" fmla="*/ 1951527 w 1951527"/>
              <a:gd name="connsiteY2" fmla="*/ 214884 h 214884"/>
              <a:gd name="connsiteX3" fmla="*/ 121625 w 1951527"/>
              <a:gd name="connsiteY3" fmla="*/ 214884 h 214884"/>
              <a:gd name="connsiteX4" fmla="*/ 0 w 1951527"/>
              <a:gd name="connsiteY4" fmla="*/ 0 h 21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1527" h="214884">
                <a:moveTo>
                  <a:pt x="0" y="0"/>
                </a:moveTo>
                <a:lnTo>
                  <a:pt x="1838222" y="0"/>
                </a:lnTo>
                <a:lnTo>
                  <a:pt x="1951527" y="214884"/>
                </a:lnTo>
                <a:lnTo>
                  <a:pt x="121625" y="21488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A1F45F-A3C7-AB32-57B3-F03ED4642768}"/>
              </a:ext>
            </a:extLst>
          </p:cNvPr>
          <p:cNvSpPr/>
          <p:nvPr/>
        </p:nvSpPr>
        <p:spPr>
          <a:xfrm>
            <a:off x="6927972" y="3424615"/>
            <a:ext cx="2694265" cy="2328245"/>
          </a:xfrm>
          <a:custGeom>
            <a:avLst/>
            <a:gdLst>
              <a:gd name="connsiteX0" fmla="*/ 0 w 1838068"/>
              <a:gd name="connsiteY0" fmla="*/ 0 h 1588364"/>
              <a:gd name="connsiteX1" fmla="*/ 37583 w 1838068"/>
              <a:gd name="connsiteY1" fmla="*/ 0 h 1588364"/>
              <a:gd name="connsiteX2" fmla="*/ 200510 w 1838068"/>
              <a:gd name="connsiteY2" fmla="*/ 60410 h 1588364"/>
              <a:gd name="connsiteX3" fmla="*/ 245890 w 1838068"/>
              <a:gd name="connsiteY3" fmla="*/ 253618 h 1588364"/>
              <a:gd name="connsiteX4" fmla="*/ 247657 w 1838068"/>
              <a:gd name="connsiteY4" fmla="*/ 260696 h 1588364"/>
              <a:gd name="connsiteX5" fmla="*/ 244029 w 1838068"/>
              <a:gd name="connsiteY5" fmla="*/ 215864 h 1588364"/>
              <a:gd name="connsiteX6" fmla="*/ 242036 w 1838068"/>
              <a:gd name="connsiteY6" fmla="*/ 143128 h 1588364"/>
              <a:gd name="connsiteX7" fmla="*/ 231432 w 1838068"/>
              <a:gd name="connsiteY7" fmla="*/ 120278 h 1588364"/>
              <a:gd name="connsiteX8" fmla="*/ 234187 w 1838068"/>
              <a:gd name="connsiteY8" fmla="*/ 9699 h 1588364"/>
              <a:gd name="connsiteX9" fmla="*/ 431298 w 1838068"/>
              <a:gd name="connsiteY9" fmla="*/ 73603 h 1588364"/>
              <a:gd name="connsiteX10" fmla="*/ 534223 w 1838068"/>
              <a:gd name="connsiteY10" fmla="*/ 578653 h 1588364"/>
              <a:gd name="connsiteX11" fmla="*/ 693926 w 1838068"/>
              <a:gd name="connsiteY11" fmla="*/ 939865 h 1588364"/>
              <a:gd name="connsiteX12" fmla="*/ 909378 w 1838068"/>
              <a:gd name="connsiteY12" fmla="*/ 1162330 h 1588364"/>
              <a:gd name="connsiteX13" fmla="*/ 1176488 w 1838068"/>
              <a:gd name="connsiteY13" fmla="*/ 1239232 h 1588364"/>
              <a:gd name="connsiteX14" fmla="*/ 1200535 w 1838068"/>
              <a:gd name="connsiteY14" fmla="*/ 1239232 h 1588364"/>
              <a:gd name="connsiteX15" fmla="*/ 1347046 w 1838068"/>
              <a:gd name="connsiteY15" fmla="*/ 1205137 h 1588364"/>
              <a:gd name="connsiteX16" fmla="*/ 1486348 w 1838068"/>
              <a:gd name="connsiteY16" fmla="*/ 1128681 h 1588364"/>
              <a:gd name="connsiteX17" fmla="*/ 1585989 w 1838068"/>
              <a:gd name="connsiteY17" fmla="*/ 1010253 h 1588364"/>
              <a:gd name="connsiteX18" fmla="*/ 1624315 w 1838068"/>
              <a:gd name="connsiteY18" fmla="*/ 848295 h 1588364"/>
              <a:gd name="connsiteX19" fmla="*/ 1604470 w 1838068"/>
              <a:gd name="connsiteY19" fmla="*/ 754638 h 1588364"/>
              <a:gd name="connsiteX20" fmla="*/ 1578836 w 1838068"/>
              <a:gd name="connsiteY20" fmla="*/ 684640 h 1588364"/>
              <a:gd name="connsiteX21" fmla="*/ 1547594 w 1838068"/>
              <a:gd name="connsiteY21" fmla="*/ 727175 h 1588364"/>
              <a:gd name="connsiteX22" fmla="*/ 1525020 w 1838068"/>
              <a:gd name="connsiteY22" fmla="*/ 745468 h 1588364"/>
              <a:gd name="connsiteX23" fmla="*/ 1525020 w 1838068"/>
              <a:gd name="connsiteY23" fmla="*/ 250809 h 1588364"/>
              <a:gd name="connsiteX24" fmla="*/ 1610297 w 1838068"/>
              <a:gd name="connsiteY24" fmla="*/ 311032 h 1588364"/>
              <a:gd name="connsiteX25" fmla="*/ 1779286 w 1838068"/>
              <a:gd name="connsiteY25" fmla="*/ 531727 h 1588364"/>
              <a:gd name="connsiteX26" fmla="*/ 1838068 w 1838068"/>
              <a:gd name="connsiteY26" fmla="*/ 847293 h 1588364"/>
              <a:gd name="connsiteX27" fmla="*/ 1773469 w 1838068"/>
              <a:gd name="connsiteY27" fmla="*/ 1170012 h 1588364"/>
              <a:gd name="connsiteX28" fmla="*/ 1611539 w 1838068"/>
              <a:gd name="connsiteY28" fmla="*/ 1401802 h 1588364"/>
              <a:gd name="connsiteX29" fmla="*/ 1395002 w 1838068"/>
              <a:gd name="connsiteY29" fmla="*/ 1541856 h 1588364"/>
              <a:gd name="connsiteX30" fmla="*/ 1167804 w 1838068"/>
              <a:gd name="connsiteY30" fmla="*/ 1588364 h 1588364"/>
              <a:gd name="connsiteX31" fmla="*/ 999333 w 1838068"/>
              <a:gd name="connsiteY31" fmla="*/ 1561422 h 1588364"/>
              <a:gd name="connsiteX32" fmla="*/ 842497 w 1838068"/>
              <a:gd name="connsiteY32" fmla="*/ 1509459 h 1588364"/>
              <a:gd name="connsiteX33" fmla="*/ 712685 w 1838068"/>
              <a:gd name="connsiteY33" fmla="*/ 1450370 h 1588364"/>
              <a:gd name="connsiteX34" fmla="*/ 631692 w 1838068"/>
              <a:gd name="connsiteY34" fmla="*/ 1399158 h 1588364"/>
              <a:gd name="connsiteX35" fmla="*/ 509925 w 1838068"/>
              <a:gd name="connsiteY35" fmla="*/ 1288774 h 1588364"/>
              <a:gd name="connsiteX36" fmla="*/ 331351 w 1838068"/>
              <a:gd name="connsiteY36" fmla="*/ 1047827 h 1588364"/>
              <a:gd name="connsiteX37" fmla="*/ 144455 w 1838068"/>
              <a:gd name="connsiteY37" fmla="*/ 640942 h 1588364"/>
              <a:gd name="connsiteX38" fmla="*/ 12471 w 1838068"/>
              <a:gd name="connsiteY38" fmla="*/ 84799 h 1588364"/>
              <a:gd name="connsiteX39" fmla="*/ 0 w 1838068"/>
              <a:gd name="connsiteY39" fmla="*/ 0 h 15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38068" h="1588364">
                <a:moveTo>
                  <a:pt x="0" y="0"/>
                </a:moveTo>
                <a:lnTo>
                  <a:pt x="37583" y="0"/>
                </a:lnTo>
                <a:lnTo>
                  <a:pt x="200510" y="60410"/>
                </a:lnTo>
                <a:cubicBezTo>
                  <a:pt x="217093" y="133819"/>
                  <a:pt x="232220" y="198221"/>
                  <a:pt x="245890" y="253618"/>
                </a:cubicBezTo>
                <a:lnTo>
                  <a:pt x="247657" y="260696"/>
                </a:lnTo>
                <a:lnTo>
                  <a:pt x="244029" y="215864"/>
                </a:lnTo>
                <a:cubicBezTo>
                  <a:pt x="242700" y="191421"/>
                  <a:pt x="242036" y="167176"/>
                  <a:pt x="242036" y="143128"/>
                </a:cubicBezTo>
                <a:cubicBezTo>
                  <a:pt x="242036" y="139343"/>
                  <a:pt x="238501" y="131726"/>
                  <a:pt x="231432" y="120278"/>
                </a:cubicBezTo>
                <a:cubicBezTo>
                  <a:pt x="224362" y="108829"/>
                  <a:pt x="225281" y="71970"/>
                  <a:pt x="234187" y="9699"/>
                </a:cubicBezTo>
                <a:lnTo>
                  <a:pt x="431298" y="73603"/>
                </a:lnTo>
                <a:cubicBezTo>
                  <a:pt x="456087" y="266538"/>
                  <a:pt x="490396" y="434888"/>
                  <a:pt x="534223" y="578653"/>
                </a:cubicBezTo>
                <a:cubicBezTo>
                  <a:pt x="578050" y="722418"/>
                  <a:pt x="631284" y="842821"/>
                  <a:pt x="693926" y="939865"/>
                </a:cubicBezTo>
                <a:cubicBezTo>
                  <a:pt x="756568" y="1036908"/>
                  <a:pt x="828385" y="1111063"/>
                  <a:pt x="909378" y="1162330"/>
                </a:cubicBezTo>
                <a:cubicBezTo>
                  <a:pt x="990371" y="1213598"/>
                  <a:pt x="1079408" y="1239232"/>
                  <a:pt x="1176488" y="1239232"/>
                </a:cubicBezTo>
                <a:lnTo>
                  <a:pt x="1200535" y="1239232"/>
                </a:lnTo>
                <a:cubicBezTo>
                  <a:pt x="1246218" y="1235261"/>
                  <a:pt x="1295055" y="1223896"/>
                  <a:pt x="1347046" y="1205137"/>
                </a:cubicBezTo>
                <a:cubicBezTo>
                  <a:pt x="1399037" y="1186378"/>
                  <a:pt x="1445471" y="1160892"/>
                  <a:pt x="1486348" y="1128681"/>
                </a:cubicBezTo>
                <a:cubicBezTo>
                  <a:pt x="1527225" y="1096469"/>
                  <a:pt x="1560439" y="1056993"/>
                  <a:pt x="1585989" y="1010253"/>
                </a:cubicBezTo>
                <a:cubicBezTo>
                  <a:pt x="1611539" y="963513"/>
                  <a:pt x="1624315" y="909527"/>
                  <a:pt x="1624315" y="848295"/>
                </a:cubicBezTo>
                <a:cubicBezTo>
                  <a:pt x="1624315" y="816380"/>
                  <a:pt x="1617700" y="785162"/>
                  <a:pt x="1604470" y="754638"/>
                </a:cubicBezTo>
                <a:cubicBezTo>
                  <a:pt x="1591240" y="724115"/>
                  <a:pt x="1582696" y="700782"/>
                  <a:pt x="1578836" y="684640"/>
                </a:cubicBezTo>
                <a:cubicBezTo>
                  <a:pt x="1571600" y="699113"/>
                  <a:pt x="1561186" y="713291"/>
                  <a:pt x="1547594" y="727175"/>
                </a:cubicBezTo>
                <a:lnTo>
                  <a:pt x="1525020" y="745468"/>
                </a:lnTo>
                <a:lnTo>
                  <a:pt x="1525020" y="250809"/>
                </a:lnTo>
                <a:lnTo>
                  <a:pt x="1610297" y="311032"/>
                </a:lnTo>
                <a:cubicBezTo>
                  <a:pt x="1693566" y="378283"/>
                  <a:pt x="1749895" y="451848"/>
                  <a:pt x="1779286" y="531727"/>
                </a:cubicBezTo>
                <a:cubicBezTo>
                  <a:pt x="1818475" y="638233"/>
                  <a:pt x="1838068" y="743422"/>
                  <a:pt x="1838068" y="847293"/>
                </a:cubicBezTo>
                <a:cubicBezTo>
                  <a:pt x="1838068" y="970276"/>
                  <a:pt x="1816536" y="1077849"/>
                  <a:pt x="1773469" y="1170012"/>
                </a:cubicBezTo>
                <a:cubicBezTo>
                  <a:pt x="1730403" y="1262175"/>
                  <a:pt x="1676426" y="1339439"/>
                  <a:pt x="1611539" y="1401802"/>
                </a:cubicBezTo>
                <a:cubicBezTo>
                  <a:pt x="1546652" y="1464166"/>
                  <a:pt x="1474473" y="1510850"/>
                  <a:pt x="1395002" y="1541856"/>
                </a:cubicBezTo>
                <a:cubicBezTo>
                  <a:pt x="1315530" y="1572861"/>
                  <a:pt x="1239798" y="1588364"/>
                  <a:pt x="1167804" y="1588364"/>
                </a:cubicBezTo>
                <a:cubicBezTo>
                  <a:pt x="1110803" y="1585952"/>
                  <a:pt x="1054646" y="1576971"/>
                  <a:pt x="999333" y="1561422"/>
                </a:cubicBezTo>
                <a:cubicBezTo>
                  <a:pt x="944021" y="1545873"/>
                  <a:pt x="891742" y="1528552"/>
                  <a:pt x="842497" y="1509459"/>
                </a:cubicBezTo>
                <a:cubicBezTo>
                  <a:pt x="793251" y="1490366"/>
                  <a:pt x="749981" y="1470669"/>
                  <a:pt x="712685" y="1450370"/>
                </a:cubicBezTo>
                <a:cubicBezTo>
                  <a:pt x="675389" y="1430071"/>
                  <a:pt x="648392" y="1413000"/>
                  <a:pt x="631692" y="1399158"/>
                </a:cubicBezTo>
                <a:cubicBezTo>
                  <a:pt x="605084" y="1379935"/>
                  <a:pt x="564495" y="1343140"/>
                  <a:pt x="509925" y="1288774"/>
                </a:cubicBezTo>
                <a:cubicBezTo>
                  <a:pt x="455354" y="1234408"/>
                  <a:pt x="395829" y="1154092"/>
                  <a:pt x="331351" y="1047827"/>
                </a:cubicBezTo>
                <a:cubicBezTo>
                  <a:pt x="266872" y="941562"/>
                  <a:pt x="204573" y="805934"/>
                  <a:pt x="144455" y="640942"/>
                </a:cubicBezTo>
                <a:cubicBezTo>
                  <a:pt x="91851" y="496575"/>
                  <a:pt x="47857" y="311194"/>
                  <a:pt x="12471" y="84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6710C29-E99A-F4C6-4010-0866DC32EE3B}"/>
              </a:ext>
            </a:extLst>
          </p:cNvPr>
          <p:cNvSpPr/>
          <p:nvPr/>
        </p:nvSpPr>
        <p:spPr>
          <a:xfrm>
            <a:off x="8214102" y="3385161"/>
            <a:ext cx="414391" cy="1265334"/>
          </a:xfrm>
          <a:custGeom>
            <a:avLst/>
            <a:gdLst>
              <a:gd name="connsiteX0" fmla="*/ 0 w 282704"/>
              <a:gd name="connsiteY0" fmla="*/ 0 h 863230"/>
              <a:gd name="connsiteX1" fmla="*/ 260068 w 282704"/>
              <a:gd name="connsiteY1" fmla="*/ 0 h 863230"/>
              <a:gd name="connsiteX2" fmla="*/ 260068 w 282704"/>
              <a:gd name="connsiteY2" fmla="*/ 581826 h 863230"/>
              <a:gd name="connsiteX3" fmla="*/ 265551 w 282704"/>
              <a:gd name="connsiteY3" fmla="*/ 593655 h 863230"/>
              <a:gd name="connsiteX4" fmla="*/ 262795 w 282704"/>
              <a:gd name="connsiteY4" fmla="*/ 598581 h 863230"/>
              <a:gd name="connsiteX5" fmla="*/ 278256 w 282704"/>
              <a:gd name="connsiteY5" fmla="*/ 594058 h 863230"/>
              <a:gd name="connsiteX6" fmla="*/ 282704 w 282704"/>
              <a:gd name="connsiteY6" fmla="*/ 592193 h 863230"/>
              <a:gd name="connsiteX7" fmla="*/ 161685 w 282704"/>
              <a:gd name="connsiteY7" fmla="*/ 863230 h 863230"/>
              <a:gd name="connsiteX8" fmla="*/ 150324 w 282704"/>
              <a:gd name="connsiteY8" fmla="*/ 857563 h 863230"/>
              <a:gd name="connsiteX9" fmla="*/ 63264 w 282704"/>
              <a:gd name="connsiteY9" fmla="*/ 765465 h 863230"/>
              <a:gd name="connsiteX10" fmla="*/ 15336 w 282704"/>
              <a:gd name="connsiteY10" fmla="*/ 661984 h 863230"/>
              <a:gd name="connsiteX11" fmla="*/ 0 w 282704"/>
              <a:gd name="connsiteY11" fmla="*/ 582550 h 863230"/>
              <a:gd name="connsiteX12" fmla="*/ 0 w 282704"/>
              <a:gd name="connsiteY12" fmla="*/ 0 h 86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704" h="863230">
                <a:moveTo>
                  <a:pt x="0" y="0"/>
                </a:moveTo>
                <a:lnTo>
                  <a:pt x="260068" y="0"/>
                </a:lnTo>
                <a:lnTo>
                  <a:pt x="260068" y="581826"/>
                </a:lnTo>
                <a:cubicBezTo>
                  <a:pt x="260068" y="586428"/>
                  <a:pt x="261895" y="590371"/>
                  <a:pt x="265551" y="593655"/>
                </a:cubicBezTo>
                <a:cubicBezTo>
                  <a:pt x="269206" y="596939"/>
                  <a:pt x="268288" y="598581"/>
                  <a:pt x="262795" y="598581"/>
                </a:cubicBezTo>
                <a:cubicBezTo>
                  <a:pt x="265133" y="598581"/>
                  <a:pt x="270287" y="597074"/>
                  <a:pt x="278256" y="594058"/>
                </a:cubicBezTo>
                <a:lnTo>
                  <a:pt x="282704" y="592193"/>
                </a:lnTo>
                <a:lnTo>
                  <a:pt x="161685" y="863230"/>
                </a:lnTo>
                <a:lnTo>
                  <a:pt x="150324" y="857563"/>
                </a:lnTo>
                <a:cubicBezTo>
                  <a:pt x="114012" y="830677"/>
                  <a:pt x="84992" y="799978"/>
                  <a:pt x="63264" y="765465"/>
                </a:cubicBezTo>
                <a:cubicBezTo>
                  <a:pt x="41536" y="730953"/>
                  <a:pt x="25560" y="696459"/>
                  <a:pt x="15336" y="661984"/>
                </a:cubicBezTo>
                <a:cubicBezTo>
                  <a:pt x="5112" y="627508"/>
                  <a:pt x="0" y="601030"/>
                  <a:pt x="0" y="58255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8CFA10-2964-A8B7-97AA-AAEF2C39B1FF}"/>
              </a:ext>
            </a:extLst>
          </p:cNvPr>
          <p:cNvSpPr/>
          <p:nvPr/>
        </p:nvSpPr>
        <p:spPr>
          <a:xfrm>
            <a:off x="4325888" y="3813350"/>
            <a:ext cx="758963" cy="955721"/>
          </a:xfrm>
          <a:custGeom>
            <a:avLst/>
            <a:gdLst>
              <a:gd name="connsiteX0" fmla="*/ 483913 w 489811"/>
              <a:gd name="connsiteY0" fmla="*/ 0 h 652007"/>
              <a:gd name="connsiteX1" fmla="*/ 489811 w 489811"/>
              <a:gd name="connsiteY1" fmla="*/ 4416 h 652007"/>
              <a:gd name="connsiteX2" fmla="*/ 489811 w 489811"/>
              <a:gd name="connsiteY2" fmla="*/ 497423 h 652007"/>
              <a:gd name="connsiteX3" fmla="*/ 459253 w 489811"/>
              <a:gd name="connsiteY3" fmla="*/ 522056 h 652007"/>
              <a:gd name="connsiteX4" fmla="*/ 336817 w 489811"/>
              <a:gd name="connsiteY4" fmla="*/ 592306 h 652007"/>
              <a:gd name="connsiteX5" fmla="*/ 215439 w 489811"/>
              <a:gd name="connsiteY5" fmla="*/ 637339 h 652007"/>
              <a:gd name="connsiteX6" fmla="*/ 104276 w 489811"/>
              <a:gd name="connsiteY6" fmla="*/ 652007 h 652007"/>
              <a:gd name="connsiteX7" fmla="*/ 31271 w 489811"/>
              <a:gd name="connsiteY7" fmla="*/ 641904 h 652007"/>
              <a:gd name="connsiteX8" fmla="*/ 0 w 489811"/>
              <a:gd name="connsiteY8" fmla="*/ 626290 h 652007"/>
              <a:gd name="connsiteX9" fmla="*/ 130078 w 489811"/>
              <a:gd name="connsiteY9" fmla="*/ 334965 h 652007"/>
              <a:gd name="connsiteX10" fmla="*/ 130940 w 489811"/>
              <a:gd name="connsiteY10" fmla="*/ 334604 h 652007"/>
              <a:gd name="connsiteX11" fmla="*/ 231193 w 489811"/>
              <a:gd name="connsiteY11" fmla="*/ 274012 h 652007"/>
              <a:gd name="connsiteX12" fmla="*/ 353990 w 489811"/>
              <a:gd name="connsiteY12" fmla="*/ 168193 h 652007"/>
              <a:gd name="connsiteX13" fmla="*/ 483913 w 489811"/>
              <a:gd name="connsiteY13" fmla="*/ 0 h 65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9811" h="652007">
                <a:moveTo>
                  <a:pt x="483913" y="0"/>
                </a:moveTo>
                <a:lnTo>
                  <a:pt x="489811" y="4416"/>
                </a:lnTo>
                <a:lnTo>
                  <a:pt x="489811" y="497423"/>
                </a:lnTo>
                <a:lnTo>
                  <a:pt x="459253" y="522056"/>
                </a:lnTo>
                <a:cubicBezTo>
                  <a:pt x="419360" y="548646"/>
                  <a:pt x="378548" y="572062"/>
                  <a:pt x="336817" y="592306"/>
                </a:cubicBezTo>
                <a:cubicBezTo>
                  <a:pt x="295087" y="612549"/>
                  <a:pt x="254628" y="627561"/>
                  <a:pt x="215439" y="637339"/>
                </a:cubicBezTo>
                <a:cubicBezTo>
                  <a:pt x="176251" y="647118"/>
                  <a:pt x="139197" y="652007"/>
                  <a:pt x="104276" y="652007"/>
                </a:cubicBezTo>
                <a:cubicBezTo>
                  <a:pt x="77890" y="652007"/>
                  <a:pt x="53555" y="648639"/>
                  <a:pt x="31271" y="641904"/>
                </a:cubicBezTo>
                <a:lnTo>
                  <a:pt x="0" y="626290"/>
                </a:lnTo>
                <a:lnTo>
                  <a:pt x="130078" y="334965"/>
                </a:lnTo>
                <a:lnTo>
                  <a:pt x="130940" y="334604"/>
                </a:lnTo>
                <a:cubicBezTo>
                  <a:pt x="158141" y="322543"/>
                  <a:pt x="191559" y="302346"/>
                  <a:pt x="231193" y="274012"/>
                </a:cubicBezTo>
                <a:cubicBezTo>
                  <a:pt x="270826" y="245679"/>
                  <a:pt x="311759" y="210406"/>
                  <a:pt x="353990" y="168193"/>
                </a:cubicBezTo>
                <a:cubicBezTo>
                  <a:pt x="396221" y="125980"/>
                  <a:pt x="439529" y="69916"/>
                  <a:pt x="4839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A1703A4-12BE-08F8-4804-EE347B6B424A}"/>
              </a:ext>
            </a:extLst>
          </p:cNvPr>
          <p:cNvSpPr/>
          <p:nvPr/>
        </p:nvSpPr>
        <p:spPr>
          <a:xfrm>
            <a:off x="8463107" y="3750229"/>
            <a:ext cx="714789" cy="951077"/>
          </a:xfrm>
          <a:custGeom>
            <a:avLst/>
            <a:gdLst>
              <a:gd name="connsiteX0" fmla="*/ 487640 w 487640"/>
              <a:gd name="connsiteY0" fmla="*/ 0 h 648839"/>
              <a:gd name="connsiteX1" fmla="*/ 487640 w 487640"/>
              <a:gd name="connsiteY1" fmla="*/ 503824 h 648839"/>
              <a:gd name="connsiteX2" fmla="*/ 469051 w 487640"/>
              <a:gd name="connsiteY2" fmla="*/ 518888 h 648839"/>
              <a:gd name="connsiteX3" fmla="*/ 346587 w 487640"/>
              <a:gd name="connsiteY3" fmla="*/ 589138 h 648839"/>
              <a:gd name="connsiteX4" fmla="*/ 225209 w 487640"/>
              <a:gd name="connsiteY4" fmla="*/ 634171 h 648839"/>
              <a:gd name="connsiteX5" fmla="*/ 114073 w 487640"/>
              <a:gd name="connsiteY5" fmla="*/ 648839 h 648839"/>
              <a:gd name="connsiteX6" fmla="*/ 41089 w 487640"/>
              <a:gd name="connsiteY6" fmla="*/ 638757 h 648839"/>
              <a:gd name="connsiteX7" fmla="*/ 0 w 487640"/>
              <a:gd name="connsiteY7" fmla="*/ 618261 h 648839"/>
              <a:gd name="connsiteX8" fmla="*/ 125150 w 487640"/>
              <a:gd name="connsiteY8" fmla="*/ 337972 h 648839"/>
              <a:gd name="connsiteX9" fmla="*/ 140737 w 487640"/>
              <a:gd name="connsiteY9" fmla="*/ 331436 h 648839"/>
              <a:gd name="connsiteX10" fmla="*/ 241769 w 487640"/>
              <a:gd name="connsiteY10" fmla="*/ 270288 h 648839"/>
              <a:gd name="connsiteX11" fmla="*/ 362396 w 487640"/>
              <a:gd name="connsiteY11" fmla="*/ 165220 h 648839"/>
              <a:gd name="connsiteX12" fmla="*/ 424449 w 487640"/>
              <a:gd name="connsiteY12" fmla="*/ 92117 h 648839"/>
              <a:gd name="connsiteX13" fmla="*/ 487640 w 487640"/>
              <a:gd name="connsiteY13" fmla="*/ 0 h 64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640" h="648839">
                <a:moveTo>
                  <a:pt x="487640" y="0"/>
                </a:moveTo>
                <a:lnTo>
                  <a:pt x="487640" y="503824"/>
                </a:lnTo>
                <a:lnTo>
                  <a:pt x="469051" y="518888"/>
                </a:lnTo>
                <a:cubicBezTo>
                  <a:pt x="429157" y="545478"/>
                  <a:pt x="388336" y="568894"/>
                  <a:pt x="346587" y="589138"/>
                </a:cubicBezTo>
                <a:cubicBezTo>
                  <a:pt x="304838" y="609381"/>
                  <a:pt x="264379" y="624393"/>
                  <a:pt x="225209" y="634171"/>
                </a:cubicBezTo>
                <a:cubicBezTo>
                  <a:pt x="186039" y="643950"/>
                  <a:pt x="148994" y="648839"/>
                  <a:pt x="114073" y="648839"/>
                </a:cubicBezTo>
                <a:cubicBezTo>
                  <a:pt x="87688" y="648839"/>
                  <a:pt x="63360" y="645478"/>
                  <a:pt x="41089" y="638757"/>
                </a:cubicBezTo>
                <a:lnTo>
                  <a:pt x="0" y="618261"/>
                </a:lnTo>
                <a:lnTo>
                  <a:pt x="125150" y="337972"/>
                </a:lnTo>
                <a:lnTo>
                  <a:pt x="140737" y="331436"/>
                </a:lnTo>
                <a:cubicBezTo>
                  <a:pt x="167939" y="319375"/>
                  <a:pt x="201616" y="298992"/>
                  <a:pt x="241769" y="270288"/>
                </a:cubicBezTo>
                <a:cubicBezTo>
                  <a:pt x="281923" y="241583"/>
                  <a:pt x="322131" y="206560"/>
                  <a:pt x="362396" y="165220"/>
                </a:cubicBezTo>
                <a:cubicBezTo>
                  <a:pt x="382528" y="144550"/>
                  <a:pt x="403212" y="120182"/>
                  <a:pt x="424449" y="92117"/>
                </a:cubicBezTo>
                <a:lnTo>
                  <a:pt x="4876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0BC2E6-BF1F-379A-460E-7D02DAEB4044}"/>
              </a:ext>
            </a:extLst>
          </p:cNvPr>
          <p:cNvSpPr/>
          <p:nvPr/>
        </p:nvSpPr>
        <p:spPr>
          <a:xfrm>
            <a:off x="3204001" y="3513110"/>
            <a:ext cx="2349311" cy="2274770"/>
          </a:xfrm>
          <a:custGeom>
            <a:avLst/>
            <a:gdLst>
              <a:gd name="connsiteX0" fmla="*/ 0 w 1602735"/>
              <a:gd name="connsiteY0" fmla="*/ 0 h 1551882"/>
              <a:gd name="connsiteX1" fmla="*/ 103209 w 1602735"/>
              <a:gd name="connsiteY1" fmla="*/ 0 h 1551882"/>
              <a:gd name="connsiteX2" fmla="*/ 189284 w 1602735"/>
              <a:gd name="connsiteY2" fmla="*/ 41129 h 1551882"/>
              <a:gd name="connsiteX3" fmla="*/ 289732 w 1602735"/>
              <a:gd name="connsiteY3" fmla="*/ 533348 h 1551882"/>
              <a:gd name="connsiteX4" fmla="*/ 446179 w 1602735"/>
              <a:gd name="connsiteY4" fmla="*/ 897009 h 1551882"/>
              <a:gd name="connsiteX5" fmla="*/ 658987 w 1602735"/>
              <a:gd name="connsiteY5" fmla="*/ 1124874 h 1551882"/>
              <a:gd name="connsiteX6" fmla="*/ 938928 w 1602735"/>
              <a:gd name="connsiteY6" fmla="*/ 1202750 h 1551882"/>
              <a:gd name="connsiteX7" fmla="*/ 1093677 w 1602735"/>
              <a:gd name="connsiteY7" fmla="*/ 1177033 h 1551882"/>
              <a:gd name="connsiteX8" fmla="*/ 1239520 w 1602735"/>
              <a:gd name="connsiteY8" fmla="*/ 1100549 h 1551882"/>
              <a:gd name="connsiteX9" fmla="*/ 1347817 w 1602735"/>
              <a:gd name="connsiteY9" fmla="*/ 978475 h 1551882"/>
              <a:gd name="connsiteX10" fmla="*/ 1388981 w 1602735"/>
              <a:gd name="connsiteY10" fmla="*/ 811813 h 1551882"/>
              <a:gd name="connsiteX11" fmla="*/ 1369275 w 1602735"/>
              <a:gd name="connsiteY11" fmla="*/ 718490 h 1551882"/>
              <a:gd name="connsiteX12" fmla="*/ 1341053 w 1602735"/>
              <a:gd name="connsiteY12" fmla="*/ 648158 h 1551882"/>
              <a:gd name="connsiteX13" fmla="*/ 1309018 w 1602735"/>
              <a:gd name="connsiteY13" fmla="*/ 690693 h 1551882"/>
              <a:gd name="connsiteX14" fmla="*/ 1298148 w 1602735"/>
              <a:gd name="connsiteY14" fmla="*/ 699456 h 1551882"/>
              <a:gd name="connsiteX15" fmla="*/ 1298148 w 1602735"/>
              <a:gd name="connsiteY15" fmla="*/ 220666 h 1551882"/>
              <a:gd name="connsiteX16" fmla="*/ 1370796 w 1602735"/>
              <a:gd name="connsiteY16" fmla="*/ 275058 h 1551882"/>
              <a:gd name="connsiteX17" fmla="*/ 1538553 w 1602735"/>
              <a:gd name="connsiteY17" fmla="*/ 497695 h 1551882"/>
              <a:gd name="connsiteX18" fmla="*/ 1602735 w 1602735"/>
              <a:gd name="connsiteY18" fmla="*/ 810811 h 1551882"/>
              <a:gd name="connsiteX19" fmla="*/ 1539026 w 1602735"/>
              <a:gd name="connsiteY19" fmla="*/ 1133224 h 1551882"/>
              <a:gd name="connsiteX20" fmla="*/ 1375120 w 1602735"/>
              <a:gd name="connsiteY20" fmla="*/ 1364597 h 1551882"/>
              <a:gd name="connsiteX21" fmla="*/ 1156495 w 1602735"/>
              <a:gd name="connsiteY21" fmla="*/ 1505596 h 1551882"/>
              <a:gd name="connsiteX22" fmla="*/ 928574 w 1602735"/>
              <a:gd name="connsiteY22" fmla="*/ 1551882 h 1551882"/>
              <a:gd name="connsiteX23" fmla="*/ 273589 w 1602735"/>
              <a:gd name="connsiteY23" fmla="*/ 1134950 h 1551882"/>
              <a:gd name="connsiteX24" fmla="*/ 3720 w 1602735"/>
              <a:gd name="connsiteY24" fmla="*/ 47812 h 1551882"/>
              <a:gd name="connsiteX25" fmla="*/ 0 w 1602735"/>
              <a:gd name="connsiteY25" fmla="*/ 0 h 155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02735" h="1551882">
                <a:moveTo>
                  <a:pt x="0" y="0"/>
                </a:moveTo>
                <a:lnTo>
                  <a:pt x="103209" y="0"/>
                </a:lnTo>
                <a:lnTo>
                  <a:pt x="189284" y="41129"/>
                </a:lnTo>
                <a:cubicBezTo>
                  <a:pt x="213740" y="226828"/>
                  <a:pt x="247222" y="390901"/>
                  <a:pt x="289732" y="533348"/>
                </a:cubicBezTo>
                <a:cubicBezTo>
                  <a:pt x="332242" y="675795"/>
                  <a:pt x="384391" y="797015"/>
                  <a:pt x="446179" y="897009"/>
                </a:cubicBezTo>
                <a:cubicBezTo>
                  <a:pt x="507968" y="997002"/>
                  <a:pt x="578904" y="1072957"/>
                  <a:pt x="658987" y="1124874"/>
                </a:cubicBezTo>
                <a:cubicBezTo>
                  <a:pt x="739071" y="1176792"/>
                  <a:pt x="832384" y="1202750"/>
                  <a:pt x="938928" y="1202750"/>
                </a:cubicBezTo>
                <a:cubicBezTo>
                  <a:pt x="989620" y="1202750"/>
                  <a:pt x="1041203" y="1194177"/>
                  <a:pt x="1093677" y="1177033"/>
                </a:cubicBezTo>
                <a:cubicBezTo>
                  <a:pt x="1146151" y="1159888"/>
                  <a:pt x="1194765" y="1134393"/>
                  <a:pt x="1239520" y="1100549"/>
                </a:cubicBezTo>
                <a:cubicBezTo>
                  <a:pt x="1284275" y="1066704"/>
                  <a:pt x="1320373" y="1026013"/>
                  <a:pt x="1347817" y="978475"/>
                </a:cubicBezTo>
                <a:cubicBezTo>
                  <a:pt x="1375259" y="930937"/>
                  <a:pt x="1388981" y="875383"/>
                  <a:pt x="1388981" y="811813"/>
                </a:cubicBezTo>
                <a:cubicBezTo>
                  <a:pt x="1388981" y="779898"/>
                  <a:pt x="1382412" y="748791"/>
                  <a:pt x="1369275" y="718490"/>
                </a:cubicBezTo>
                <a:cubicBezTo>
                  <a:pt x="1356138" y="688190"/>
                  <a:pt x="1346731" y="664746"/>
                  <a:pt x="1341053" y="648158"/>
                </a:cubicBezTo>
                <a:cubicBezTo>
                  <a:pt x="1333464" y="662631"/>
                  <a:pt x="1322786" y="676809"/>
                  <a:pt x="1309018" y="690693"/>
                </a:cubicBezTo>
                <a:lnTo>
                  <a:pt x="1298148" y="699456"/>
                </a:lnTo>
                <a:lnTo>
                  <a:pt x="1298148" y="220666"/>
                </a:lnTo>
                <a:lnTo>
                  <a:pt x="1370796" y="275058"/>
                </a:lnTo>
                <a:cubicBezTo>
                  <a:pt x="1450543" y="342851"/>
                  <a:pt x="1506462" y="417063"/>
                  <a:pt x="1538553" y="497695"/>
                </a:cubicBezTo>
                <a:cubicBezTo>
                  <a:pt x="1581341" y="605203"/>
                  <a:pt x="1602735" y="709575"/>
                  <a:pt x="1602735" y="810811"/>
                </a:cubicBezTo>
                <a:cubicBezTo>
                  <a:pt x="1602735" y="934648"/>
                  <a:pt x="1581499" y="1042119"/>
                  <a:pt x="1539026" y="1133224"/>
                </a:cubicBezTo>
                <a:cubicBezTo>
                  <a:pt x="1496554" y="1224330"/>
                  <a:pt x="1441918" y="1301454"/>
                  <a:pt x="1375120" y="1364597"/>
                </a:cubicBezTo>
                <a:cubicBezTo>
                  <a:pt x="1308322" y="1427740"/>
                  <a:pt x="1235447" y="1474739"/>
                  <a:pt x="1156495" y="1505596"/>
                </a:cubicBezTo>
                <a:cubicBezTo>
                  <a:pt x="1077543" y="1536454"/>
                  <a:pt x="1001570" y="1551882"/>
                  <a:pt x="928574" y="1551882"/>
                </a:cubicBezTo>
                <a:cubicBezTo>
                  <a:pt x="639300" y="1527686"/>
                  <a:pt x="420972" y="1388709"/>
                  <a:pt x="273589" y="1134950"/>
                </a:cubicBezTo>
                <a:cubicBezTo>
                  <a:pt x="135418" y="897051"/>
                  <a:pt x="45461" y="534671"/>
                  <a:pt x="3720" y="478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1497B0-8F9E-5BB6-F9AC-E063138BBD93}"/>
              </a:ext>
            </a:extLst>
          </p:cNvPr>
          <p:cNvSpPr/>
          <p:nvPr/>
        </p:nvSpPr>
        <p:spPr>
          <a:xfrm>
            <a:off x="4117243" y="3513112"/>
            <a:ext cx="430835" cy="1218979"/>
          </a:xfrm>
          <a:custGeom>
            <a:avLst/>
            <a:gdLst>
              <a:gd name="connsiteX0" fmla="*/ 0 w 293922"/>
              <a:gd name="connsiteY0" fmla="*/ 0 h 831606"/>
              <a:gd name="connsiteX1" fmla="*/ 260067 w 293922"/>
              <a:gd name="connsiteY1" fmla="*/ 0 h 831606"/>
              <a:gd name="connsiteX2" fmla="*/ 260067 w 293922"/>
              <a:gd name="connsiteY2" fmla="*/ 545344 h 831606"/>
              <a:gd name="connsiteX3" fmla="*/ 264660 w 293922"/>
              <a:gd name="connsiteY3" fmla="*/ 557507 h 831606"/>
              <a:gd name="connsiteX4" fmla="*/ 266046 w 293922"/>
              <a:gd name="connsiteY4" fmla="*/ 559516 h 831606"/>
              <a:gd name="connsiteX5" fmla="*/ 265689 w 293922"/>
              <a:gd name="connsiteY5" fmla="*/ 560699 h 831606"/>
              <a:gd name="connsiteX6" fmla="*/ 274749 w 293922"/>
              <a:gd name="connsiteY6" fmla="*/ 557576 h 831606"/>
              <a:gd name="connsiteX7" fmla="*/ 293922 w 293922"/>
              <a:gd name="connsiteY7" fmla="*/ 549536 h 831606"/>
              <a:gd name="connsiteX8" fmla="*/ 167977 w 293922"/>
              <a:gd name="connsiteY8" fmla="*/ 831606 h 831606"/>
              <a:gd name="connsiteX9" fmla="*/ 146733 w 293922"/>
              <a:gd name="connsiteY9" fmla="*/ 820998 h 831606"/>
              <a:gd name="connsiteX10" fmla="*/ 61287 w 293922"/>
              <a:gd name="connsiteY10" fmla="*/ 728482 h 831606"/>
              <a:gd name="connsiteX11" fmla="*/ 15196 w 293922"/>
              <a:gd name="connsiteY11" fmla="*/ 625084 h 831606"/>
              <a:gd name="connsiteX12" fmla="*/ 0 w 293922"/>
              <a:gd name="connsiteY12" fmla="*/ 546068 h 831606"/>
              <a:gd name="connsiteX13" fmla="*/ 0 w 293922"/>
              <a:gd name="connsiteY13" fmla="*/ 0 h 8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3922" h="831606">
                <a:moveTo>
                  <a:pt x="0" y="0"/>
                </a:moveTo>
                <a:lnTo>
                  <a:pt x="260067" y="0"/>
                </a:lnTo>
                <a:lnTo>
                  <a:pt x="260067" y="545344"/>
                </a:lnTo>
                <a:cubicBezTo>
                  <a:pt x="260067" y="550391"/>
                  <a:pt x="261598" y="554445"/>
                  <a:pt x="264660" y="557507"/>
                </a:cubicBezTo>
                <a:cubicBezTo>
                  <a:pt x="265425" y="558272"/>
                  <a:pt x="265887" y="558942"/>
                  <a:pt x="266046" y="559516"/>
                </a:cubicBezTo>
                <a:lnTo>
                  <a:pt x="265689" y="560699"/>
                </a:lnTo>
                <a:lnTo>
                  <a:pt x="274749" y="557576"/>
                </a:lnTo>
                <a:lnTo>
                  <a:pt x="293922" y="549536"/>
                </a:lnTo>
                <a:lnTo>
                  <a:pt x="167977" y="831606"/>
                </a:lnTo>
                <a:lnTo>
                  <a:pt x="146733" y="820998"/>
                </a:lnTo>
                <a:cubicBezTo>
                  <a:pt x="110365" y="794056"/>
                  <a:pt x="81883" y="763218"/>
                  <a:pt x="61287" y="728482"/>
                </a:cubicBezTo>
                <a:cubicBezTo>
                  <a:pt x="40691" y="693747"/>
                  <a:pt x="25327" y="659281"/>
                  <a:pt x="15196" y="625084"/>
                </a:cubicBezTo>
                <a:cubicBezTo>
                  <a:pt x="5065" y="590887"/>
                  <a:pt x="0" y="564548"/>
                  <a:pt x="0" y="5460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5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4" grpId="0" animBg="1"/>
          <p:bldP spid="5" grpId="0" animBg="1"/>
          <p:bldP spid="8" grpId="0" animBg="1"/>
          <p:bldP spid="11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5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4" grpId="0" animBg="1"/>
          <p:bldP spid="5" grpId="0" animBg="1"/>
          <p:bldP spid="8" grpId="0" animBg="1"/>
          <p:bldP spid="11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4E1F662-C064-1F9E-A6EF-FA03C0A60407}"/>
              </a:ext>
            </a:extLst>
          </p:cNvPr>
          <p:cNvSpPr txBox="1"/>
          <p:nvPr/>
        </p:nvSpPr>
        <p:spPr>
          <a:xfrm>
            <a:off x="6271693" y="1545652"/>
            <a:ext cx="270939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4400" b="1"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>
                <a:solidFill>
                  <a:srgbClr val="008481"/>
                </a:solidFill>
              </a:rPr>
              <a:t>ঊ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দুটির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33E7F-25C2-4E95-6E04-7DE3CD216649}"/>
              </a:ext>
            </a:extLst>
          </p:cNvPr>
          <p:cNvSpPr txBox="1"/>
          <p:nvPr/>
        </p:nvSpPr>
        <p:spPr>
          <a:xfrm>
            <a:off x="2622170" y="1591906"/>
            <a:ext cx="235673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908D45-7674-ADB1-6D41-F30336D6C909}"/>
              </a:ext>
            </a:extLst>
          </p:cNvPr>
          <p:cNvCxnSpPr>
            <a:cxnSpLocks/>
          </p:cNvCxnSpPr>
          <p:nvPr/>
        </p:nvCxnSpPr>
        <p:spPr>
          <a:xfrm flipV="1">
            <a:off x="2795154" y="3057401"/>
            <a:ext cx="2056686" cy="15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1022926E-94C3-C610-0D73-28501A89912D}"/>
              </a:ext>
            </a:extLst>
          </p:cNvPr>
          <p:cNvSpPr/>
          <p:nvPr/>
        </p:nvSpPr>
        <p:spPr>
          <a:xfrm rot="10466614">
            <a:off x="3104306" y="3303956"/>
            <a:ext cx="1915997" cy="1734535"/>
          </a:xfrm>
          <a:prstGeom prst="arc">
            <a:avLst>
              <a:gd name="adj1" fmla="val 16280416"/>
              <a:gd name="adj2" fmla="val 2087044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5F3D5E6-5D9A-4382-467D-D15E65586147}"/>
              </a:ext>
            </a:extLst>
          </p:cNvPr>
          <p:cNvSpPr/>
          <p:nvPr/>
        </p:nvSpPr>
        <p:spPr>
          <a:xfrm rot="19088626" flipV="1">
            <a:off x="3401965" y="3125435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14EED86-A802-A4EE-DCDC-EC8EB2DD5FEE}"/>
              </a:ext>
            </a:extLst>
          </p:cNvPr>
          <p:cNvSpPr/>
          <p:nvPr/>
        </p:nvSpPr>
        <p:spPr>
          <a:xfrm rot="6877283">
            <a:off x="3119385" y="3508937"/>
            <a:ext cx="1488957" cy="1552028"/>
          </a:xfrm>
          <a:prstGeom prst="arc">
            <a:avLst>
              <a:gd name="adj1" fmla="val 12727234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006F262-9933-B9C3-A69A-7D038BD57A77}"/>
              </a:ext>
            </a:extLst>
          </p:cNvPr>
          <p:cNvSpPr/>
          <p:nvPr/>
        </p:nvSpPr>
        <p:spPr>
          <a:xfrm rot="21036402" flipH="1">
            <a:off x="3588933" y="2595497"/>
            <a:ext cx="1045818" cy="1003689"/>
          </a:xfrm>
          <a:prstGeom prst="arc">
            <a:avLst>
              <a:gd name="adj1" fmla="val 12036045"/>
              <a:gd name="adj2" fmla="val 1750731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DD8269-267F-D157-D098-4237E10B1B30}"/>
              </a:ext>
            </a:extLst>
          </p:cNvPr>
          <p:cNvCxnSpPr>
            <a:cxnSpLocks/>
          </p:cNvCxnSpPr>
          <p:nvPr/>
        </p:nvCxnSpPr>
        <p:spPr>
          <a:xfrm flipH="1">
            <a:off x="3687849" y="3089934"/>
            <a:ext cx="6626" cy="923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BF7C8-D4F6-A72F-7C6A-44C19A44545E}"/>
              </a:ext>
            </a:extLst>
          </p:cNvPr>
          <p:cNvCxnSpPr>
            <a:cxnSpLocks/>
          </p:cNvCxnSpPr>
          <p:nvPr/>
        </p:nvCxnSpPr>
        <p:spPr>
          <a:xfrm flipV="1">
            <a:off x="6521475" y="3057401"/>
            <a:ext cx="2459614" cy="29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E2D984C0-DAAD-9C26-3D68-13E1607F4A3D}"/>
              </a:ext>
            </a:extLst>
          </p:cNvPr>
          <p:cNvSpPr/>
          <p:nvPr/>
        </p:nvSpPr>
        <p:spPr>
          <a:xfrm rot="10466614">
            <a:off x="7198461" y="3283128"/>
            <a:ext cx="1915997" cy="1734535"/>
          </a:xfrm>
          <a:prstGeom prst="arc">
            <a:avLst>
              <a:gd name="adj1" fmla="val 16280416"/>
              <a:gd name="adj2" fmla="val 2087044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7C050242-A17F-4079-0442-EA436DCD4580}"/>
              </a:ext>
            </a:extLst>
          </p:cNvPr>
          <p:cNvSpPr/>
          <p:nvPr/>
        </p:nvSpPr>
        <p:spPr>
          <a:xfrm rot="19088626" flipV="1">
            <a:off x="7524254" y="3135509"/>
            <a:ext cx="1045818" cy="1003689"/>
          </a:xfrm>
          <a:prstGeom prst="arc">
            <a:avLst>
              <a:gd name="adj1" fmla="val 12989028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1F4DE82-386A-123E-AEEF-D7DC58199EA0}"/>
              </a:ext>
            </a:extLst>
          </p:cNvPr>
          <p:cNvSpPr/>
          <p:nvPr/>
        </p:nvSpPr>
        <p:spPr>
          <a:xfrm rot="7227551">
            <a:off x="7276076" y="3462683"/>
            <a:ext cx="1488957" cy="1552028"/>
          </a:xfrm>
          <a:prstGeom prst="arc">
            <a:avLst>
              <a:gd name="adj1" fmla="val 12727234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35661A8-D5D9-6617-9CF2-ECF89A27BE4E}"/>
              </a:ext>
            </a:extLst>
          </p:cNvPr>
          <p:cNvSpPr/>
          <p:nvPr/>
        </p:nvSpPr>
        <p:spPr>
          <a:xfrm rot="10800000">
            <a:off x="6843649" y="1676520"/>
            <a:ext cx="2835867" cy="3216671"/>
          </a:xfrm>
          <a:prstGeom prst="arc">
            <a:avLst>
              <a:gd name="adj1" fmla="val 19019422"/>
              <a:gd name="adj2" fmla="val 2101072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415791-57E8-E44B-6B48-FFEAC410A585}"/>
              </a:ext>
            </a:extLst>
          </p:cNvPr>
          <p:cNvSpPr/>
          <p:nvPr/>
        </p:nvSpPr>
        <p:spPr>
          <a:xfrm flipH="1">
            <a:off x="7626391" y="2572168"/>
            <a:ext cx="1045818" cy="1003689"/>
          </a:xfrm>
          <a:prstGeom prst="arc">
            <a:avLst>
              <a:gd name="adj1" fmla="val 12036045"/>
              <a:gd name="adj2" fmla="val 1836143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FF01CC-6F95-D559-39B7-3648D1B17C46}"/>
              </a:ext>
            </a:extLst>
          </p:cNvPr>
          <p:cNvCxnSpPr>
            <a:cxnSpLocks/>
          </p:cNvCxnSpPr>
          <p:nvPr/>
        </p:nvCxnSpPr>
        <p:spPr>
          <a:xfrm flipH="1">
            <a:off x="7864472" y="3141352"/>
            <a:ext cx="6626" cy="923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AB8C79B9-50EF-AEAA-FE69-347134EE587A}"/>
              </a:ext>
            </a:extLst>
          </p:cNvPr>
          <p:cNvSpPr/>
          <p:nvPr/>
        </p:nvSpPr>
        <p:spPr>
          <a:xfrm rot="13798911">
            <a:off x="3009539" y="1699780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1A212192-F35E-0359-D676-10E4FFA1F9AB}"/>
              </a:ext>
            </a:extLst>
          </p:cNvPr>
          <p:cNvSpPr/>
          <p:nvPr/>
        </p:nvSpPr>
        <p:spPr>
          <a:xfrm rot="12417707">
            <a:off x="7052045" y="1645903"/>
            <a:ext cx="1045818" cy="1003689"/>
          </a:xfrm>
          <a:prstGeom prst="arc">
            <a:avLst>
              <a:gd name="adj1" fmla="val 13411756"/>
              <a:gd name="adj2" fmla="val 1787805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5348A768-9629-73AC-E076-0CEA873A9449}"/>
              </a:ext>
            </a:extLst>
          </p:cNvPr>
          <p:cNvSpPr/>
          <p:nvPr/>
        </p:nvSpPr>
        <p:spPr>
          <a:xfrm rot="11431171">
            <a:off x="3041132" y="1967521"/>
            <a:ext cx="2835867" cy="3216671"/>
          </a:xfrm>
          <a:prstGeom prst="arc">
            <a:avLst>
              <a:gd name="adj1" fmla="val 19019422"/>
              <a:gd name="adj2" fmla="val 2101072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0" grpId="0" animBg="1"/>
          <p:bldP spid="31" grpId="0" animBg="1"/>
          <p:bldP spid="33" grpId="0" animBg="1"/>
          <p:bldP spid="34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50" grpId="0" animBg="1"/>
          <p:bldP spid="51" grpId="0" animBg="1"/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0" grpId="0" animBg="1"/>
          <p:bldP spid="31" grpId="0" animBg="1"/>
          <p:bldP spid="33" grpId="0" animBg="1"/>
          <p:bldP spid="34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50" grpId="0" animBg="1"/>
          <p:bldP spid="51" grpId="0" animBg="1"/>
          <p:bldP spid="5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E2FF70-61DB-95B5-BE85-CAF2DF9E2E67}"/>
              </a:ext>
            </a:extLst>
          </p:cNvPr>
          <p:cNvCxnSpPr>
            <a:cxnSpLocks/>
          </p:cNvCxnSpPr>
          <p:nvPr/>
        </p:nvCxnSpPr>
        <p:spPr>
          <a:xfrm flipV="1">
            <a:off x="2795154" y="3033729"/>
            <a:ext cx="2056964" cy="39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F53BBFEA-6BCC-D896-F6CC-CCEDA33D4A4E}"/>
              </a:ext>
            </a:extLst>
          </p:cNvPr>
          <p:cNvSpPr/>
          <p:nvPr/>
        </p:nvSpPr>
        <p:spPr>
          <a:xfrm rot="10466614">
            <a:off x="3104306" y="3303956"/>
            <a:ext cx="1915997" cy="1734535"/>
          </a:xfrm>
          <a:prstGeom prst="arc">
            <a:avLst>
              <a:gd name="adj1" fmla="val 16280416"/>
              <a:gd name="adj2" fmla="val 2087044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A71CF37-46BC-D6E9-2B82-BDE13C06D1CD}"/>
              </a:ext>
            </a:extLst>
          </p:cNvPr>
          <p:cNvSpPr/>
          <p:nvPr/>
        </p:nvSpPr>
        <p:spPr>
          <a:xfrm rot="19088626" flipV="1">
            <a:off x="3401965" y="3125435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908D27A-2598-8C9C-5034-B9EEBB0C1E1E}"/>
              </a:ext>
            </a:extLst>
          </p:cNvPr>
          <p:cNvSpPr/>
          <p:nvPr/>
        </p:nvSpPr>
        <p:spPr>
          <a:xfrm rot="6877283">
            <a:off x="3119385" y="3508937"/>
            <a:ext cx="1488957" cy="1552028"/>
          </a:xfrm>
          <a:prstGeom prst="arc">
            <a:avLst>
              <a:gd name="adj1" fmla="val 12727234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6B81EB18-557D-30A8-005D-EED230838F80}"/>
              </a:ext>
            </a:extLst>
          </p:cNvPr>
          <p:cNvSpPr/>
          <p:nvPr/>
        </p:nvSpPr>
        <p:spPr>
          <a:xfrm rot="11348214">
            <a:off x="2906348" y="1703702"/>
            <a:ext cx="2835867" cy="3216671"/>
          </a:xfrm>
          <a:prstGeom prst="arc">
            <a:avLst>
              <a:gd name="adj1" fmla="val 19019422"/>
              <a:gd name="adj2" fmla="val 2110268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FACB074-432A-CFFD-BD2D-CBE7782FFAAE}"/>
              </a:ext>
            </a:extLst>
          </p:cNvPr>
          <p:cNvSpPr/>
          <p:nvPr/>
        </p:nvSpPr>
        <p:spPr>
          <a:xfrm rot="1073811" flipH="1">
            <a:off x="3459599" y="2531885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9248DCD-2B20-8CE6-CE25-882DC8A6E795}"/>
              </a:ext>
            </a:extLst>
          </p:cNvPr>
          <p:cNvSpPr/>
          <p:nvPr/>
        </p:nvSpPr>
        <p:spPr>
          <a:xfrm rot="13798911">
            <a:off x="2992853" y="1621703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DF6775-5F43-3A2E-33ED-CCB27F8A62F2}"/>
              </a:ext>
            </a:extLst>
          </p:cNvPr>
          <p:cNvCxnSpPr>
            <a:cxnSpLocks/>
          </p:cNvCxnSpPr>
          <p:nvPr/>
        </p:nvCxnSpPr>
        <p:spPr>
          <a:xfrm flipH="1">
            <a:off x="3687849" y="3089934"/>
            <a:ext cx="6626" cy="923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B3A56D-6004-72AA-2B02-31A09EC1E19A}"/>
              </a:ext>
            </a:extLst>
          </p:cNvPr>
          <p:cNvCxnSpPr>
            <a:cxnSpLocks/>
          </p:cNvCxnSpPr>
          <p:nvPr/>
        </p:nvCxnSpPr>
        <p:spPr>
          <a:xfrm flipV="1">
            <a:off x="6521475" y="3036962"/>
            <a:ext cx="2545391" cy="503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42FCA8E1-BBE9-08AA-9973-A6E463EBE1FE}"/>
              </a:ext>
            </a:extLst>
          </p:cNvPr>
          <p:cNvSpPr/>
          <p:nvPr/>
        </p:nvSpPr>
        <p:spPr>
          <a:xfrm rot="10466614">
            <a:off x="7198461" y="3283128"/>
            <a:ext cx="1915997" cy="1734535"/>
          </a:xfrm>
          <a:prstGeom prst="arc">
            <a:avLst>
              <a:gd name="adj1" fmla="val 16280416"/>
              <a:gd name="adj2" fmla="val 2087044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BB62EDE-73B2-5FAF-4A36-1E9339F0853F}"/>
              </a:ext>
            </a:extLst>
          </p:cNvPr>
          <p:cNvSpPr/>
          <p:nvPr/>
        </p:nvSpPr>
        <p:spPr>
          <a:xfrm rot="19088626" flipV="1">
            <a:off x="7524254" y="3135509"/>
            <a:ext cx="1045818" cy="1003689"/>
          </a:xfrm>
          <a:prstGeom prst="arc">
            <a:avLst>
              <a:gd name="adj1" fmla="val 12989028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627DD55-B62F-0181-F256-A39BBFBDEB43}"/>
              </a:ext>
            </a:extLst>
          </p:cNvPr>
          <p:cNvSpPr/>
          <p:nvPr/>
        </p:nvSpPr>
        <p:spPr>
          <a:xfrm rot="7227551">
            <a:off x="7276076" y="3462683"/>
            <a:ext cx="1488957" cy="1552028"/>
          </a:xfrm>
          <a:prstGeom prst="arc">
            <a:avLst>
              <a:gd name="adj1" fmla="val 12727234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2F56D3A-B30E-8AEC-5E53-A44DAFD7CFA0}"/>
              </a:ext>
            </a:extLst>
          </p:cNvPr>
          <p:cNvSpPr/>
          <p:nvPr/>
        </p:nvSpPr>
        <p:spPr>
          <a:xfrm rot="10800000">
            <a:off x="6843649" y="1676520"/>
            <a:ext cx="2835867" cy="3216671"/>
          </a:xfrm>
          <a:prstGeom prst="arc">
            <a:avLst>
              <a:gd name="adj1" fmla="val 19019422"/>
              <a:gd name="adj2" fmla="val 2101072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A71FEAD6-4F7A-D33A-34DA-4E7229D41E6E}"/>
              </a:ext>
            </a:extLst>
          </p:cNvPr>
          <p:cNvSpPr/>
          <p:nvPr/>
        </p:nvSpPr>
        <p:spPr>
          <a:xfrm flipH="1">
            <a:off x="7626391" y="2572168"/>
            <a:ext cx="1045818" cy="1003689"/>
          </a:xfrm>
          <a:prstGeom prst="arc">
            <a:avLst>
              <a:gd name="adj1" fmla="val 12036045"/>
              <a:gd name="adj2" fmla="val 1836143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4EF3D6-0446-0F57-455E-F8A6A637A920}"/>
              </a:ext>
            </a:extLst>
          </p:cNvPr>
          <p:cNvCxnSpPr>
            <a:cxnSpLocks/>
          </p:cNvCxnSpPr>
          <p:nvPr/>
        </p:nvCxnSpPr>
        <p:spPr>
          <a:xfrm flipH="1">
            <a:off x="7864472" y="3141352"/>
            <a:ext cx="6626" cy="923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2F3D5D44-7FF7-0F9A-40EA-871B8EDFDEDA}"/>
              </a:ext>
            </a:extLst>
          </p:cNvPr>
          <p:cNvSpPr/>
          <p:nvPr/>
        </p:nvSpPr>
        <p:spPr>
          <a:xfrm rot="14360610">
            <a:off x="7198720" y="1697952"/>
            <a:ext cx="1045818" cy="1003689"/>
          </a:xfrm>
          <a:prstGeom prst="arc">
            <a:avLst>
              <a:gd name="adj1" fmla="val 13411756"/>
              <a:gd name="adj2" fmla="val 1787805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8" grpId="0" animBg="1"/>
          <p:bldP spid="29" grpId="0" animBg="1"/>
          <p:bldP spid="30" grpId="0" animBg="1"/>
          <p:bldP spid="31" grpId="0" animBg="1"/>
          <p:bldP spid="43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8" grpId="0" animBg="1"/>
          <p:bldP spid="29" grpId="0" animBg="1"/>
          <p:bldP spid="30" grpId="0" animBg="1"/>
          <p:bldP spid="31" grpId="0" animBg="1"/>
          <p:bldP spid="43" grpId="0" animBg="1"/>
          <p:bldP spid="45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১৭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 ঊ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2C60E-B79E-1509-6653-9B0226B8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251" y="1865210"/>
            <a:ext cx="10411497" cy="38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উ, ঊ,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A71C2-5EED-FEE9-9157-4B616643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1956" y="1395116"/>
            <a:ext cx="5668088" cy="4951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004429" y="577994"/>
            <a:ext cx="89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নিচে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ঊ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7C6F-EE88-179A-35C6-C4402000FA15}"/>
              </a:ext>
            </a:extLst>
          </p:cNvPr>
          <p:cNvSpPr txBox="1"/>
          <p:nvPr/>
        </p:nvSpPr>
        <p:spPr>
          <a:xfrm>
            <a:off x="4591421" y="1637596"/>
            <a:ext cx="303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নির্দেশক-১৮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1004" y="2509203"/>
            <a:ext cx="7951901" cy="26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200" y="2729721"/>
            <a:ext cx="7391400" cy="1560122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779893" y="2848062"/>
              <a:ext cx="54102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উ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4000" b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ঊ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লিখার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অনুশীলন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করববে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2306233" y="2282438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1২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4000" b="1" dirty="0">
                <a:latin typeface="NikoshBAN" pitchFamily="2" charset="0"/>
                <a:cs typeface="NikoshBAN" pitchFamily="2" charset="0"/>
              </a:rPr>
              <a:t>পিরিয়ড-২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উ,ঊ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9E534BC-AE9C-A1C9-BD0E-9040FD55178B}"/>
              </a:ext>
            </a:extLst>
          </p:cNvPr>
          <p:cNvSpPr/>
          <p:nvPr/>
        </p:nvSpPr>
        <p:spPr>
          <a:xfrm>
            <a:off x="2009370" y="927865"/>
            <a:ext cx="87282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গত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ক্লাসের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ছড়াটি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4729B-F95D-5B51-EFDE-AE2E06739741}"/>
              </a:ext>
            </a:extLst>
          </p:cNvPr>
          <p:cNvSpPr txBox="1"/>
          <p:nvPr/>
        </p:nvSpPr>
        <p:spPr>
          <a:xfrm>
            <a:off x="2439546" y="268909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</a:rPr>
              <a:t>উ</a:t>
            </a:r>
            <a:r>
              <a:rPr lang="en-US" sz="6600" b="1" dirty="0" err="1"/>
              <a:t>ট</a:t>
            </a:r>
            <a:r>
              <a:rPr lang="en-US" sz="6600" b="1" dirty="0">
                <a:solidFill>
                  <a:srgbClr val="FF0000"/>
                </a:solidFill>
              </a:rPr>
              <a:t> </a:t>
            </a:r>
            <a:r>
              <a:rPr lang="en-US" sz="6600" b="1" dirty="0" err="1"/>
              <a:t>চলেছে</a:t>
            </a:r>
            <a:r>
              <a:rPr lang="en-US" sz="6600" b="1" dirty="0"/>
              <a:t> </a:t>
            </a:r>
            <a:r>
              <a:rPr lang="en-US" sz="6600" b="1" dirty="0" err="1"/>
              <a:t>দলে</a:t>
            </a:r>
            <a:r>
              <a:rPr lang="en-US" sz="6600" b="1" dirty="0"/>
              <a:t> </a:t>
            </a:r>
            <a:r>
              <a:rPr lang="en-US" sz="6600" b="1" dirty="0" err="1"/>
              <a:t>দলে</a:t>
            </a:r>
            <a:r>
              <a:rPr lang="en-US" sz="6600" b="1" dirty="0"/>
              <a:t>।</a:t>
            </a:r>
            <a:br>
              <a:rPr lang="en-US" sz="6600" b="1" dirty="0"/>
            </a:br>
            <a:r>
              <a:rPr lang="en-US" sz="6600" b="1" dirty="0" err="1">
                <a:solidFill>
                  <a:srgbClr val="FF0000"/>
                </a:solidFill>
              </a:rPr>
              <a:t>ঊ</a:t>
            </a:r>
            <a:r>
              <a:rPr lang="en-US" sz="6600" b="1" dirty="0" err="1"/>
              <a:t>র্মি</a:t>
            </a:r>
            <a:r>
              <a:rPr lang="en-US" sz="6600" b="1" dirty="0"/>
              <a:t> </a:t>
            </a:r>
            <a:r>
              <a:rPr lang="en-US" sz="6600" b="1" dirty="0" err="1"/>
              <a:t>দেখি</a:t>
            </a:r>
            <a:r>
              <a:rPr lang="en-US" sz="6600" b="1" dirty="0"/>
              <a:t> </a:t>
            </a:r>
            <a:r>
              <a:rPr lang="en-US" sz="6600" b="1" dirty="0" err="1"/>
              <a:t>সাগর</a:t>
            </a:r>
            <a:r>
              <a:rPr lang="en-US" sz="6600" b="1" dirty="0"/>
              <a:t> </a:t>
            </a:r>
            <a:r>
              <a:rPr lang="en-US" sz="6600" b="1" dirty="0" err="1"/>
              <a:t>জলে</a:t>
            </a:r>
            <a:r>
              <a:rPr lang="en-US" sz="6600" b="1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বলতো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দুটির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5060DE-313B-A77F-7455-FE7B525D9C77}"/>
              </a:ext>
            </a:extLst>
          </p:cNvPr>
          <p:cNvGrpSpPr/>
          <p:nvPr/>
        </p:nvGrpSpPr>
        <p:grpSpPr>
          <a:xfrm>
            <a:off x="990600" y="1828800"/>
            <a:ext cx="4800600" cy="4771313"/>
            <a:chOff x="990600" y="1828800"/>
            <a:chExt cx="4800600" cy="47713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9228E2-0D5D-F77A-EB62-A2AFA8DD8C4B}"/>
                </a:ext>
              </a:extLst>
            </p:cNvPr>
            <p:cNvGrpSpPr/>
            <p:nvPr/>
          </p:nvGrpSpPr>
          <p:grpSpPr>
            <a:xfrm>
              <a:off x="990600" y="1828800"/>
              <a:ext cx="4800600" cy="4771313"/>
              <a:chOff x="974031" y="533400"/>
              <a:chExt cx="4800600" cy="4771313"/>
            </a:xfrm>
          </p:grpSpPr>
          <p:sp>
            <p:nvSpPr>
              <p:cNvPr id="9" name="Flowchart: Stored Data 8">
                <a:extLst>
                  <a:ext uri="{FF2B5EF4-FFF2-40B4-BE49-F238E27FC236}">
                    <a16:creationId xmlns:a16="http://schemas.microsoft.com/office/drawing/2014/main" id="{9CF8C717-7B72-FBA2-A8E9-9D1AFFE1B39E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F5DCB55-398B-0B1A-62B8-7606C88BF0E2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976483-F281-6803-AE2E-DD48F3BD0479}"/>
                </a:ext>
              </a:extLst>
            </p:cNvPr>
            <p:cNvSpPr/>
            <p:nvPr/>
          </p:nvSpPr>
          <p:spPr>
            <a:xfrm>
              <a:off x="2266004" y="2396048"/>
              <a:ext cx="2354433" cy="3103932"/>
            </a:xfrm>
            <a:custGeom>
              <a:avLst/>
              <a:gdLst/>
              <a:ahLst/>
              <a:cxnLst/>
              <a:rect l="l" t="t" r="r" b="b"/>
              <a:pathLst>
                <a:path w="2354433" h="3103932">
                  <a:moveTo>
                    <a:pt x="385523" y="0"/>
                  </a:moveTo>
                  <a:lnTo>
                    <a:pt x="611874" y="115811"/>
                  </a:lnTo>
                  <a:cubicBezTo>
                    <a:pt x="592305" y="168690"/>
                    <a:pt x="582521" y="226818"/>
                    <a:pt x="582521" y="290193"/>
                  </a:cubicBezTo>
                  <a:cubicBezTo>
                    <a:pt x="582521" y="354503"/>
                    <a:pt x="605091" y="401912"/>
                    <a:pt x="650233" y="432421"/>
                  </a:cubicBezTo>
                  <a:cubicBezTo>
                    <a:pt x="695374" y="462930"/>
                    <a:pt x="763286" y="478185"/>
                    <a:pt x="853968" y="478185"/>
                  </a:cubicBezTo>
                  <a:cubicBezTo>
                    <a:pt x="945496" y="478185"/>
                    <a:pt x="1034021" y="474227"/>
                    <a:pt x="1119545" y="466310"/>
                  </a:cubicBezTo>
                  <a:cubicBezTo>
                    <a:pt x="1169756" y="463286"/>
                    <a:pt x="1219801" y="460240"/>
                    <a:pt x="1269678" y="457171"/>
                  </a:cubicBezTo>
                  <a:cubicBezTo>
                    <a:pt x="1319556" y="454102"/>
                    <a:pt x="1363930" y="452568"/>
                    <a:pt x="1402800" y="452568"/>
                  </a:cubicBezTo>
                  <a:cubicBezTo>
                    <a:pt x="1488190" y="452568"/>
                    <a:pt x="1561539" y="461763"/>
                    <a:pt x="1622846" y="480153"/>
                  </a:cubicBezTo>
                  <a:cubicBezTo>
                    <a:pt x="1684154" y="498543"/>
                    <a:pt x="1735966" y="524193"/>
                    <a:pt x="1778283" y="557104"/>
                  </a:cubicBezTo>
                  <a:cubicBezTo>
                    <a:pt x="1820600" y="590015"/>
                    <a:pt x="1853522" y="626873"/>
                    <a:pt x="1877049" y="667678"/>
                  </a:cubicBezTo>
                  <a:cubicBezTo>
                    <a:pt x="1900575" y="708483"/>
                    <a:pt x="1917120" y="751522"/>
                    <a:pt x="1926682" y="796797"/>
                  </a:cubicBezTo>
                  <a:lnTo>
                    <a:pt x="1927416" y="801267"/>
                  </a:lnTo>
                  <a:cubicBezTo>
                    <a:pt x="1923635" y="842628"/>
                    <a:pt x="1920377" y="875560"/>
                    <a:pt x="1917642" y="900066"/>
                  </a:cubicBezTo>
                  <a:lnTo>
                    <a:pt x="1916838" y="905136"/>
                  </a:lnTo>
                  <a:lnTo>
                    <a:pt x="2203599" y="905136"/>
                  </a:lnTo>
                  <a:lnTo>
                    <a:pt x="2354433" y="1191193"/>
                  </a:lnTo>
                  <a:lnTo>
                    <a:pt x="1235755" y="1191193"/>
                  </a:lnTo>
                  <a:lnTo>
                    <a:pt x="1235755" y="1897663"/>
                  </a:lnTo>
                  <a:cubicBezTo>
                    <a:pt x="1235755" y="1903711"/>
                    <a:pt x="1237590" y="1908570"/>
                    <a:pt x="1241259" y="1912239"/>
                  </a:cubicBezTo>
                  <a:cubicBezTo>
                    <a:pt x="1242176" y="1913156"/>
                    <a:pt x="1242730" y="1913959"/>
                    <a:pt x="1242921" y="1914647"/>
                  </a:cubicBezTo>
                  <a:lnTo>
                    <a:pt x="1242493" y="1916064"/>
                  </a:lnTo>
                  <a:lnTo>
                    <a:pt x="1253351" y="1912322"/>
                  </a:lnTo>
                  <a:cubicBezTo>
                    <a:pt x="1262901" y="1908709"/>
                    <a:pt x="1275827" y="1903289"/>
                    <a:pt x="1292126" y="1896062"/>
                  </a:cubicBezTo>
                  <a:cubicBezTo>
                    <a:pt x="1324726" y="1881607"/>
                    <a:pt x="1364775" y="1857403"/>
                    <a:pt x="1412273" y="1823447"/>
                  </a:cubicBezTo>
                  <a:cubicBezTo>
                    <a:pt x="1459771" y="1789491"/>
                    <a:pt x="1508826" y="1747218"/>
                    <a:pt x="1559437" y="1696629"/>
                  </a:cubicBezTo>
                  <a:cubicBezTo>
                    <a:pt x="1610049" y="1646040"/>
                    <a:pt x="1661950" y="1578851"/>
                    <a:pt x="1715141" y="1495061"/>
                  </a:cubicBezTo>
                  <a:cubicBezTo>
                    <a:pt x="1867954" y="1596551"/>
                    <a:pt x="1969999" y="1711717"/>
                    <a:pt x="2021278" y="1840558"/>
                  </a:cubicBezTo>
                  <a:cubicBezTo>
                    <a:pt x="2072557" y="1969399"/>
                    <a:pt x="2098196" y="2094482"/>
                    <a:pt x="2098196" y="2215808"/>
                  </a:cubicBezTo>
                  <a:cubicBezTo>
                    <a:pt x="2098196" y="2364217"/>
                    <a:pt x="2072745" y="2493014"/>
                    <a:pt x="2021845" y="2602198"/>
                  </a:cubicBezTo>
                  <a:cubicBezTo>
                    <a:pt x="1970945" y="2711382"/>
                    <a:pt x="1905468" y="2803810"/>
                    <a:pt x="1825414" y="2879482"/>
                  </a:cubicBezTo>
                  <a:cubicBezTo>
                    <a:pt x="1745361" y="2955155"/>
                    <a:pt x="1658025" y="3011481"/>
                    <a:pt x="1563407" y="3048461"/>
                  </a:cubicBezTo>
                  <a:cubicBezTo>
                    <a:pt x="1468788" y="3085442"/>
                    <a:pt x="1377739" y="3103932"/>
                    <a:pt x="1290258" y="3103932"/>
                  </a:cubicBezTo>
                  <a:cubicBezTo>
                    <a:pt x="943583" y="3074934"/>
                    <a:pt x="681931" y="2908379"/>
                    <a:pt x="505303" y="2604266"/>
                  </a:cubicBezTo>
                  <a:cubicBezTo>
                    <a:pt x="339714" y="2319160"/>
                    <a:pt x="231907" y="1884872"/>
                    <a:pt x="181883" y="1301403"/>
                  </a:cubicBezTo>
                  <a:lnTo>
                    <a:pt x="173307" y="1191193"/>
                  </a:lnTo>
                  <a:lnTo>
                    <a:pt x="161908" y="1191193"/>
                  </a:lnTo>
                  <a:lnTo>
                    <a:pt x="0" y="905136"/>
                  </a:lnTo>
                  <a:lnTo>
                    <a:pt x="1672446" y="905136"/>
                  </a:lnTo>
                  <a:cubicBezTo>
                    <a:pt x="1674225" y="904557"/>
                    <a:pt x="1676215" y="902512"/>
                    <a:pt x="1678417" y="898998"/>
                  </a:cubicBezTo>
                  <a:lnTo>
                    <a:pt x="1680149" y="897645"/>
                  </a:lnTo>
                  <a:lnTo>
                    <a:pt x="1676420" y="887779"/>
                  </a:lnTo>
                  <a:cubicBezTo>
                    <a:pt x="1661888" y="856202"/>
                    <a:pt x="1632177" y="832601"/>
                    <a:pt x="1587289" y="816977"/>
                  </a:cubicBezTo>
                  <a:cubicBezTo>
                    <a:pt x="1535989" y="799121"/>
                    <a:pt x="1481230" y="790193"/>
                    <a:pt x="1423013" y="790193"/>
                  </a:cubicBezTo>
                  <a:cubicBezTo>
                    <a:pt x="1393794" y="790193"/>
                    <a:pt x="1354879" y="791549"/>
                    <a:pt x="1306269" y="794262"/>
                  </a:cubicBezTo>
                  <a:cubicBezTo>
                    <a:pt x="1257659" y="796975"/>
                    <a:pt x="1206069" y="801200"/>
                    <a:pt x="1151499" y="806937"/>
                  </a:cubicBezTo>
                  <a:cubicBezTo>
                    <a:pt x="1103734" y="812363"/>
                    <a:pt x="1055113" y="816565"/>
                    <a:pt x="1005636" y="819545"/>
                  </a:cubicBezTo>
                  <a:cubicBezTo>
                    <a:pt x="956158" y="822525"/>
                    <a:pt x="915342" y="824015"/>
                    <a:pt x="883188" y="824015"/>
                  </a:cubicBezTo>
                  <a:cubicBezTo>
                    <a:pt x="813185" y="824015"/>
                    <a:pt x="746107" y="812774"/>
                    <a:pt x="681954" y="790293"/>
                  </a:cubicBezTo>
                  <a:cubicBezTo>
                    <a:pt x="617800" y="767811"/>
                    <a:pt x="560551" y="734355"/>
                    <a:pt x="510206" y="689926"/>
                  </a:cubicBezTo>
                  <a:cubicBezTo>
                    <a:pt x="459862" y="645496"/>
                    <a:pt x="418812" y="590638"/>
                    <a:pt x="387058" y="525350"/>
                  </a:cubicBezTo>
                  <a:cubicBezTo>
                    <a:pt x="355303" y="460062"/>
                    <a:pt x="337914" y="386502"/>
                    <a:pt x="334889" y="304670"/>
                  </a:cubicBezTo>
                  <a:cubicBezTo>
                    <a:pt x="334889" y="261796"/>
                    <a:pt x="351767" y="160240"/>
                    <a:pt x="385523" y="0"/>
                  </a:cubicBezTo>
                  <a:close/>
                  <a:moveTo>
                    <a:pt x="190379" y="1191193"/>
                  </a:moveTo>
                  <a:lnTo>
                    <a:pt x="404269" y="1293394"/>
                  </a:lnTo>
                  <a:cubicBezTo>
                    <a:pt x="433577" y="1515942"/>
                    <a:pt x="473704" y="1712573"/>
                    <a:pt x="524649" y="1883286"/>
                  </a:cubicBezTo>
                  <a:cubicBezTo>
                    <a:pt x="575594" y="2054000"/>
                    <a:pt x="638091" y="2199274"/>
                    <a:pt x="712140" y="2319110"/>
                  </a:cubicBezTo>
                  <a:cubicBezTo>
                    <a:pt x="786190" y="2438945"/>
                    <a:pt x="871202" y="2529972"/>
                    <a:pt x="967177" y="2592191"/>
                  </a:cubicBezTo>
                  <a:cubicBezTo>
                    <a:pt x="1063152" y="2654410"/>
                    <a:pt x="1174982" y="2685520"/>
                    <a:pt x="1302667" y="2685520"/>
                  </a:cubicBezTo>
                  <a:cubicBezTo>
                    <a:pt x="1363418" y="2685520"/>
                    <a:pt x="1425237" y="2675246"/>
                    <a:pt x="1488123" y="2654699"/>
                  </a:cubicBezTo>
                  <a:cubicBezTo>
                    <a:pt x="1551010" y="2634152"/>
                    <a:pt x="1609271" y="2603599"/>
                    <a:pt x="1662906" y="2563038"/>
                  </a:cubicBezTo>
                  <a:cubicBezTo>
                    <a:pt x="1716542" y="2522478"/>
                    <a:pt x="1759804" y="2473712"/>
                    <a:pt x="1792693" y="2416741"/>
                  </a:cubicBezTo>
                  <a:cubicBezTo>
                    <a:pt x="1825581" y="2359770"/>
                    <a:pt x="1842025" y="2293192"/>
                    <a:pt x="1842025" y="2217008"/>
                  </a:cubicBezTo>
                  <a:cubicBezTo>
                    <a:pt x="1842025" y="2178761"/>
                    <a:pt x="1834153" y="2141480"/>
                    <a:pt x="1818410" y="2105167"/>
                  </a:cubicBezTo>
                  <a:cubicBezTo>
                    <a:pt x="1802666" y="2068854"/>
                    <a:pt x="1791392" y="2040758"/>
                    <a:pt x="1784587" y="2020878"/>
                  </a:cubicBezTo>
                  <a:cubicBezTo>
                    <a:pt x="1766397" y="2055568"/>
                    <a:pt x="1733398" y="2088845"/>
                    <a:pt x="1685588" y="2120711"/>
                  </a:cubicBezTo>
                  <a:cubicBezTo>
                    <a:pt x="1637779" y="2152577"/>
                    <a:pt x="1588868" y="2180640"/>
                    <a:pt x="1538857" y="2204900"/>
                  </a:cubicBezTo>
                  <a:cubicBezTo>
                    <a:pt x="1488846" y="2229161"/>
                    <a:pt x="1440358" y="2247151"/>
                    <a:pt x="1393394" y="2258869"/>
                  </a:cubicBezTo>
                  <a:cubicBezTo>
                    <a:pt x="1346429" y="2270588"/>
                    <a:pt x="1302022" y="2276448"/>
                    <a:pt x="1260172" y="2276448"/>
                  </a:cubicBezTo>
                  <a:cubicBezTo>
                    <a:pt x="1196930" y="2276448"/>
                    <a:pt x="1143516" y="2260304"/>
                    <a:pt x="1099932" y="2228016"/>
                  </a:cubicBezTo>
                  <a:cubicBezTo>
                    <a:pt x="1056347" y="2195727"/>
                    <a:pt x="1022213" y="2158769"/>
                    <a:pt x="997530" y="2117142"/>
                  </a:cubicBezTo>
                  <a:cubicBezTo>
                    <a:pt x="972847" y="2075514"/>
                    <a:pt x="954435" y="2034209"/>
                    <a:pt x="942294" y="1993226"/>
                  </a:cubicBezTo>
                  <a:cubicBezTo>
                    <a:pt x="930152" y="1952243"/>
                    <a:pt x="924081" y="1920678"/>
                    <a:pt x="924081" y="1898530"/>
                  </a:cubicBezTo>
                  <a:lnTo>
                    <a:pt x="924081" y="1191193"/>
                  </a:lnTo>
                  <a:lnTo>
                    <a:pt x="190379" y="1191193"/>
                  </a:lnTo>
                  <a:close/>
                </a:path>
              </a:pathLst>
            </a:custGeom>
            <a:solidFill>
              <a:srgbClr val="00B05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6B2DB4-6EFC-5475-1C54-A192CCB3C270}"/>
              </a:ext>
            </a:extLst>
          </p:cNvPr>
          <p:cNvGrpSpPr/>
          <p:nvPr/>
        </p:nvGrpSpPr>
        <p:grpSpPr>
          <a:xfrm>
            <a:off x="6236312" y="1828800"/>
            <a:ext cx="4800600" cy="4771314"/>
            <a:chOff x="6236312" y="1828800"/>
            <a:chExt cx="4800600" cy="47713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63E68E-0CC8-6D6E-B555-E4E0932AE3CF}"/>
                </a:ext>
              </a:extLst>
            </p:cNvPr>
            <p:cNvGrpSpPr/>
            <p:nvPr/>
          </p:nvGrpSpPr>
          <p:grpSpPr>
            <a:xfrm>
              <a:off x="6236312" y="1828800"/>
              <a:ext cx="4800600" cy="4771314"/>
              <a:chOff x="6417371" y="533400"/>
              <a:chExt cx="4800600" cy="4771314"/>
            </a:xfrm>
          </p:grpSpPr>
          <p:sp>
            <p:nvSpPr>
              <p:cNvPr id="4" name="Flowchart: Stored Data 3">
                <a:extLst>
                  <a:ext uri="{FF2B5EF4-FFF2-40B4-BE49-F238E27FC236}">
                    <a16:creationId xmlns:a16="http://schemas.microsoft.com/office/drawing/2014/main" id="{23474A59-D718-30C1-B75E-AEDBA8227FA3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61ED035-384C-AA23-2E53-28F459BCFCB0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58ED93-1C10-64FE-A5F6-525B71372ABD}"/>
                </a:ext>
              </a:extLst>
            </p:cNvPr>
            <p:cNvSpPr/>
            <p:nvPr/>
          </p:nvSpPr>
          <p:spPr>
            <a:xfrm>
              <a:off x="7407277" y="2396048"/>
              <a:ext cx="2700664" cy="3103932"/>
            </a:xfrm>
            <a:custGeom>
              <a:avLst/>
              <a:gdLst/>
              <a:ahLst/>
              <a:cxnLst/>
              <a:rect l="l" t="t" r="r" b="b"/>
              <a:pathLst>
                <a:path w="2700664" h="3103932">
                  <a:moveTo>
                    <a:pt x="742428" y="0"/>
                  </a:moveTo>
                  <a:lnTo>
                    <a:pt x="967510" y="118346"/>
                  </a:lnTo>
                  <a:cubicBezTo>
                    <a:pt x="945184" y="168068"/>
                    <a:pt x="934022" y="225350"/>
                    <a:pt x="934022" y="290193"/>
                  </a:cubicBezTo>
                  <a:cubicBezTo>
                    <a:pt x="934022" y="354458"/>
                    <a:pt x="956670" y="401856"/>
                    <a:pt x="1001968" y="432388"/>
                  </a:cubicBezTo>
                  <a:cubicBezTo>
                    <a:pt x="1047264" y="462919"/>
                    <a:pt x="1115432" y="478185"/>
                    <a:pt x="1206470" y="478185"/>
                  </a:cubicBezTo>
                  <a:cubicBezTo>
                    <a:pt x="1295774" y="478185"/>
                    <a:pt x="1385700" y="474227"/>
                    <a:pt x="1476248" y="466310"/>
                  </a:cubicBezTo>
                  <a:cubicBezTo>
                    <a:pt x="1526950" y="463286"/>
                    <a:pt x="1576448" y="460240"/>
                    <a:pt x="1624748" y="457171"/>
                  </a:cubicBezTo>
                  <a:cubicBezTo>
                    <a:pt x="1673046" y="454102"/>
                    <a:pt x="1718566" y="452568"/>
                    <a:pt x="1761304" y="452568"/>
                  </a:cubicBezTo>
                  <a:cubicBezTo>
                    <a:pt x="1844116" y="452568"/>
                    <a:pt x="1916264" y="461763"/>
                    <a:pt x="1977748" y="480153"/>
                  </a:cubicBezTo>
                  <a:cubicBezTo>
                    <a:pt x="2039234" y="498543"/>
                    <a:pt x="2091292" y="524260"/>
                    <a:pt x="2133920" y="557304"/>
                  </a:cubicBezTo>
                  <a:cubicBezTo>
                    <a:pt x="2176548" y="590348"/>
                    <a:pt x="2209526" y="627018"/>
                    <a:pt x="2232852" y="667311"/>
                  </a:cubicBezTo>
                  <a:cubicBezTo>
                    <a:pt x="2256180" y="707604"/>
                    <a:pt x="2272712" y="750766"/>
                    <a:pt x="2282452" y="796797"/>
                  </a:cubicBezTo>
                  <a:lnTo>
                    <a:pt x="2283186" y="802467"/>
                  </a:lnTo>
                  <a:cubicBezTo>
                    <a:pt x="2279538" y="839914"/>
                    <a:pt x="2276948" y="870924"/>
                    <a:pt x="2275414" y="895496"/>
                  </a:cubicBezTo>
                  <a:lnTo>
                    <a:pt x="2274416" y="905136"/>
                  </a:lnTo>
                  <a:lnTo>
                    <a:pt x="2545692" y="905136"/>
                  </a:lnTo>
                  <a:lnTo>
                    <a:pt x="2700664" y="1191193"/>
                  </a:lnTo>
                  <a:lnTo>
                    <a:pt x="1591526" y="1191193"/>
                  </a:lnTo>
                  <a:lnTo>
                    <a:pt x="1591526" y="1897663"/>
                  </a:lnTo>
                  <a:cubicBezTo>
                    <a:pt x="1591526" y="1903177"/>
                    <a:pt x="1593716" y="1907903"/>
                    <a:pt x="1598096" y="1911839"/>
                  </a:cubicBezTo>
                  <a:cubicBezTo>
                    <a:pt x="1600288" y="1913807"/>
                    <a:pt x="1601106" y="1915283"/>
                    <a:pt x="1600556" y="1916267"/>
                  </a:cubicBezTo>
                  <a:lnTo>
                    <a:pt x="1599758" y="1916744"/>
                  </a:lnTo>
                  <a:lnTo>
                    <a:pt x="1601528" y="1916388"/>
                  </a:lnTo>
                  <a:cubicBezTo>
                    <a:pt x="1610792" y="1913677"/>
                    <a:pt x="1627648" y="1906902"/>
                    <a:pt x="1652100" y="1896062"/>
                  </a:cubicBezTo>
                  <a:cubicBezTo>
                    <a:pt x="1684698" y="1881607"/>
                    <a:pt x="1725060" y="1857180"/>
                    <a:pt x="1773180" y="1822780"/>
                  </a:cubicBezTo>
                  <a:cubicBezTo>
                    <a:pt x="1821300" y="1788379"/>
                    <a:pt x="1869488" y="1746406"/>
                    <a:pt x="1917742" y="1696862"/>
                  </a:cubicBezTo>
                  <a:cubicBezTo>
                    <a:pt x="1965996" y="1647318"/>
                    <a:pt x="2016898" y="1580051"/>
                    <a:pt x="2070444" y="1495061"/>
                  </a:cubicBezTo>
                  <a:cubicBezTo>
                    <a:pt x="2232196" y="1595795"/>
                    <a:pt x="2336554" y="1709982"/>
                    <a:pt x="2383520" y="1837623"/>
                  </a:cubicBezTo>
                  <a:cubicBezTo>
                    <a:pt x="2430484" y="1965263"/>
                    <a:pt x="2453966" y="2091325"/>
                    <a:pt x="2453966" y="2215808"/>
                  </a:cubicBezTo>
                  <a:cubicBezTo>
                    <a:pt x="2453966" y="2363194"/>
                    <a:pt x="2428160" y="2492114"/>
                    <a:pt x="2376548" y="2602565"/>
                  </a:cubicBezTo>
                  <a:cubicBezTo>
                    <a:pt x="2324936" y="2713016"/>
                    <a:pt x="2260248" y="2805611"/>
                    <a:pt x="2182484" y="2880350"/>
                  </a:cubicBezTo>
                  <a:cubicBezTo>
                    <a:pt x="2104722" y="2955088"/>
                    <a:pt x="2018220" y="3011037"/>
                    <a:pt x="1922980" y="3048195"/>
                  </a:cubicBezTo>
                  <a:cubicBezTo>
                    <a:pt x="1827738" y="3085353"/>
                    <a:pt x="1736978" y="3103932"/>
                    <a:pt x="1650698" y="3103932"/>
                  </a:cubicBezTo>
                  <a:cubicBezTo>
                    <a:pt x="1582386" y="3101041"/>
                    <a:pt x="1515086" y="3090278"/>
                    <a:pt x="1448796" y="3071643"/>
                  </a:cubicBezTo>
                  <a:cubicBezTo>
                    <a:pt x="1382508" y="3053009"/>
                    <a:pt x="1319856" y="3032251"/>
                    <a:pt x="1260840" y="3009369"/>
                  </a:cubicBezTo>
                  <a:cubicBezTo>
                    <a:pt x="1201822" y="2986487"/>
                    <a:pt x="1149964" y="2962882"/>
                    <a:pt x="1105268" y="2938555"/>
                  </a:cubicBezTo>
                  <a:cubicBezTo>
                    <a:pt x="1060572" y="2914228"/>
                    <a:pt x="1028218" y="2893770"/>
                    <a:pt x="1008204" y="2877181"/>
                  </a:cubicBezTo>
                  <a:cubicBezTo>
                    <a:pt x="976316" y="2854143"/>
                    <a:pt x="927672" y="2810047"/>
                    <a:pt x="862274" y="2744893"/>
                  </a:cubicBezTo>
                  <a:cubicBezTo>
                    <a:pt x="796874" y="2679738"/>
                    <a:pt x="725538" y="2583485"/>
                    <a:pt x="648264" y="2456134"/>
                  </a:cubicBezTo>
                  <a:cubicBezTo>
                    <a:pt x="570992" y="2328783"/>
                    <a:pt x="496330" y="2166241"/>
                    <a:pt x="424282" y="1968510"/>
                  </a:cubicBezTo>
                  <a:cubicBezTo>
                    <a:pt x="361240" y="1795495"/>
                    <a:pt x="308516" y="1573328"/>
                    <a:pt x="266108" y="1302009"/>
                  </a:cubicBezTo>
                  <a:lnTo>
                    <a:pt x="249812" y="1191193"/>
                  </a:lnTo>
                  <a:lnTo>
                    <a:pt x="157838" y="1191193"/>
                  </a:lnTo>
                  <a:lnTo>
                    <a:pt x="0" y="905136"/>
                  </a:lnTo>
                  <a:lnTo>
                    <a:pt x="2028216" y="905136"/>
                  </a:lnTo>
                  <a:cubicBezTo>
                    <a:pt x="2029684" y="904647"/>
                    <a:pt x="2031608" y="902489"/>
                    <a:pt x="2033986" y="898665"/>
                  </a:cubicBezTo>
                  <a:lnTo>
                    <a:pt x="2035836" y="897223"/>
                  </a:lnTo>
                  <a:lnTo>
                    <a:pt x="2032274" y="887733"/>
                  </a:lnTo>
                  <a:cubicBezTo>
                    <a:pt x="2017860" y="856062"/>
                    <a:pt x="1988824" y="832443"/>
                    <a:pt x="1945160" y="816877"/>
                  </a:cubicBezTo>
                  <a:cubicBezTo>
                    <a:pt x="1895260" y="799087"/>
                    <a:pt x="1841224" y="790193"/>
                    <a:pt x="1783052" y="790193"/>
                  </a:cubicBezTo>
                  <a:cubicBezTo>
                    <a:pt x="1751032" y="790193"/>
                    <a:pt x="1711494" y="791538"/>
                    <a:pt x="1664440" y="794228"/>
                  </a:cubicBezTo>
                  <a:cubicBezTo>
                    <a:pt x="1617388" y="796919"/>
                    <a:pt x="1565020" y="801155"/>
                    <a:pt x="1507336" y="806937"/>
                  </a:cubicBezTo>
                  <a:cubicBezTo>
                    <a:pt x="1459572" y="812363"/>
                    <a:pt x="1410884" y="816565"/>
                    <a:pt x="1361272" y="819545"/>
                  </a:cubicBezTo>
                  <a:cubicBezTo>
                    <a:pt x="1311662" y="822525"/>
                    <a:pt x="1270690" y="824015"/>
                    <a:pt x="1238358" y="824015"/>
                  </a:cubicBezTo>
                  <a:cubicBezTo>
                    <a:pt x="1167866" y="824015"/>
                    <a:pt x="1100166" y="812719"/>
                    <a:pt x="1035256" y="790126"/>
                  </a:cubicBezTo>
                  <a:cubicBezTo>
                    <a:pt x="970346" y="767533"/>
                    <a:pt x="912774" y="734244"/>
                    <a:pt x="862540" y="690259"/>
                  </a:cubicBezTo>
                  <a:cubicBezTo>
                    <a:pt x="812308" y="646275"/>
                    <a:pt x="771858" y="591416"/>
                    <a:pt x="741194" y="525683"/>
                  </a:cubicBezTo>
                  <a:cubicBezTo>
                    <a:pt x="710528" y="459951"/>
                    <a:pt x="693684" y="386279"/>
                    <a:pt x="690660" y="304670"/>
                  </a:cubicBezTo>
                  <a:cubicBezTo>
                    <a:pt x="690660" y="261263"/>
                    <a:pt x="707916" y="159706"/>
                    <a:pt x="742428" y="0"/>
                  </a:cubicBezTo>
                  <a:close/>
                  <a:moveTo>
                    <a:pt x="271416" y="1191193"/>
                  </a:moveTo>
                  <a:lnTo>
                    <a:pt x="491460" y="1272780"/>
                  </a:lnTo>
                  <a:cubicBezTo>
                    <a:pt x="511334" y="1360756"/>
                    <a:pt x="529464" y="1437938"/>
                    <a:pt x="545846" y="1504328"/>
                  </a:cubicBezTo>
                  <a:lnTo>
                    <a:pt x="547962" y="1512809"/>
                  </a:lnTo>
                  <a:lnTo>
                    <a:pt x="543616" y="1459081"/>
                  </a:lnTo>
                  <a:cubicBezTo>
                    <a:pt x="542024" y="1429788"/>
                    <a:pt x="541228" y="1400732"/>
                    <a:pt x="541228" y="1371913"/>
                  </a:cubicBezTo>
                  <a:cubicBezTo>
                    <a:pt x="541228" y="1367377"/>
                    <a:pt x="536990" y="1358248"/>
                    <a:pt x="528518" y="1344528"/>
                  </a:cubicBezTo>
                  <a:cubicBezTo>
                    <a:pt x="520046" y="1330808"/>
                    <a:pt x="521146" y="1286634"/>
                    <a:pt x="531820" y="1212007"/>
                  </a:cubicBezTo>
                  <a:lnTo>
                    <a:pt x="768044" y="1288591"/>
                  </a:lnTo>
                  <a:cubicBezTo>
                    <a:pt x="797752" y="1519811"/>
                    <a:pt x="838870" y="1721568"/>
                    <a:pt x="891394" y="1893860"/>
                  </a:cubicBezTo>
                  <a:cubicBezTo>
                    <a:pt x="943916" y="2066152"/>
                    <a:pt x="1007716" y="2210448"/>
                    <a:pt x="1082788" y="2326748"/>
                  </a:cubicBezTo>
                  <a:cubicBezTo>
                    <a:pt x="1157860" y="2443047"/>
                    <a:pt x="1243928" y="2531918"/>
                    <a:pt x="1340992" y="2593359"/>
                  </a:cubicBezTo>
                  <a:cubicBezTo>
                    <a:pt x="1438056" y="2654800"/>
                    <a:pt x="1544760" y="2685520"/>
                    <a:pt x="1661106" y="2685520"/>
                  </a:cubicBezTo>
                  <a:lnTo>
                    <a:pt x="1689924" y="2685520"/>
                  </a:lnTo>
                  <a:cubicBezTo>
                    <a:pt x="1744672" y="2680761"/>
                    <a:pt x="1803200" y="2667141"/>
                    <a:pt x="1865508" y="2644660"/>
                  </a:cubicBezTo>
                  <a:cubicBezTo>
                    <a:pt x="1927816" y="2622178"/>
                    <a:pt x="1983464" y="2591635"/>
                    <a:pt x="2032452" y="2553032"/>
                  </a:cubicBezTo>
                  <a:cubicBezTo>
                    <a:pt x="2081440" y="2514428"/>
                    <a:pt x="2121244" y="2467119"/>
                    <a:pt x="2151864" y="2411104"/>
                  </a:cubicBezTo>
                  <a:cubicBezTo>
                    <a:pt x="2182484" y="2355089"/>
                    <a:pt x="2197796" y="2290391"/>
                    <a:pt x="2197796" y="2217008"/>
                  </a:cubicBezTo>
                  <a:cubicBezTo>
                    <a:pt x="2197796" y="2178761"/>
                    <a:pt x="2189868" y="2141347"/>
                    <a:pt x="2174012" y="2104767"/>
                  </a:cubicBezTo>
                  <a:cubicBezTo>
                    <a:pt x="2158158" y="2068187"/>
                    <a:pt x="2147918" y="2040224"/>
                    <a:pt x="2143292" y="2020878"/>
                  </a:cubicBezTo>
                  <a:cubicBezTo>
                    <a:pt x="2125948" y="2055568"/>
                    <a:pt x="2093370" y="2088845"/>
                    <a:pt x="2045560" y="2120711"/>
                  </a:cubicBezTo>
                  <a:cubicBezTo>
                    <a:pt x="1997752" y="2152577"/>
                    <a:pt x="1948830" y="2180640"/>
                    <a:pt x="1898796" y="2204900"/>
                  </a:cubicBezTo>
                  <a:cubicBezTo>
                    <a:pt x="1848764" y="2229161"/>
                    <a:pt x="1800276" y="2247151"/>
                    <a:pt x="1753332" y="2258869"/>
                  </a:cubicBezTo>
                  <a:cubicBezTo>
                    <a:pt x="1706392" y="2270588"/>
                    <a:pt x="1661996" y="2276448"/>
                    <a:pt x="1620144" y="2276448"/>
                  </a:cubicBezTo>
                  <a:cubicBezTo>
                    <a:pt x="1556902" y="2276448"/>
                    <a:pt x="1503522" y="2260337"/>
                    <a:pt x="1460004" y="2228116"/>
                  </a:cubicBezTo>
                  <a:cubicBezTo>
                    <a:pt x="1416488" y="2195894"/>
                    <a:pt x="1381708" y="2159103"/>
                    <a:pt x="1355668" y="2117742"/>
                  </a:cubicBezTo>
                  <a:cubicBezTo>
                    <a:pt x="1329628" y="2076381"/>
                    <a:pt x="1310484" y="2035043"/>
                    <a:pt x="1298230" y="1993726"/>
                  </a:cubicBezTo>
                  <a:cubicBezTo>
                    <a:pt x="1285978" y="1952410"/>
                    <a:pt x="1279852" y="1920678"/>
                    <a:pt x="1279852" y="1898530"/>
                  </a:cubicBezTo>
                  <a:lnTo>
                    <a:pt x="1279852" y="1191193"/>
                  </a:lnTo>
                  <a:lnTo>
                    <a:pt x="271416" y="1191193"/>
                  </a:lnTo>
                  <a:close/>
                </a:path>
              </a:pathLst>
            </a:custGeom>
            <a:solidFill>
              <a:srgbClr val="00B0F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69468" y="2001142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উ,ঊ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134762" y="295790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৯.১.১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স্বরবর্ণ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ক্রমানুসারে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স্পষ্টস্বরে</a:t>
            </a:r>
            <a:r>
              <a:rPr lang="en-US" sz="2800" b="1" dirty="0">
                <a:latin typeface="+mj-lt"/>
              </a:rPr>
              <a:t> ও </a:t>
            </a:r>
            <a:r>
              <a:rPr lang="en-US" sz="2800" b="1" dirty="0" err="1">
                <a:latin typeface="+mj-lt"/>
              </a:rPr>
              <a:t>শুদ্ধ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পড়তে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311384" y="302409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2057400" y="3931892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১৩.১.১ </a:t>
            </a:r>
            <a:r>
              <a:rPr lang="en-US" sz="2800" b="1" dirty="0" err="1"/>
              <a:t>সঠিক</a:t>
            </a:r>
            <a:r>
              <a:rPr lang="en-US" sz="2800" b="1" dirty="0"/>
              <a:t> </a:t>
            </a:r>
            <a:r>
              <a:rPr lang="en-US" sz="2800" b="1" dirty="0" err="1"/>
              <a:t>প্রবাহে</a:t>
            </a:r>
            <a:r>
              <a:rPr lang="en-US" sz="2800" b="1" dirty="0"/>
              <a:t> ও </a:t>
            </a:r>
            <a:r>
              <a:rPr lang="en-US" sz="2800" b="1" dirty="0" err="1"/>
              <a:t>আকৃতিতে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243961" y="407622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335809"/>
            <a:chOff x="861602" y="2539659"/>
            <a:chExt cx="10816876" cy="23358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উ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উ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আমড়া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উকি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ইট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উচু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পানি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উই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ইমা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উট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ইলিশ</a:t>
              </a:r>
              <a:r>
                <a:rPr lang="en-US" dirty="0">
                  <a:solidFill>
                    <a:srgbClr val="008481"/>
                  </a:solidFill>
                </a:rPr>
                <a:t>।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52400" y="292629"/>
            <a:ext cx="9617766" cy="1137608"/>
            <a:chOff x="-16566" y="303529"/>
            <a:chExt cx="8931965" cy="11376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8297595" cy="1137608"/>
              <a:chOff x="389206" y="151129"/>
              <a:chExt cx="7809930" cy="132022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31738">
                <a:off x="905588" y="685516"/>
                <a:ext cx="70294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7809930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6" y="421072"/>
              <a:ext cx="893196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আমাদের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গত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পাঠের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বর্ণ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মনে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7610</TotalTime>
  <Words>516</Words>
  <Application>Microsoft Office PowerPoint</Application>
  <PresentationFormat>Widescreen</PresentationFormat>
  <Paragraphs>63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547</cp:revision>
  <dcterms:created xsi:type="dcterms:W3CDTF">2006-08-16T00:00:00Z</dcterms:created>
  <dcterms:modified xsi:type="dcterms:W3CDTF">2023-10-12T07:31:16Z</dcterms:modified>
</cp:coreProperties>
</file>