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493" r:id="rId10"/>
    <p:sldId id="499" r:id="rId11"/>
    <p:sldId id="494" r:id="rId12"/>
    <p:sldId id="502" r:id="rId13"/>
    <p:sldId id="503" r:id="rId14"/>
    <p:sldId id="504" r:id="rId15"/>
    <p:sldId id="514" r:id="rId16"/>
    <p:sldId id="510" r:id="rId17"/>
    <p:sldId id="516" r:id="rId18"/>
    <p:sldId id="520" r:id="rId19"/>
    <p:sldId id="517" r:id="rId20"/>
    <p:sldId id="518" r:id="rId21"/>
    <p:sldId id="462" r:id="rId22"/>
    <p:sldId id="49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1"/>
    <a:srgbClr val="0275A8"/>
    <a:srgbClr val="034E4F"/>
    <a:srgbClr val="180600"/>
    <a:srgbClr val="D5006A"/>
    <a:srgbClr val="E48403"/>
    <a:srgbClr val="3F5C1C"/>
    <a:srgbClr val="F8D040"/>
    <a:srgbClr val="F9DD1B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77" autoAdjust="0"/>
    <p:restoredTop sz="94374" autoAdjust="0"/>
  </p:normalViewPr>
  <p:slideViewPr>
    <p:cSldViewPr>
      <p:cViewPr varScale="1">
        <p:scale>
          <a:sx n="70" d="100"/>
          <a:sy n="70" d="100"/>
        </p:scale>
        <p:origin x="9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F8DC75-7C0E-396E-8D10-AE69086D1109}"/>
              </a:ext>
            </a:extLst>
          </p:cNvPr>
          <p:cNvGrpSpPr/>
          <p:nvPr/>
        </p:nvGrpSpPr>
        <p:grpSpPr>
          <a:xfrm>
            <a:off x="6760490" y="1076917"/>
            <a:ext cx="5082127" cy="4153791"/>
            <a:chOff x="6760490" y="1076917"/>
            <a:chExt cx="5082127" cy="4153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8CA4B3-5C12-B29E-59E0-D82BB5E21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0490" y="1076917"/>
              <a:ext cx="5082127" cy="41537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F2D4C5-898F-8917-7996-82C4E845C509}"/>
                </a:ext>
              </a:extLst>
            </p:cNvPr>
            <p:cNvSpPr txBox="1"/>
            <p:nvPr/>
          </p:nvSpPr>
          <p:spPr>
            <a:xfrm>
              <a:off x="7184729" y="2097726"/>
              <a:ext cx="4495800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600" b="1" dirty="0" err="1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ঋ</a:t>
              </a:r>
              <a:r>
                <a:rPr lang="en-US" sz="166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তু</a:t>
              </a:r>
              <a:endParaRPr lang="en-US" sz="166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18" t="544" r="-7052" b="-7490"/>
          <a:stretch/>
        </p:blipFill>
        <p:spPr>
          <a:xfrm flipH="1">
            <a:off x="781793" y="1514403"/>
            <a:ext cx="4715922" cy="51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ঋ</a:t>
            </a:r>
            <a:r>
              <a:rPr lang="en-US" sz="8800" b="1" dirty="0" err="1"/>
              <a:t>তু</a:t>
            </a:r>
            <a:r>
              <a:rPr lang="en-US" sz="8800" b="1" dirty="0"/>
              <a:t> </a:t>
            </a:r>
            <a:r>
              <a:rPr lang="en-US" sz="8800" b="1" dirty="0" err="1"/>
              <a:t>আসে</a:t>
            </a:r>
            <a:r>
              <a:rPr lang="en-US" sz="8800" b="1" dirty="0"/>
              <a:t> </a:t>
            </a:r>
            <a:r>
              <a:rPr lang="en-US" sz="8800" b="1" dirty="0" err="1">
                <a:solidFill>
                  <a:srgbClr val="FF0000"/>
                </a:solidFill>
              </a:rPr>
              <a:t>ঋ</a:t>
            </a:r>
            <a:r>
              <a:rPr lang="en-US" sz="8800" b="1" dirty="0" err="1"/>
              <a:t>তু</a:t>
            </a:r>
            <a:r>
              <a:rPr lang="en-US" sz="8800" b="1" dirty="0"/>
              <a:t> </a:t>
            </a:r>
            <a:r>
              <a:rPr lang="en-US" sz="8800" b="1" dirty="0" err="1"/>
              <a:t>যায়</a:t>
            </a:r>
            <a:r>
              <a:rPr lang="en-US" sz="8800" b="1" dirty="0"/>
              <a:t>।</a:t>
            </a:r>
          </a:p>
          <a:p>
            <a:pPr algn="ctr"/>
            <a:r>
              <a:rPr lang="en-US" sz="8800" b="1" dirty="0" err="1"/>
              <a:t>ফুল</a:t>
            </a:r>
            <a:r>
              <a:rPr lang="en-US" sz="8800" b="1" dirty="0"/>
              <a:t> </a:t>
            </a:r>
            <a:r>
              <a:rPr lang="en-US" sz="8800" b="1" dirty="0" err="1"/>
              <a:t>ফোটে</a:t>
            </a:r>
            <a:r>
              <a:rPr lang="en-US" sz="8800" b="1" dirty="0"/>
              <a:t> </a:t>
            </a:r>
            <a:r>
              <a:rPr lang="en-US" sz="8800" b="1" dirty="0" err="1"/>
              <a:t>পাখি</a:t>
            </a:r>
            <a:r>
              <a:rPr lang="en-US" sz="8800" b="1" dirty="0"/>
              <a:t> </a:t>
            </a:r>
            <a:r>
              <a:rPr lang="en-US" sz="8800" b="1" dirty="0" err="1"/>
              <a:t>গায়</a:t>
            </a:r>
            <a:r>
              <a:rPr lang="en-US" sz="8800" b="1" dirty="0"/>
              <a:t>।</a:t>
            </a:r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ঋ</a:t>
            </a:r>
            <a:r>
              <a:rPr lang="en-US" sz="8800" dirty="0" err="1">
                <a:solidFill>
                  <a:schemeClr val="tx1"/>
                </a:solidFill>
              </a:rPr>
              <a:t>তু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আসে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/>
              <a:t>ঋ</a:t>
            </a:r>
            <a:r>
              <a:rPr lang="en-US" sz="8800" dirty="0" err="1">
                <a:solidFill>
                  <a:schemeClr val="tx1"/>
                </a:solidFill>
              </a:rPr>
              <a:t>তু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যায়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057400" y="1543868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3900" dirty="0"/>
              <a:t>ঋ</a:t>
            </a:r>
            <a:r>
              <a:rPr lang="en-US" sz="23900" dirty="0">
                <a:solidFill>
                  <a:schemeClr val="tx1"/>
                </a:solidFill>
              </a:rPr>
              <a:t>-</a:t>
            </a:r>
            <a:r>
              <a:rPr lang="en-US" sz="23900" dirty="0" err="1">
                <a:solidFill>
                  <a:schemeClr val="tx1"/>
                </a:solidFill>
              </a:rPr>
              <a:t>তু</a:t>
            </a:r>
            <a:r>
              <a:rPr lang="en-US" sz="23900" b="1" dirty="0"/>
              <a:t>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2FDBC-3E6D-290E-7C48-872F8A11BC3F}"/>
              </a:ext>
            </a:extLst>
          </p:cNvPr>
          <p:cNvGrpSpPr/>
          <p:nvPr/>
        </p:nvGrpSpPr>
        <p:grpSpPr>
          <a:xfrm>
            <a:off x="2667000" y="533400"/>
            <a:ext cx="6096000" cy="7725192"/>
            <a:chOff x="2667000" y="533400"/>
            <a:chExt cx="6096000" cy="77251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3A442A-94A6-5D77-1710-CC64145666DF}"/>
                </a:ext>
              </a:extLst>
            </p:cNvPr>
            <p:cNvSpPr txBox="1"/>
            <p:nvPr/>
          </p:nvSpPr>
          <p:spPr>
            <a:xfrm>
              <a:off x="2667000" y="533400"/>
              <a:ext cx="6096000" cy="7725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4800" b="1">
                  <a:solidFill>
                    <a:srgbClr val="FF0000"/>
                  </a:solidFill>
                </a:defRPr>
              </a:lvl1pPr>
            </a:lstStyle>
            <a:p>
              <a:r>
                <a:rPr lang="en-US" sz="49600" dirty="0"/>
                <a:t>ঋ</a:t>
              </a:r>
              <a:r>
                <a:rPr lang="en-US" sz="49600" b="1" dirty="0"/>
                <a:t> </a:t>
              </a:r>
              <a:r>
                <a:rPr lang="en-US" sz="13800" b="1" dirty="0">
                  <a:solidFill>
                    <a:schemeClr val="tx1"/>
                  </a:solidFill>
                </a:rPr>
                <a:t> </a:t>
              </a:r>
              <a:endParaRPr lang="en-US" sz="49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60899B-CAD9-DDD8-38BA-971AEEB3242F}"/>
                </a:ext>
              </a:extLst>
            </p:cNvPr>
            <p:cNvSpPr/>
            <p:nvPr/>
          </p:nvSpPr>
          <p:spPr>
            <a:xfrm>
              <a:off x="7239000" y="2743200"/>
              <a:ext cx="838200" cy="457200"/>
            </a:xfrm>
            <a:custGeom>
              <a:avLst/>
              <a:gdLst>
                <a:gd name="connsiteX0" fmla="*/ 0 w 838200"/>
                <a:gd name="connsiteY0" fmla="*/ 0 h 457200"/>
                <a:gd name="connsiteX1" fmla="*/ 838200 w 838200"/>
                <a:gd name="connsiteY1" fmla="*/ 0 h 457200"/>
                <a:gd name="connsiteX2" fmla="*/ 838200 w 838200"/>
                <a:gd name="connsiteY2" fmla="*/ 457200 h 457200"/>
                <a:gd name="connsiteX3" fmla="*/ 0 w 838200"/>
                <a:gd name="connsiteY3" fmla="*/ 457200 h 457200"/>
                <a:gd name="connsiteX4" fmla="*/ 0 w 838200"/>
                <a:gd name="connsiteY4" fmla="*/ 0 h 457200"/>
                <a:gd name="connsiteX0" fmla="*/ 0 w 838200"/>
                <a:gd name="connsiteY0" fmla="*/ 0 h 457200"/>
                <a:gd name="connsiteX1" fmla="*/ 598358 w 838200"/>
                <a:gd name="connsiteY1" fmla="*/ 0 h 457200"/>
                <a:gd name="connsiteX2" fmla="*/ 838200 w 838200"/>
                <a:gd name="connsiteY2" fmla="*/ 457200 h 457200"/>
                <a:gd name="connsiteX3" fmla="*/ 0 w 838200"/>
                <a:gd name="connsiteY3" fmla="*/ 457200 h 457200"/>
                <a:gd name="connsiteX4" fmla="*/ 0 w 8382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457200">
                  <a:moveTo>
                    <a:pt x="0" y="0"/>
                  </a:moveTo>
                  <a:lnTo>
                    <a:pt x="598358" y="0"/>
                  </a:lnTo>
                  <a:lnTo>
                    <a:pt x="838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ঋজু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এষা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ঋষি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আশা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ঋণ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বাসা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283A-91C5-AF92-A1B6-602FD06D3BEA}"/>
              </a:ext>
            </a:extLst>
          </p:cNvPr>
          <p:cNvSpPr txBox="1"/>
          <p:nvPr/>
        </p:nvSpPr>
        <p:spPr>
          <a:xfrm>
            <a:off x="1941005" y="23614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C02E6-C4AD-67E4-9375-B22287E142AC}"/>
              </a:ext>
            </a:extLst>
          </p:cNvPr>
          <p:cNvSpPr txBox="1"/>
          <p:nvPr/>
        </p:nvSpPr>
        <p:spPr>
          <a:xfrm>
            <a:off x="1295400" y="2101788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60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ঋ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স্বরবর্ণ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ঋ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4261431" y="728921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98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 ঋ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905000" y="201171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35D060-61D3-85FE-FD75-04C396E1E821}"/>
              </a:ext>
            </a:extLst>
          </p:cNvPr>
          <p:cNvSpPr/>
          <p:nvPr/>
        </p:nvSpPr>
        <p:spPr>
          <a:xfrm>
            <a:off x="6105144" y="1962870"/>
            <a:ext cx="438912" cy="3880408"/>
          </a:xfrm>
          <a:custGeom>
            <a:avLst/>
            <a:gdLst>
              <a:gd name="connsiteX0" fmla="*/ 0 w 438912"/>
              <a:gd name="connsiteY0" fmla="*/ 0 h 3880408"/>
              <a:gd name="connsiteX1" fmla="*/ 417382 w 438912"/>
              <a:gd name="connsiteY1" fmla="*/ 398265 h 3880408"/>
              <a:gd name="connsiteX2" fmla="*/ 417382 w 438912"/>
              <a:gd name="connsiteY2" fmla="*/ 1876105 h 3880408"/>
              <a:gd name="connsiteX3" fmla="*/ 438912 w 438912"/>
              <a:gd name="connsiteY3" fmla="*/ 1896558 h 3880408"/>
              <a:gd name="connsiteX4" fmla="*/ 438912 w 438912"/>
              <a:gd name="connsiteY4" fmla="*/ 2456020 h 3880408"/>
              <a:gd name="connsiteX5" fmla="*/ 417382 w 438912"/>
              <a:gd name="connsiteY5" fmla="*/ 2438978 h 3880408"/>
              <a:gd name="connsiteX6" fmla="*/ 418247 w 438912"/>
              <a:gd name="connsiteY6" fmla="*/ 3880408 h 3880408"/>
              <a:gd name="connsiteX7" fmla="*/ 97086 w 438912"/>
              <a:gd name="connsiteY7" fmla="*/ 3698932 h 3880408"/>
              <a:gd name="connsiteX8" fmla="*/ 49757 w 438912"/>
              <a:gd name="connsiteY8" fmla="*/ 3559511 h 3880408"/>
              <a:gd name="connsiteX9" fmla="*/ 0 w 438912"/>
              <a:gd name="connsiteY9" fmla="*/ 3439493 h 3880408"/>
              <a:gd name="connsiteX10" fmla="*/ 0 w 438912"/>
              <a:gd name="connsiteY10" fmla="*/ 0 h 388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912" h="3880408">
                <a:moveTo>
                  <a:pt x="0" y="0"/>
                </a:moveTo>
                <a:lnTo>
                  <a:pt x="417382" y="398265"/>
                </a:lnTo>
                <a:lnTo>
                  <a:pt x="417382" y="1876105"/>
                </a:lnTo>
                <a:lnTo>
                  <a:pt x="438912" y="1896558"/>
                </a:lnTo>
                <a:lnTo>
                  <a:pt x="438912" y="2456020"/>
                </a:lnTo>
                <a:lnTo>
                  <a:pt x="417382" y="2438978"/>
                </a:lnTo>
                <a:lnTo>
                  <a:pt x="418247" y="3880408"/>
                </a:lnTo>
                <a:lnTo>
                  <a:pt x="97086" y="3698932"/>
                </a:lnTo>
                <a:cubicBezTo>
                  <a:pt x="82468" y="3651041"/>
                  <a:pt x="66691" y="3604568"/>
                  <a:pt x="49757" y="3559511"/>
                </a:cubicBezTo>
                <a:lnTo>
                  <a:pt x="0" y="3439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C92970B-F6C8-A326-6B6D-5C0E7CC55207}"/>
              </a:ext>
            </a:extLst>
          </p:cNvPr>
          <p:cNvSpPr/>
          <p:nvPr/>
        </p:nvSpPr>
        <p:spPr>
          <a:xfrm>
            <a:off x="6858000" y="1957450"/>
            <a:ext cx="457678" cy="3403366"/>
          </a:xfrm>
          <a:custGeom>
            <a:avLst/>
            <a:gdLst>
              <a:gd name="connsiteX0" fmla="*/ 8840 w 457678"/>
              <a:gd name="connsiteY0" fmla="*/ 0 h 3403366"/>
              <a:gd name="connsiteX1" fmla="*/ 457678 w 457678"/>
              <a:gd name="connsiteY1" fmla="*/ 409449 h 3403366"/>
              <a:gd name="connsiteX2" fmla="*/ 457678 w 457678"/>
              <a:gd name="connsiteY2" fmla="*/ 3403366 h 3403366"/>
              <a:gd name="connsiteX3" fmla="*/ 117111 w 457678"/>
              <a:gd name="connsiteY3" fmla="*/ 3228615 h 3403366"/>
              <a:gd name="connsiteX4" fmla="*/ 32882 w 457678"/>
              <a:gd name="connsiteY4" fmla="*/ 2960425 h 3403366"/>
              <a:gd name="connsiteX5" fmla="*/ 0 w 457678"/>
              <a:gd name="connsiteY5" fmla="*/ 2887303 h 3403366"/>
              <a:gd name="connsiteX6" fmla="*/ 0 w 457678"/>
              <a:gd name="connsiteY6" fmla="*/ 2265047 h 3403366"/>
              <a:gd name="connsiteX7" fmla="*/ 8840 w 457678"/>
              <a:gd name="connsiteY7" fmla="*/ 2277323 h 3403366"/>
              <a:gd name="connsiteX8" fmla="*/ 8840 w 457678"/>
              <a:gd name="connsiteY8" fmla="*/ 0 h 340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678" h="3403366">
                <a:moveTo>
                  <a:pt x="8840" y="0"/>
                </a:moveTo>
                <a:lnTo>
                  <a:pt x="457678" y="409449"/>
                </a:lnTo>
                <a:lnTo>
                  <a:pt x="457678" y="3403366"/>
                </a:lnTo>
                <a:lnTo>
                  <a:pt x="117111" y="3228615"/>
                </a:lnTo>
                <a:cubicBezTo>
                  <a:pt x="93958" y="3132193"/>
                  <a:pt x="65882" y="3042796"/>
                  <a:pt x="32882" y="2960425"/>
                </a:cubicBezTo>
                <a:lnTo>
                  <a:pt x="0" y="2887303"/>
                </a:lnTo>
                <a:lnTo>
                  <a:pt x="0" y="2265047"/>
                </a:lnTo>
                <a:lnTo>
                  <a:pt x="8840" y="2277323"/>
                </a:lnTo>
                <a:lnTo>
                  <a:pt x="88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5A295A-CB0D-28E5-2087-DB8565E7C782}"/>
              </a:ext>
            </a:extLst>
          </p:cNvPr>
          <p:cNvSpPr/>
          <p:nvPr/>
        </p:nvSpPr>
        <p:spPr>
          <a:xfrm>
            <a:off x="4239623" y="2230440"/>
            <a:ext cx="1523667" cy="1003256"/>
          </a:xfrm>
          <a:custGeom>
            <a:avLst/>
            <a:gdLst>
              <a:gd name="connsiteX0" fmla="*/ 395904 w 1523667"/>
              <a:gd name="connsiteY0" fmla="*/ 0 h 1003256"/>
              <a:gd name="connsiteX1" fmla="*/ 661825 w 1523667"/>
              <a:gd name="connsiteY1" fmla="*/ 101402 h 1003256"/>
              <a:gd name="connsiteX2" fmla="*/ 792191 w 1523667"/>
              <a:gd name="connsiteY2" fmla="*/ 387065 h 1003256"/>
              <a:gd name="connsiteX3" fmla="*/ 790402 w 1523667"/>
              <a:gd name="connsiteY3" fmla="*/ 428111 h 1003256"/>
              <a:gd name="connsiteX4" fmla="*/ 785078 w 1523667"/>
              <a:gd name="connsiteY4" fmla="*/ 477250 h 1003256"/>
              <a:gd name="connsiteX5" fmla="*/ 796580 w 1523667"/>
              <a:gd name="connsiteY5" fmla="*/ 467347 h 1003256"/>
              <a:gd name="connsiteX6" fmla="*/ 932549 w 1523667"/>
              <a:gd name="connsiteY6" fmla="*/ 345035 h 1003256"/>
              <a:gd name="connsiteX7" fmla="*/ 1208749 w 1523667"/>
              <a:gd name="connsiteY7" fmla="*/ 24114 h 1003256"/>
              <a:gd name="connsiteX8" fmla="*/ 1228171 w 1523667"/>
              <a:gd name="connsiteY8" fmla="*/ 28457 h 1003256"/>
              <a:gd name="connsiteX9" fmla="*/ 1523667 w 1523667"/>
              <a:gd name="connsiteY9" fmla="*/ 621644 h 1003256"/>
              <a:gd name="connsiteX10" fmla="*/ 1512825 w 1523667"/>
              <a:gd name="connsiteY10" fmla="*/ 633988 h 1003256"/>
              <a:gd name="connsiteX11" fmla="*/ 1391138 w 1523667"/>
              <a:gd name="connsiteY11" fmla="*/ 733204 h 1003256"/>
              <a:gd name="connsiteX12" fmla="*/ 1170898 w 1523667"/>
              <a:gd name="connsiteY12" fmla="*/ 865540 h 1003256"/>
              <a:gd name="connsiteX13" fmla="*/ 934470 w 1523667"/>
              <a:gd name="connsiteY13" fmla="*/ 964252 h 1003256"/>
              <a:gd name="connsiteX14" fmla="*/ 712549 w 1523667"/>
              <a:gd name="connsiteY14" fmla="*/ 1003256 h 1003256"/>
              <a:gd name="connsiteX15" fmla="*/ 376978 w 1523667"/>
              <a:gd name="connsiteY15" fmla="*/ 947728 h 1003256"/>
              <a:gd name="connsiteX16" fmla="*/ 158467 w 1523667"/>
              <a:gd name="connsiteY16" fmla="*/ 807610 h 1003256"/>
              <a:gd name="connsiteX17" fmla="*/ 36939 w 1523667"/>
              <a:gd name="connsiteY17" fmla="*/ 618833 h 1003256"/>
              <a:gd name="connsiteX18" fmla="*/ 0 w 1523667"/>
              <a:gd name="connsiteY18" fmla="*/ 417231 h 1003256"/>
              <a:gd name="connsiteX19" fmla="*/ 88048 w 1523667"/>
              <a:gd name="connsiteY19" fmla="*/ 155873 h 1003256"/>
              <a:gd name="connsiteX20" fmla="*/ 395904 w 1523667"/>
              <a:gd name="connsiteY20" fmla="*/ 0 h 100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23667" h="1003256">
                <a:moveTo>
                  <a:pt x="395904" y="0"/>
                </a:moveTo>
                <a:cubicBezTo>
                  <a:pt x="486273" y="0"/>
                  <a:pt x="574913" y="33801"/>
                  <a:pt x="661825" y="101402"/>
                </a:cubicBezTo>
                <a:cubicBezTo>
                  <a:pt x="748736" y="169003"/>
                  <a:pt x="792191" y="264224"/>
                  <a:pt x="792191" y="387065"/>
                </a:cubicBezTo>
                <a:cubicBezTo>
                  <a:pt x="792191" y="399330"/>
                  <a:pt x="791595" y="413012"/>
                  <a:pt x="790402" y="428111"/>
                </a:cubicBezTo>
                <a:lnTo>
                  <a:pt x="785078" y="477250"/>
                </a:lnTo>
                <a:lnTo>
                  <a:pt x="796580" y="467347"/>
                </a:lnTo>
                <a:cubicBezTo>
                  <a:pt x="829744" y="438504"/>
                  <a:pt x="875067" y="397733"/>
                  <a:pt x="932549" y="345035"/>
                </a:cubicBezTo>
                <a:cubicBezTo>
                  <a:pt x="1024520" y="260717"/>
                  <a:pt x="1116587" y="153744"/>
                  <a:pt x="1208749" y="24114"/>
                </a:cubicBezTo>
                <a:lnTo>
                  <a:pt x="1228171" y="28457"/>
                </a:lnTo>
                <a:lnTo>
                  <a:pt x="1523667" y="621644"/>
                </a:lnTo>
                <a:lnTo>
                  <a:pt x="1512825" y="633988"/>
                </a:lnTo>
                <a:cubicBezTo>
                  <a:pt x="1483746" y="663818"/>
                  <a:pt x="1443183" y="696890"/>
                  <a:pt x="1391138" y="733204"/>
                </a:cubicBezTo>
                <a:cubicBezTo>
                  <a:pt x="1321743" y="781623"/>
                  <a:pt x="1248330" y="825735"/>
                  <a:pt x="1170898" y="865540"/>
                </a:cubicBezTo>
                <a:cubicBezTo>
                  <a:pt x="1093466" y="905345"/>
                  <a:pt x="1014657" y="938249"/>
                  <a:pt x="934470" y="964252"/>
                </a:cubicBezTo>
                <a:cubicBezTo>
                  <a:pt x="854284" y="990255"/>
                  <a:pt x="780310" y="1003256"/>
                  <a:pt x="712549" y="1003256"/>
                </a:cubicBezTo>
                <a:cubicBezTo>
                  <a:pt x="578116" y="1003256"/>
                  <a:pt x="466259" y="984747"/>
                  <a:pt x="376978" y="947728"/>
                </a:cubicBezTo>
                <a:cubicBezTo>
                  <a:pt x="287697" y="910709"/>
                  <a:pt x="214860" y="864003"/>
                  <a:pt x="158467" y="807610"/>
                </a:cubicBezTo>
                <a:cubicBezTo>
                  <a:pt x="102074" y="751217"/>
                  <a:pt x="61565" y="688292"/>
                  <a:pt x="36939" y="618833"/>
                </a:cubicBezTo>
                <a:cubicBezTo>
                  <a:pt x="12313" y="549375"/>
                  <a:pt x="0" y="482174"/>
                  <a:pt x="0" y="417231"/>
                </a:cubicBezTo>
                <a:cubicBezTo>
                  <a:pt x="0" y="332177"/>
                  <a:pt x="29349" y="245058"/>
                  <a:pt x="88048" y="155873"/>
                </a:cubicBezTo>
                <a:cubicBezTo>
                  <a:pt x="146747" y="66689"/>
                  <a:pt x="249365" y="14731"/>
                  <a:pt x="395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D2CFCFC-CE3B-3AAC-AA6A-989423A40875}"/>
              </a:ext>
            </a:extLst>
          </p:cNvPr>
          <p:cNvSpPr/>
          <p:nvPr/>
        </p:nvSpPr>
        <p:spPr>
          <a:xfrm>
            <a:off x="6553200" y="3868115"/>
            <a:ext cx="295656" cy="956304"/>
          </a:xfrm>
          <a:custGeom>
            <a:avLst/>
            <a:gdLst>
              <a:gd name="connsiteX0" fmla="*/ 0 w 295656"/>
              <a:gd name="connsiteY0" fmla="*/ 0 h 956304"/>
              <a:gd name="connsiteX1" fmla="*/ 89834 w 295656"/>
              <a:gd name="connsiteY1" fmla="*/ 85339 h 956304"/>
              <a:gd name="connsiteX2" fmla="*/ 191392 w 295656"/>
              <a:gd name="connsiteY2" fmla="*/ 202821 h 956304"/>
              <a:gd name="connsiteX3" fmla="*/ 281781 w 295656"/>
              <a:gd name="connsiteY3" fmla="*/ 322415 h 956304"/>
              <a:gd name="connsiteX4" fmla="*/ 295656 w 295656"/>
              <a:gd name="connsiteY4" fmla="*/ 341684 h 956304"/>
              <a:gd name="connsiteX5" fmla="*/ 295656 w 295656"/>
              <a:gd name="connsiteY5" fmla="*/ 956304 h 956304"/>
              <a:gd name="connsiteX6" fmla="*/ 284489 w 295656"/>
              <a:gd name="connsiteY6" fmla="*/ 931471 h 956304"/>
              <a:gd name="connsiteX7" fmla="*/ 223911 w 295656"/>
              <a:gd name="connsiteY7" fmla="*/ 823720 h 956304"/>
              <a:gd name="connsiteX8" fmla="*/ 32504 w 295656"/>
              <a:gd name="connsiteY8" fmla="*/ 583740 h 956304"/>
              <a:gd name="connsiteX9" fmla="*/ 0 w 295656"/>
              <a:gd name="connsiteY9" fmla="*/ 558012 h 956304"/>
              <a:gd name="connsiteX10" fmla="*/ 0 w 295656"/>
              <a:gd name="connsiteY10" fmla="*/ 0 h 95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656" h="956304">
                <a:moveTo>
                  <a:pt x="0" y="0"/>
                </a:moveTo>
                <a:lnTo>
                  <a:pt x="89834" y="85339"/>
                </a:lnTo>
                <a:cubicBezTo>
                  <a:pt x="126845" y="124000"/>
                  <a:pt x="160698" y="163160"/>
                  <a:pt x="191392" y="202821"/>
                </a:cubicBezTo>
                <a:cubicBezTo>
                  <a:pt x="222086" y="242482"/>
                  <a:pt x="252216" y="282346"/>
                  <a:pt x="281781" y="322415"/>
                </a:cubicBezTo>
                <a:lnTo>
                  <a:pt x="295656" y="341684"/>
                </a:lnTo>
                <a:lnTo>
                  <a:pt x="295656" y="956304"/>
                </a:lnTo>
                <a:lnTo>
                  <a:pt x="284489" y="931471"/>
                </a:lnTo>
                <a:cubicBezTo>
                  <a:pt x="265527" y="893798"/>
                  <a:pt x="245335" y="857881"/>
                  <a:pt x="223911" y="823720"/>
                </a:cubicBezTo>
                <a:cubicBezTo>
                  <a:pt x="159641" y="721237"/>
                  <a:pt x="95838" y="641244"/>
                  <a:pt x="32504" y="583740"/>
                </a:cubicBezTo>
                <a:lnTo>
                  <a:pt x="0" y="5580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45DAE86-1575-B019-B643-2B6E5EBC2034}"/>
              </a:ext>
            </a:extLst>
          </p:cNvPr>
          <p:cNvSpPr/>
          <p:nvPr/>
        </p:nvSpPr>
        <p:spPr>
          <a:xfrm>
            <a:off x="4654602" y="3935490"/>
            <a:ext cx="1417124" cy="1204500"/>
          </a:xfrm>
          <a:custGeom>
            <a:avLst/>
            <a:gdLst>
              <a:gd name="connsiteX0" fmla="*/ 684575 w 1417124"/>
              <a:gd name="connsiteY0" fmla="*/ 0 h 1204500"/>
              <a:gd name="connsiteX1" fmla="*/ 783150 w 1417124"/>
              <a:gd name="connsiteY1" fmla="*/ 43016 h 1204500"/>
              <a:gd name="connsiteX2" fmla="*/ 924602 w 1417124"/>
              <a:gd name="connsiteY2" fmla="*/ 127065 h 1204500"/>
              <a:gd name="connsiteX3" fmla="*/ 1185142 w 1417124"/>
              <a:gd name="connsiteY3" fmla="*/ 326025 h 1204500"/>
              <a:gd name="connsiteX4" fmla="*/ 1406150 w 1417124"/>
              <a:gd name="connsiteY4" fmla="*/ 552894 h 1204500"/>
              <a:gd name="connsiteX5" fmla="*/ 1417124 w 1417124"/>
              <a:gd name="connsiteY5" fmla="*/ 569277 h 1204500"/>
              <a:gd name="connsiteX6" fmla="*/ 1417124 w 1417124"/>
              <a:gd name="connsiteY6" fmla="*/ 1204500 h 1204500"/>
              <a:gd name="connsiteX7" fmla="*/ 1385639 w 1417124"/>
              <a:gd name="connsiteY7" fmla="*/ 1151888 h 1204500"/>
              <a:gd name="connsiteX8" fmla="*/ 1060108 w 1417124"/>
              <a:gd name="connsiteY8" fmla="*/ 776303 h 1204500"/>
              <a:gd name="connsiteX9" fmla="*/ 668432 w 1417124"/>
              <a:gd name="connsiteY9" fmla="*/ 526907 h 1204500"/>
              <a:gd name="connsiteX10" fmla="*/ 225165 w 1417124"/>
              <a:gd name="connsiteY10" fmla="*/ 407733 h 1204500"/>
              <a:gd name="connsiteX11" fmla="*/ 0 w 1417124"/>
              <a:gd name="connsiteY11" fmla="*/ 80417 h 1204500"/>
              <a:gd name="connsiteX12" fmla="*/ 684575 w 1417124"/>
              <a:gd name="connsiteY12" fmla="*/ 0 h 120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7124" h="1204500">
                <a:moveTo>
                  <a:pt x="684575" y="0"/>
                </a:moveTo>
                <a:lnTo>
                  <a:pt x="783150" y="43016"/>
                </a:lnTo>
                <a:cubicBezTo>
                  <a:pt x="830489" y="67393"/>
                  <a:pt x="877639" y="95410"/>
                  <a:pt x="924602" y="127065"/>
                </a:cubicBezTo>
                <a:cubicBezTo>
                  <a:pt x="1018525" y="190374"/>
                  <a:pt x="1105373" y="256695"/>
                  <a:pt x="1185142" y="326025"/>
                </a:cubicBezTo>
                <a:cubicBezTo>
                  <a:pt x="1264912" y="395355"/>
                  <a:pt x="1338581" y="470978"/>
                  <a:pt x="1406150" y="552894"/>
                </a:cubicBezTo>
                <a:lnTo>
                  <a:pt x="1417124" y="569277"/>
                </a:lnTo>
                <a:lnTo>
                  <a:pt x="1417124" y="1204500"/>
                </a:lnTo>
                <a:lnTo>
                  <a:pt x="1385639" y="1151888"/>
                </a:lnTo>
                <a:cubicBezTo>
                  <a:pt x="1290114" y="1005671"/>
                  <a:pt x="1181604" y="880475"/>
                  <a:pt x="1060108" y="776303"/>
                </a:cubicBezTo>
                <a:cubicBezTo>
                  <a:pt x="938611" y="672132"/>
                  <a:pt x="808052" y="589000"/>
                  <a:pt x="668432" y="526907"/>
                </a:cubicBezTo>
                <a:cubicBezTo>
                  <a:pt x="528810" y="464814"/>
                  <a:pt x="381054" y="425089"/>
                  <a:pt x="225165" y="407733"/>
                </a:cubicBezTo>
                <a:lnTo>
                  <a:pt x="0" y="80417"/>
                </a:lnTo>
                <a:cubicBezTo>
                  <a:pt x="228192" y="53612"/>
                  <a:pt x="456383" y="26806"/>
                  <a:pt x="6845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597693-87C9-4E8C-DB58-CB29AD0FC311}"/>
              </a:ext>
            </a:extLst>
          </p:cNvPr>
          <p:cNvSpPr/>
          <p:nvPr/>
        </p:nvSpPr>
        <p:spPr>
          <a:xfrm rot="20573751">
            <a:off x="5598151" y="2192737"/>
            <a:ext cx="471196" cy="771298"/>
          </a:xfrm>
          <a:custGeom>
            <a:avLst/>
            <a:gdLst>
              <a:gd name="connsiteX0" fmla="*/ 0 w 471196"/>
              <a:gd name="connsiteY0" fmla="*/ 0 h 771298"/>
              <a:gd name="connsiteX1" fmla="*/ 67807 w 471196"/>
              <a:gd name="connsiteY1" fmla="*/ 38690 h 771298"/>
              <a:gd name="connsiteX2" fmla="*/ 334464 w 471196"/>
              <a:gd name="connsiteY2" fmla="*/ 275910 h 771298"/>
              <a:gd name="connsiteX3" fmla="*/ 460695 w 471196"/>
              <a:gd name="connsiteY3" fmla="*/ 461255 h 771298"/>
              <a:gd name="connsiteX4" fmla="*/ 471196 w 471196"/>
              <a:gd name="connsiteY4" fmla="*/ 489511 h 771298"/>
              <a:gd name="connsiteX5" fmla="*/ 384484 w 471196"/>
              <a:gd name="connsiteY5" fmla="*/ 771298 h 771298"/>
              <a:gd name="connsiteX6" fmla="*/ 236225 w 471196"/>
              <a:gd name="connsiteY6" fmla="*/ 771298 h 771298"/>
              <a:gd name="connsiteX7" fmla="*/ 200437 w 471196"/>
              <a:gd name="connsiteY7" fmla="*/ 736942 h 771298"/>
              <a:gd name="connsiteX8" fmla="*/ 116330 w 471196"/>
              <a:gd name="connsiteY8" fmla="*/ 636578 h 771298"/>
              <a:gd name="connsiteX9" fmla="*/ 106147 w 471196"/>
              <a:gd name="connsiteY9" fmla="*/ 642844 h 771298"/>
              <a:gd name="connsiteX10" fmla="*/ 0 w 471196"/>
              <a:gd name="connsiteY10" fmla="*/ 0 h 77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196" h="771298">
                <a:moveTo>
                  <a:pt x="0" y="0"/>
                </a:moveTo>
                <a:lnTo>
                  <a:pt x="67807" y="38690"/>
                </a:lnTo>
                <a:cubicBezTo>
                  <a:pt x="161523" y="99254"/>
                  <a:pt x="250406" y="178328"/>
                  <a:pt x="334464" y="275910"/>
                </a:cubicBezTo>
                <a:cubicBezTo>
                  <a:pt x="390501" y="340966"/>
                  <a:pt x="432579" y="402747"/>
                  <a:pt x="460695" y="461255"/>
                </a:cubicBezTo>
                <a:lnTo>
                  <a:pt x="471196" y="489511"/>
                </a:lnTo>
                <a:lnTo>
                  <a:pt x="384484" y="771298"/>
                </a:lnTo>
                <a:lnTo>
                  <a:pt x="236225" y="771298"/>
                </a:lnTo>
                <a:lnTo>
                  <a:pt x="200437" y="736942"/>
                </a:lnTo>
                <a:cubicBezTo>
                  <a:pt x="166815" y="698117"/>
                  <a:pt x="138780" y="664664"/>
                  <a:pt x="116330" y="636578"/>
                </a:cubicBezTo>
                <a:lnTo>
                  <a:pt x="106147" y="6428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F0428F7-8B45-3016-A569-71F3D227FCF8}"/>
              </a:ext>
            </a:extLst>
          </p:cNvPr>
          <p:cNvSpPr/>
          <p:nvPr/>
        </p:nvSpPr>
        <p:spPr>
          <a:xfrm rot="20573751">
            <a:off x="4468784" y="3148562"/>
            <a:ext cx="1750987" cy="743421"/>
          </a:xfrm>
          <a:custGeom>
            <a:avLst/>
            <a:gdLst>
              <a:gd name="connsiteX0" fmla="*/ 1750987 w 1750987"/>
              <a:gd name="connsiteY0" fmla="*/ 0 h 743421"/>
              <a:gd name="connsiteX1" fmla="*/ 1593675 w 1750987"/>
              <a:gd name="connsiteY1" fmla="*/ 511220 h 743421"/>
              <a:gd name="connsiteX2" fmla="*/ 1576041 w 1750987"/>
              <a:gd name="connsiteY2" fmla="*/ 518933 h 743421"/>
              <a:gd name="connsiteX3" fmla="*/ 1219654 w 1750987"/>
              <a:gd name="connsiteY3" fmla="*/ 635444 h 743421"/>
              <a:gd name="connsiteX4" fmla="*/ 712089 w 1750987"/>
              <a:gd name="connsiteY4" fmla="*/ 735771 h 743421"/>
              <a:gd name="connsiteX5" fmla="*/ 720988 w 1750987"/>
              <a:gd name="connsiteY5" fmla="*/ 743421 h 743421"/>
              <a:gd name="connsiteX6" fmla="*/ 64360 w 1750987"/>
              <a:gd name="connsiteY6" fmla="*/ 622855 h 743421"/>
              <a:gd name="connsiteX7" fmla="*/ 0 w 1750987"/>
              <a:gd name="connsiteY7" fmla="*/ 417739 h 743421"/>
              <a:gd name="connsiteX8" fmla="*/ 1648466 w 1750987"/>
              <a:gd name="connsiteY8" fmla="*/ 565 h 743421"/>
              <a:gd name="connsiteX9" fmla="*/ 1646805 w 1750987"/>
              <a:gd name="connsiteY9" fmla="*/ 0 h 743421"/>
              <a:gd name="connsiteX10" fmla="*/ 1750987 w 1750987"/>
              <a:gd name="connsiteY10" fmla="*/ 0 h 74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0987" h="743421">
                <a:moveTo>
                  <a:pt x="1750987" y="0"/>
                </a:moveTo>
                <a:lnTo>
                  <a:pt x="1593675" y="511220"/>
                </a:lnTo>
                <a:lnTo>
                  <a:pt x="1576041" y="518933"/>
                </a:lnTo>
                <a:cubicBezTo>
                  <a:pt x="1468760" y="562576"/>
                  <a:pt x="1349965" y="601413"/>
                  <a:pt x="1219654" y="635444"/>
                </a:cubicBezTo>
                <a:cubicBezTo>
                  <a:pt x="1045906" y="680817"/>
                  <a:pt x="876717" y="714261"/>
                  <a:pt x="712089" y="735771"/>
                </a:cubicBezTo>
                <a:lnTo>
                  <a:pt x="720988" y="743421"/>
                </a:lnTo>
                <a:lnTo>
                  <a:pt x="64360" y="622855"/>
                </a:lnTo>
                <a:lnTo>
                  <a:pt x="0" y="417739"/>
                </a:lnTo>
                <a:lnTo>
                  <a:pt x="1648466" y="565"/>
                </a:lnTo>
                <a:lnTo>
                  <a:pt x="1646805" y="0"/>
                </a:lnTo>
                <a:lnTo>
                  <a:pt x="17509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9B2A6C-C4B3-2D26-B207-E1C4EF7659F4}"/>
              </a:ext>
            </a:extLst>
          </p:cNvPr>
          <p:cNvSpPr/>
          <p:nvPr/>
        </p:nvSpPr>
        <p:spPr>
          <a:xfrm>
            <a:off x="7173930" y="2521435"/>
            <a:ext cx="762000" cy="457200"/>
          </a:xfrm>
          <a:custGeom>
            <a:avLst/>
            <a:gdLst>
              <a:gd name="connsiteX0" fmla="*/ 0 w 762000"/>
              <a:gd name="connsiteY0" fmla="*/ 0 h 457200"/>
              <a:gd name="connsiteX1" fmla="*/ 762000 w 762000"/>
              <a:gd name="connsiteY1" fmla="*/ 0 h 457200"/>
              <a:gd name="connsiteX2" fmla="*/ 762000 w 762000"/>
              <a:gd name="connsiteY2" fmla="*/ 457200 h 457200"/>
              <a:gd name="connsiteX3" fmla="*/ 0 w 762000"/>
              <a:gd name="connsiteY3" fmla="*/ 457200 h 457200"/>
              <a:gd name="connsiteX4" fmla="*/ 0 w 762000"/>
              <a:gd name="connsiteY4" fmla="*/ 0 h 457200"/>
              <a:gd name="connsiteX0" fmla="*/ 0 w 762000"/>
              <a:gd name="connsiteY0" fmla="*/ 0 h 457200"/>
              <a:gd name="connsiteX1" fmla="*/ 430696 w 762000"/>
              <a:gd name="connsiteY1" fmla="*/ 0 h 457200"/>
              <a:gd name="connsiteX2" fmla="*/ 762000 w 762000"/>
              <a:gd name="connsiteY2" fmla="*/ 457200 h 457200"/>
              <a:gd name="connsiteX3" fmla="*/ 0 w 762000"/>
              <a:gd name="connsiteY3" fmla="*/ 457200 h 457200"/>
              <a:gd name="connsiteX4" fmla="*/ 0 w 7620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457200">
                <a:moveTo>
                  <a:pt x="0" y="0"/>
                </a:moveTo>
                <a:lnTo>
                  <a:pt x="430696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EA327-C3DF-32D8-0125-D952B1430693}"/>
              </a:ext>
            </a:extLst>
          </p:cNvPr>
          <p:cNvGrpSpPr/>
          <p:nvPr/>
        </p:nvGrpSpPr>
        <p:grpSpPr>
          <a:xfrm>
            <a:off x="4289004" y="732101"/>
            <a:ext cx="3526742" cy="6447919"/>
            <a:chOff x="4539146" y="1701597"/>
            <a:chExt cx="3526742" cy="644791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AC0B39-71E3-796B-5BCD-D4E149A9A900}"/>
                </a:ext>
              </a:extLst>
            </p:cNvPr>
            <p:cNvSpPr txBox="1"/>
            <p:nvPr/>
          </p:nvSpPr>
          <p:spPr>
            <a:xfrm>
              <a:off x="4539146" y="1701597"/>
              <a:ext cx="3276600" cy="6447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87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41300" dirty="0">
                  <a:solidFill>
                    <a:srgbClr val="008481"/>
                  </a:solidFill>
                </a:rPr>
                <a:t>ঋ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AC6F3E-C880-C02C-8ED6-0DCF60964754}"/>
                </a:ext>
              </a:extLst>
            </p:cNvPr>
            <p:cNvSpPr/>
            <p:nvPr/>
          </p:nvSpPr>
          <p:spPr>
            <a:xfrm>
              <a:off x="7320446" y="3555598"/>
              <a:ext cx="745442" cy="431957"/>
            </a:xfrm>
            <a:custGeom>
              <a:avLst/>
              <a:gdLst>
                <a:gd name="connsiteX0" fmla="*/ 0 w 745442"/>
                <a:gd name="connsiteY0" fmla="*/ 0 h 431957"/>
                <a:gd name="connsiteX1" fmla="*/ 745442 w 745442"/>
                <a:gd name="connsiteY1" fmla="*/ 0 h 431957"/>
                <a:gd name="connsiteX2" fmla="*/ 745442 w 745442"/>
                <a:gd name="connsiteY2" fmla="*/ 431957 h 431957"/>
                <a:gd name="connsiteX3" fmla="*/ 0 w 745442"/>
                <a:gd name="connsiteY3" fmla="*/ 431957 h 431957"/>
                <a:gd name="connsiteX4" fmla="*/ 0 w 745442"/>
                <a:gd name="connsiteY4" fmla="*/ 0 h 431957"/>
                <a:gd name="connsiteX0" fmla="*/ 0 w 745442"/>
                <a:gd name="connsiteY0" fmla="*/ 0 h 431957"/>
                <a:gd name="connsiteX1" fmla="*/ 559911 w 745442"/>
                <a:gd name="connsiteY1" fmla="*/ 0 h 431957"/>
                <a:gd name="connsiteX2" fmla="*/ 745442 w 745442"/>
                <a:gd name="connsiteY2" fmla="*/ 431957 h 431957"/>
                <a:gd name="connsiteX3" fmla="*/ 0 w 745442"/>
                <a:gd name="connsiteY3" fmla="*/ 431957 h 431957"/>
                <a:gd name="connsiteX4" fmla="*/ 0 w 745442"/>
                <a:gd name="connsiteY4" fmla="*/ 0 h 43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442" h="431957">
                  <a:moveTo>
                    <a:pt x="0" y="0"/>
                  </a:moveTo>
                  <a:lnTo>
                    <a:pt x="559911" y="0"/>
                  </a:lnTo>
                  <a:lnTo>
                    <a:pt x="745442" y="431957"/>
                  </a:lnTo>
                  <a:lnTo>
                    <a:pt x="0" y="431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1AECCA5E-8B17-F0C0-1603-7FF847DF406C}"/>
              </a:ext>
            </a:extLst>
          </p:cNvPr>
          <p:cNvSpPr/>
          <p:nvPr/>
        </p:nvSpPr>
        <p:spPr>
          <a:xfrm rot="10613111" flipH="1">
            <a:off x="4687574" y="1986699"/>
            <a:ext cx="1045818" cy="1003689"/>
          </a:xfrm>
          <a:prstGeom prst="arc">
            <a:avLst>
              <a:gd name="adj1" fmla="val 12036045"/>
              <a:gd name="adj2" fmla="val 1964140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AAB9E4-834F-1FB9-2E04-309D0E38D2EC}"/>
              </a:ext>
            </a:extLst>
          </p:cNvPr>
          <p:cNvSpPr/>
          <p:nvPr/>
        </p:nvSpPr>
        <p:spPr>
          <a:xfrm rot="2344837">
            <a:off x="4683672" y="2683112"/>
            <a:ext cx="2154150" cy="676006"/>
          </a:xfrm>
          <a:prstGeom prst="arc">
            <a:avLst>
              <a:gd name="adj1" fmla="val 13380942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83B7DE-0BAD-868F-0456-FE81CBDF0140}"/>
              </a:ext>
            </a:extLst>
          </p:cNvPr>
          <p:cNvCxnSpPr>
            <a:cxnSpLocks/>
          </p:cNvCxnSpPr>
          <p:nvPr/>
        </p:nvCxnSpPr>
        <p:spPr>
          <a:xfrm flipH="1">
            <a:off x="5100372" y="3173950"/>
            <a:ext cx="1013748" cy="6877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F572C7-1F8B-0F35-CB49-0D777CF2B712}"/>
              </a:ext>
            </a:extLst>
          </p:cNvPr>
          <p:cNvCxnSpPr>
            <a:cxnSpLocks/>
          </p:cNvCxnSpPr>
          <p:nvPr/>
        </p:nvCxnSpPr>
        <p:spPr>
          <a:xfrm flipV="1">
            <a:off x="6400800" y="2488543"/>
            <a:ext cx="0" cy="25991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517F8CA2-B902-48A1-020B-E5ED018895ED}"/>
              </a:ext>
            </a:extLst>
          </p:cNvPr>
          <p:cNvSpPr/>
          <p:nvPr/>
        </p:nvSpPr>
        <p:spPr>
          <a:xfrm rot="20396498">
            <a:off x="3689310" y="3934247"/>
            <a:ext cx="2835867" cy="3216671"/>
          </a:xfrm>
          <a:prstGeom prst="arc">
            <a:avLst>
              <a:gd name="adj1" fmla="val 17706179"/>
              <a:gd name="adj2" fmla="val 20412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704D6F8-5E31-D516-151B-553FFD9FB4DA}"/>
              </a:ext>
            </a:extLst>
          </p:cNvPr>
          <p:cNvSpPr/>
          <p:nvPr/>
        </p:nvSpPr>
        <p:spPr>
          <a:xfrm rot="3609924">
            <a:off x="6029580" y="3960688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F11CC6-C2E8-1F82-30AF-9C9650C9D630}"/>
              </a:ext>
            </a:extLst>
          </p:cNvPr>
          <p:cNvCxnSpPr>
            <a:cxnSpLocks/>
          </p:cNvCxnSpPr>
          <p:nvPr/>
        </p:nvCxnSpPr>
        <p:spPr>
          <a:xfrm flipV="1">
            <a:off x="7013982" y="2420565"/>
            <a:ext cx="0" cy="1694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87665-5C00-34A9-7E90-DE6CBA819192}"/>
              </a:ext>
            </a:extLst>
          </p:cNvPr>
          <p:cNvCxnSpPr>
            <a:cxnSpLocks/>
          </p:cNvCxnSpPr>
          <p:nvPr/>
        </p:nvCxnSpPr>
        <p:spPr>
          <a:xfrm>
            <a:off x="7163337" y="2793844"/>
            <a:ext cx="5593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22" grpId="0" animBg="1"/>
          <p:bldP spid="20" grpId="0" animBg="1"/>
          <p:bldP spid="19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22" grpId="0" animBg="1"/>
          <p:bldP spid="20" grpId="0" animBg="1"/>
          <p:bldP spid="19" grpId="0" animBg="1"/>
          <p:bldP spid="17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4872B-22B4-027C-FECA-08F30635727C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5E31E92-D476-B01B-3566-9165ED255EDA}"/>
              </a:ext>
            </a:extLst>
          </p:cNvPr>
          <p:cNvSpPr/>
          <p:nvPr/>
        </p:nvSpPr>
        <p:spPr>
          <a:xfrm rot="10613111" flipH="1">
            <a:off x="4687574" y="1986699"/>
            <a:ext cx="1045818" cy="1003689"/>
          </a:xfrm>
          <a:prstGeom prst="arc">
            <a:avLst>
              <a:gd name="adj1" fmla="val 12036045"/>
              <a:gd name="adj2" fmla="val 1964140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5FE6D4-2B57-7410-4E8C-9B065DB51A35}"/>
              </a:ext>
            </a:extLst>
          </p:cNvPr>
          <p:cNvSpPr/>
          <p:nvPr/>
        </p:nvSpPr>
        <p:spPr>
          <a:xfrm rot="2344837">
            <a:off x="4683672" y="2683112"/>
            <a:ext cx="2154150" cy="676006"/>
          </a:xfrm>
          <a:prstGeom prst="arc">
            <a:avLst>
              <a:gd name="adj1" fmla="val 13380942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D38914-B7F2-9209-81B1-8348A5F471E6}"/>
              </a:ext>
            </a:extLst>
          </p:cNvPr>
          <p:cNvCxnSpPr>
            <a:cxnSpLocks/>
          </p:cNvCxnSpPr>
          <p:nvPr/>
        </p:nvCxnSpPr>
        <p:spPr>
          <a:xfrm flipH="1">
            <a:off x="5100372" y="3173950"/>
            <a:ext cx="1013748" cy="6877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92AD90-58B0-BDDE-3D62-C16ACE28C59D}"/>
              </a:ext>
            </a:extLst>
          </p:cNvPr>
          <p:cNvCxnSpPr>
            <a:cxnSpLocks/>
          </p:cNvCxnSpPr>
          <p:nvPr/>
        </p:nvCxnSpPr>
        <p:spPr>
          <a:xfrm flipV="1">
            <a:off x="6400800" y="2488543"/>
            <a:ext cx="0" cy="25991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8B42EF3A-F6FC-CE7F-69D8-6A97612DD7E9}"/>
              </a:ext>
            </a:extLst>
          </p:cNvPr>
          <p:cNvSpPr/>
          <p:nvPr/>
        </p:nvSpPr>
        <p:spPr>
          <a:xfrm rot="20396498">
            <a:off x="3689310" y="3934247"/>
            <a:ext cx="2835867" cy="3216671"/>
          </a:xfrm>
          <a:prstGeom prst="arc">
            <a:avLst>
              <a:gd name="adj1" fmla="val 17706179"/>
              <a:gd name="adj2" fmla="val 204126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4336A11-582F-2556-6BFE-9BEFB5F4FE2F}"/>
              </a:ext>
            </a:extLst>
          </p:cNvPr>
          <p:cNvSpPr/>
          <p:nvPr/>
        </p:nvSpPr>
        <p:spPr>
          <a:xfrm rot="3609924">
            <a:off x="6029580" y="3960688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63DDE1-A728-1561-6D3E-1158DCF57DC1}"/>
              </a:ext>
            </a:extLst>
          </p:cNvPr>
          <p:cNvCxnSpPr>
            <a:cxnSpLocks/>
          </p:cNvCxnSpPr>
          <p:nvPr/>
        </p:nvCxnSpPr>
        <p:spPr>
          <a:xfrm flipV="1">
            <a:off x="7013982" y="2420565"/>
            <a:ext cx="0" cy="1694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972E1D-3950-7861-B460-BDE41C67E5EA}"/>
              </a:ext>
            </a:extLst>
          </p:cNvPr>
          <p:cNvCxnSpPr>
            <a:cxnSpLocks/>
          </p:cNvCxnSpPr>
          <p:nvPr/>
        </p:nvCxnSpPr>
        <p:spPr>
          <a:xfrm>
            <a:off x="7163337" y="2793844"/>
            <a:ext cx="5593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 animBg="1"/>
          <p:bldP spid="34" grpId="0" animBg="1"/>
          <p:bldP spid="37" grpId="0" animBg="1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 animBg="1"/>
          <p:bldP spid="34" grpId="0" animBg="1"/>
          <p:bldP spid="37" grpId="0" animBg="1"/>
          <p:bldP spid="38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১৮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C60E-B79E-1509-6653-9B0226B8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7885" y="1865210"/>
            <a:ext cx="5036228" cy="38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A71C2-5EED-FEE9-9157-4B616643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972" y="1395116"/>
            <a:ext cx="7616055" cy="4615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004429" y="577994"/>
            <a:ext cx="511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নিচে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822318" y="407204"/>
            <a:ext cx="254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নির্দেশক-২০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0" y="993971"/>
            <a:ext cx="5846056" cy="2474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45D8E-455E-1106-6BBA-D607923C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92" y="3594154"/>
            <a:ext cx="6018672" cy="29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297149" y="3042065"/>
            <a:ext cx="8388060" cy="1447798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2900340"/>
              <a:ext cx="6096000" cy="872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ঋ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ঋ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A94E3-E284-1B8C-B1EB-6A560066A2E7}"/>
              </a:ext>
            </a:extLst>
          </p:cNvPr>
          <p:cNvSpPr txBox="1"/>
          <p:nvPr/>
        </p:nvSpPr>
        <p:spPr>
          <a:xfrm>
            <a:off x="2388452" y="2245492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1৩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ঋ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3BF24-7172-F8AD-474E-24FE4C56FA65}"/>
              </a:ext>
            </a:extLst>
          </p:cNvPr>
          <p:cNvSpPr txBox="1"/>
          <p:nvPr/>
        </p:nvSpPr>
        <p:spPr>
          <a:xfrm>
            <a:off x="2439546" y="545170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DDB8A1-B9FB-1BE8-D165-4B91614CA3CF}"/>
              </a:ext>
            </a:extLst>
          </p:cNvPr>
          <p:cNvGrpSpPr/>
          <p:nvPr/>
        </p:nvGrpSpPr>
        <p:grpSpPr>
          <a:xfrm>
            <a:off x="6923078" y="2125524"/>
            <a:ext cx="2588975" cy="3461235"/>
            <a:chOff x="7270217" y="1928044"/>
            <a:chExt cx="2588975" cy="346123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12ACC4-7F77-AF62-18EB-D089BBB17397}"/>
                </a:ext>
              </a:extLst>
            </p:cNvPr>
            <p:cNvSpPr/>
            <p:nvPr/>
          </p:nvSpPr>
          <p:spPr>
            <a:xfrm>
              <a:off x="7270217" y="1928044"/>
              <a:ext cx="2588975" cy="1221955"/>
            </a:xfrm>
            <a:custGeom>
              <a:avLst/>
              <a:gdLst/>
              <a:ahLst/>
              <a:cxnLst/>
              <a:rect l="l" t="t" r="r" b="b"/>
              <a:pathLst>
                <a:path w="3051376" h="1440201">
                  <a:moveTo>
                    <a:pt x="493466" y="0"/>
                  </a:moveTo>
                  <a:lnTo>
                    <a:pt x="780002" y="138622"/>
                  </a:lnTo>
                  <a:cubicBezTo>
                    <a:pt x="769484" y="195427"/>
                    <a:pt x="760996" y="238405"/>
                    <a:pt x="754536" y="267555"/>
                  </a:cubicBezTo>
                  <a:cubicBezTo>
                    <a:pt x="748076" y="296705"/>
                    <a:pt x="744846" y="323639"/>
                    <a:pt x="744846" y="348358"/>
                  </a:cubicBezTo>
                  <a:cubicBezTo>
                    <a:pt x="744846" y="428120"/>
                    <a:pt x="774970" y="486527"/>
                    <a:pt x="835218" y="523578"/>
                  </a:cubicBezTo>
                  <a:cubicBezTo>
                    <a:pt x="895466" y="560630"/>
                    <a:pt x="990592" y="579156"/>
                    <a:pt x="1120592" y="579156"/>
                  </a:cubicBezTo>
                  <a:cubicBezTo>
                    <a:pt x="1198698" y="579156"/>
                    <a:pt x="1262390" y="578461"/>
                    <a:pt x="1311668" y="577073"/>
                  </a:cubicBezTo>
                  <a:cubicBezTo>
                    <a:pt x="1360946" y="575685"/>
                    <a:pt x="1416682" y="573336"/>
                    <a:pt x="1478880" y="570026"/>
                  </a:cubicBezTo>
                  <a:cubicBezTo>
                    <a:pt x="1543106" y="563139"/>
                    <a:pt x="1610334" y="557814"/>
                    <a:pt x="1680568" y="554050"/>
                  </a:cubicBezTo>
                  <a:cubicBezTo>
                    <a:pt x="1750800" y="550286"/>
                    <a:pt x="1815412" y="548404"/>
                    <a:pt x="1874406" y="548404"/>
                  </a:cubicBezTo>
                  <a:cubicBezTo>
                    <a:pt x="1985134" y="548404"/>
                    <a:pt x="2080792" y="559402"/>
                    <a:pt x="2161382" y="581398"/>
                  </a:cubicBezTo>
                  <a:cubicBezTo>
                    <a:pt x="2241972" y="603394"/>
                    <a:pt x="2309522" y="633211"/>
                    <a:pt x="2364030" y="670850"/>
                  </a:cubicBezTo>
                  <a:cubicBezTo>
                    <a:pt x="2418538" y="708488"/>
                    <a:pt x="2461264" y="751920"/>
                    <a:pt x="2492202" y="801144"/>
                  </a:cubicBezTo>
                  <a:cubicBezTo>
                    <a:pt x="2523140" y="850368"/>
                    <a:pt x="2548726" y="903302"/>
                    <a:pt x="2568962" y="959947"/>
                  </a:cubicBezTo>
                  <a:lnTo>
                    <a:pt x="2568962" y="972039"/>
                  </a:lnTo>
                  <a:cubicBezTo>
                    <a:pt x="2561326" y="1056179"/>
                    <a:pt x="2551290" y="1097769"/>
                    <a:pt x="2538850" y="1096808"/>
                  </a:cubicBezTo>
                  <a:lnTo>
                    <a:pt x="2848288" y="1096808"/>
                  </a:lnTo>
                  <a:lnTo>
                    <a:pt x="3051376" y="1440201"/>
                  </a:lnTo>
                  <a:lnTo>
                    <a:pt x="189474" y="1440201"/>
                  </a:lnTo>
                  <a:lnTo>
                    <a:pt x="0" y="1096808"/>
                  </a:lnTo>
                  <a:lnTo>
                    <a:pt x="2228852" y="1096808"/>
                  </a:lnTo>
                  <a:cubicBezTo>
                    <a:pt x="2243158" y="1092430"/>
                    <a:pt x="2250314" y="1092830"/>
                    <a:pt x="2250314" y="1098009"/>
                  </a:cubicBezTo>
                  <a:cubicBezTo>
                    <a:pt x="2250314" y="1076280"/>
                    <a:pt x="2241344" y="1056460"/>
                    <a:pt x="2223406" y="1038548"/>
                  </a:cubicBezTo>
                  <a:cubicBezTo>
                    <a:pt x="2205468" y="1020636"/>
                    <a:pt x="2180014" y="1005260"/>
                    <a:pt x="2147046" y="992420"/>
                  </a:cubicBezTo>
                  <a:cubicBezTo>
                    <a:pt x="2114080" y="979581"/>
                    <a:pt x="2074306" y="969944"/>
                    <a:pt x="2027724" y="963511"/>
                  </a:cubicBezTo>
                  <a:cubicBezTo>
                    <a:pt x="1981142" y="957078"/>
                    <a:pt x="1938418" y="953861"/>
                    <a:pt x="1899554" y="953861"/>
                  </a:cubicBezTo>
                  <a:cubicBezTo>
                    <a:pt x="1854974" y="953861"/>
                    <a:pt x="1800824" y="956237"/>
                    <a:pt x="1737106" y="960988"/>
                  </a:cubicBezTo>
                  <a:cubicBezTo>
                    <a:pt x="1673386" y="965739"/>
                    <a:pt x="1603488" y="971719"/>
                    <a:pt x="1527410" y="978926"/>
                  </a:cubicBezTo>
                  <a:cubicBezTo>
                    <a:pt x="1455016" y="985600"/>
                    <a:pt x="1386358" y="990685"/>
                    <a:pt x="1321438" y="994182"/>
                  </a:cubicBezTo>
                  <a:cubicBezTo>
                    <a:pt x="1256518" y="997679"/>
                    <a:pt x="1200514" y="999428"/>
                    <a:pt x="1153426" y="999428"/>
                  </a:cubicBezTo>
                  <a:cubicBezTo>
                    <a:pt x="1067418" y="995797"/>
                    <a:pt x="981796" y="979741"/>
                    <a:pt x="896562" y="951258"/>
                  </a:cubicBezTo>
                  <a:cubicBezTo>
                    <a:pt x="811328" y="922775"/>
                    <a:pt x="734622" y="883295"/>
                    <a:pt x="666446" y="832816"/>
                  </a:cubicBezTo>
                  <a:cubicBezTo>
                    <a:pt x="598268" y="782338"/>
                    <a:pt x="542224" y="717524"/>
                    <a:pt x="498312" y="638376"/>
                  </a:cubicBezTo>
                  <a:cubicBezTo>
                    <a:pt x="454400" y="559229"/>
                    <a:pt x="430656" y="460928"/>
                    <a:pt x="427079" y="343473"/>
                  </a:cubicBezTo>
                  <a:cubicBezTo>
                    <a:pt x="430496" y="339523"/>
                    <a:pt x="432204" y="341204"/>
                    <a:pt x="432204" y="348518"/>
                  </a:cubicBezTo>
                  <a:cubicBezTo>
                    <a:pt x="432204" y="325828"/>
                    <a:pt x="434072" y="307062"/>
                    <a:pt x="437810" y="292221"/>
                  </a:cubicBezTo>
                  <a:lnTo>
                    <a:pt x="493466" y="0"/>
                  </a:lnTo>
                  <a:close/>
                </a:path>
              </a:pathLst>
            </a:custGeom>
            <a:solidFill>
              <a:srgbClr val="008481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96C6D5-1181-14A8-BB69-71924D46F61F}"/>
                </a:ext>
              </a:extLst>
            </p:cNvPr>
            <p:cNvSpPr/>
            <p:nvPr/>
          </p:nvSpPr>
          <p:spPr>
            <a:xfrm>
              <a:off x="7603583" y="3219331"/>
              <a:ext cx="2066058" cy="2169948"/>
            </a:xfrm>
            <a:custGeom>
              <a:avLst/>
              <a:gdLst/>
              <a:ahLst/>
              <a:cxnLst/>
              <a:rect l="l" t="t" r="r" b="b"/>
              <a:pathLst>
                <a:path w="2435064" h="2557509">
                  <a:moveTo>
                    <a:pt x="557854" y="0"/>
                  </a:moveTo>
                  <a:cubicBezTo>
                    <a:pt x="662762" y="0"/>
                    <a:pt x="758460" y="20301"/>
                    <a:pt x="844948" y="60903"/>
                  </a:cubicBezTo>
                  <a:cubicBezTo>
                    <a:pt x="931438" y="101504"/>
                    <a:pt x="1006102" y="153331"/>
                    <a:pt x="1068940" y="216383"/>
                  </a:cubicBezTo>
                  <a:cubicBezTo>
                    <a:pt x="1131776" y="279434"/>
                    <a:pt x="1181788" y="350881"/>
                    <a:pt x="1218974" y="430723"/>
                  </a:cubicBezTo>
                  <a:cubicBezTo>
                    <a:pt x="1256158" y="510565"/>
                    <a:pt x="1274992" y="578274"/>
                    <a:pt x="1275472" y="633852"/>
                  </a:cubicBezTo>
                  <a:cubicBezTo>
                    <a:pt x="1323468" y="531506"/>
                    <a:pt x="1401936" y="432978"/>
                    <a:pt x="1510874" y="338268"/>
                  </a:cubicBezTo>
                  <a:cubicBezTo>
                    <a:pt x="1619812" y="243557"/>
                    <a:pt x="1719902" y="172845"/>
                    <a:pt x="1811142" y="126130"/>
                  </a:cubicBezTo>
                  <a:lnTo>
                    <a:pt x="2435064" y="479293"/>
                  </a:lnTo>
                  <a:cubicBezTo>
                    <a:pt x="2361816" y="565194"/>
                    <a:pt x="2297082" y="645023"/>
                    <a:pt x="2240864" y="718779"/>
                  </a:cubicBezTo>
                  <a:cubicBezTo>
                    <a:pt x="2184646" y="792535"/>
                    <a:pt x="2134728" y="875433"/>
                    <a:pt x="2091110" y="967475"/>
                  </a:cubicBezTo>
                  <a:cubicBezTo>
                    <a:pt x="2047492" y="1059516"/>
                    <a:pt x="2012668" y="1159952"/>
                    <a:pt x="1986642" y="1268784"/>
                  </a:cubicBezTo>
                  <a:cubicBezTo>
                    <a:pt x="1960616" y="1377616"/>
                    <a:pt x="1947602" y="1494016"/>
                    <a:pt x="1947602" y="1617983"/>
                  </a:cubicBezTo>
                  <a:cubicBezTo>
                    <a:pt x="1947602" y="1675589"/>
                    <a:pt x="1950686" y="1739788"/>
                    <a:pt x="1956852" y="1810581"/>
                  </a:cubicBezTo>
                  <a:cubicBezTo>
                    <a:pt x="1963018" y="1881374"/>
                    <a:pt x="1973068" y="1960575"/>
                    <a:pt x="1987004" y="2048186"/>
                  </a:cubicBezTo>
                  <a:cubicBezTo>
                    <a:pt x="2000938" y="2135796"/>
                    <a:pt x="2015886" y="2217586"/>
                    <a:pt x="2031848" y="2293558"/>
                  </a:cubicBezTo>
                  <a:cubicBezTo>
                    <a:pt x="2047812" y="2369529"/>
                    <a:pt x="2064950" y="2457513"/>
                    <a:pt x="2083262" y="2557509"/>
                  </a:cubicBezTo>
                  <a:lnTo>
                    <a:pt x="1772222" y="2431299"/>
                  </a:lnTo>
                  <a:cubicBezTo>
                    <a:pt x="1683918" y="2131098"/>
                    <a:pt x="1632986" y="1885338"/>
                    <a:pt x="1619424" y="1694021"/>
                  </a:cubicBezTo>
                  <a:cubicBezTo>
                    <a:pt x="1605864" y="1502705"/>
                    <a:pt x="1599084" y="1341966"/>
                    <a:pt x="1599084" y="1211806"/>
                  </a:cubicBezTo>
                  <a:cubicBezTo>
                    <a:pt x="1599084" y="1110208"/>
                    <a:pt x="1611978" y="1012120"/>
                    <a:pt x="1637764" y="917543"/>
                  </a:cubicBezTo>
                  <a:cubicBezTo>
                    <a:pt x="1644212" y="893899"/>
                    <a:pt x="1650854" y="871867"/>
                    <a:pt x="1657694" y="851448"/>
                  </a:cubicBezTo>
                  <a:lnTo>
                    <a:pt x="1664108" y="833317"/>
                  </a:lnTo>
                  <a:lnTo>
                    <a:pt x="1626382" y="871916"/>
                  </a:lnTo>
                  <a:cubicBezTo>
                    <a:pt x="1603378" y="896047"/>
                    <a:pt x="1580024" y="921133"/>
                    <a:pt x="1556320" y="947173"/>
                  </a:cubicBezTo>
                  <a:cubicBezTo>
                    <a:pt x="1508912" y="999254"/>
                    <a:pt x="1457458" y="1058448"/>
                    <a:pt x="1401962" y="1124756"/>
                  </a:cubicBezTo>
                  <a:cubicBezTo>
                    <a:pt x="1346464" y="1191064"/>
                    <a:pt x="1298348" y="1250779"/>
                    <a:pt x="1257612" y="1303900"/>
                  </a:cubicBezTo>
                  <a:cubicBezTo>
                    <a:pt x="1195308" y="1381420"/>
                    <a:pt x="1133792" y="1457205"/>
                    <a:pt x="1073064" y="1531254"/>
                  </a:cubicBezTo>
                  <a:cubicBezTo>
                    <a:pt x="1012334" y="1605304"/>
                    <a:pt x="955784" y="1664778"/>
                    <a:pt x="903408" y="1709677"/>
                  </a:cubicBezTo>
                  <a:cubicBezTo>
                    <a:pt x="893320" y="1716351"/>
                    <a:pt x="865730" y="1728030"/>
                    <a:pt x="820644" y="1744713"/>
                  </a:cubicBezTo>
                  <a:cubicBezTo>
                    <a:pt x="798100" y="1753055"/>
                    <a:pt x="782034" y="1758478"/>
                    <a:pt x="772444" y="1760980"/>
                  </a:cubicBezTo>
                  <a:lnTo>
                    <a:pt x="767676" y="1762041"/>
                  </a:lnTo>
                  <a:lnTo>
                    <a:pt x="773996" y="1765236"/>
                  </a:lnTo>
                  <a:cubicBezTo>
                    <a:pt x="795808" y="1778372"/>
                    <a:pt x="792432" y="1793500"/>
                    <a:pt x="763866" y="1810621"/>
                  </a:cubicBezTo>
                  <a:cubicBezTo>
                    <a:pt x="731220" y="1830188"/>
                    <a:pt x="681048" y="1839971"/>
                    <a:pt x="613352" y="1839971"/>
                  </a:cubicBezTo>
                  <a:cubicBezTo>
                    <a:pt x="543038" y="1839971"/>
                    <a:pt x="481042" y="1816120"/>
                    <a:pt x="427360" y="1768418"/>
                  </a:cubicBezTo>
                  <a:cubicBezTo>
                    <a:pt x="373678" y="1720715"/>
                    <a:pt x="325896" y="1665592"/>
                    <a:pt x="284012" y="1603048"/>
                  </a:cubicBezTo>
                  <a:cubicBezTo>
                    <a:pt x="242130" y="1540503"/>
                    <a:pt x="205038" y="1474396"/>
                    <a:pt x="172738" y="1404724"/>
                  </a:cubicBezTo>
                  <a:cubicBezTo>
                    <a:pt x="140438" y="1335052"/>
                    <a:pt x="111074" y="1256732"/>
                    <a:pt x="84648" y="1169762"/>
                  </a:cubicBezTo>
                  <a:lnTo>
                    <a:pt x="381352" y="1096327"/>
                  </a:lnTo>
                  <a:cubicBezTo>
                    <a:pt x="407300" y="1176676"/>
                    <a:pt x="428548" y="1235283"/>
                    <a:pt x="445098" y="1272147"/>
                  </a:cubicBezTo>
                  <a:cubicBezTo>
                    <a:pt x="461648" y="1309012"/>
                    <a:pt x="480868" y="1327444"/>
                    <a:pt x="502758" y="1327444"/>
                  </a:cubicBezTo>
                  <a:cubicBezTo>
                    <a:pt x="514716" y="1327444"/>
                    <a:pt x="547164" y="1307784"/>
                    <a:pt x="600098" y="1268464"/>
                  </a:cubicBezTo>
                  <a:cubicBezTo>
                    <a:pt x="653032" y="1229143"/>
                    <a:pt x="709704" y="1179252"/>
                    <a:pt x="770112" y="1118790"/>
                  </a:cubicBezTo>
                  <a:cubicBezTo>
                    <a:pt x="830520" y="1058328"/>
                    <a:pt x="882134" y="996731"/>
                    <a:pt x="924952" y="934000"/>
                  </a:cubicBezTo>
                  <a:cubicBezTo>
                    <a:pt x="967768" y="871269"/>
                    <a:pt x="989176" y="820070"/>
                    <a:pt x="989176" y="780402"/>
                  </a:cubicBezTo>
                  <a:cubicBezTo>
                    <a:pt x="989176" y="740735"/>
                    <a:pt x="981636" y="699879"/>
                    <a:pt x="966554" y="657836"/>
                  </a:cubicBezTo>
                  <a:cubicBezTo>
                    <a:pt x="951472" y="615793"/>
                    <a:pt x="930876" y="578862"/>
                    <a:pt x="904770" y="547042"/>
                  </a:cubicBezTo>
                  <a:cubicBezTo>
                    <a:pt x="878664" y="515223"/>
                    <a:pt x="848472" y="489343"/>
                    <a:pt x="814198" y="469403"/>
                  </a:cubicBezTo>
                  <a:cubicBezTo>
                    <a:pt x="797060" y="459432"/>
                    <a:pt x="780028" y="451955"/>
                    <a:pt x="763104" y="446969"/>
                  </a:cubicBezTo>
                  <a:lnTo>
                    <a:pt x="741312" y="442140"/>
                  </a:lnTo>
                  <a:lnTo>
                    <a:pt x="748024" y="453784"/>
                  </a:lnTo>
                  <a:cubicBezTo>
                    <a:pt x="758452" y="475948"/>
                    <a:pt x="763666" y="509437"/>
                    <a:pt x="763666" y="554250"/>
                  </a:cubicBezTo>
                  <a:cubicBezTo>
                    <a:pt x="763666" y="653979"/>
                    <a:pt x="729204" y="739440"/>
                    <a:pt x="660280" y="810633"/>
                  </a:cubicBezTo>
                  <a:cubicBezTo>
                    <a:pt x="591356" y="881826"/>
                    <a:pt x="496858" y="917423"/>
                    <a:pt x="376788" y="917423"/>
                  </a:cubicBezTo>
                  <a:cubicBezTo>
                    <a:pt x="264140" y="917423"/>
                    <a:pt x="173178" y="879731"/>
                    <a:pt x="103908" y="804347"/>
                  </a:cubicBezTo>
                  <a:cubicBezTo>
                    <a:pt x="34636" y="728963"/>
                    <a:pt x="0" y="635560"/>
                    <a:pt x="0" y="524139"/>
                  </a:cubicBezTo>
                  <a:cubicBezTo>
                    <a:pt x="0" y="386397"/>
                    <a:pt x="40802" y="275684"/>
                    <a:pt x="122406" y="191997"/>
                  </a:cubicBezTo>
                  <a:cubicBezTo>
                    <a:pt x="204010" y="108311"/>
                    <a:pt x="302152" y="51680"/>
                    <a:pt x="416828" y="22103"/>
                  </a:cubicBezTo>
                  <a:cubicBezTo>
                    <a:pt x="465946" y="7368"/>
                    <a:pt x="512954" y="0"/>
                    <a:pt x="557854" y="0"/>
                  </a:cubicBezTo>
                  <a:close/>
                </a:path>
              </a:pathLst>
            </a:custGeom>
            <a:solidFill>
              <a:srgbClr val="008481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DB9912-93A0-84B1-398B-A174D101738B}"/>
              </a:ext>
            </a:extLst>
          </p:cNvPr>
          <p:cNvSpPr/>
          <p:nvPr/>
        </p:nvSpPr>
        <p:spPr>
          <a:xfrm>
            <a:off x="3044885" y="2125524"/>
            <a:ext cx="2354433" cy="3103932"/>
          </a:xfrm>
          <a:custGeom>
            <a:avLst/>
            <a:gdLst/>
            <a:ahLst/>
            <a:cxnLst/>
            <a:rect l="l" t="t" r="r" b="b"/>
            <a:pathLst>
              <a:path w="2354433" h="3103932">
                <a:moveTo>
                  <a:pt x="385523" y="0"/>
                </a:moveTo>
                <a:lnTo>
                  <a:pt x="611874" y="115811"/>
                </a:lnTo>
                <a:cubicBezTo>
                  <a:pt x="592305" y="168690"/>
                  <a:pt x="582521" y="226818"/>
                  <a:pt x="582521" y="290193"/>
                </a:cubicBezTo>
                <a:cubicBezTo>
                  <a:pt x="582521" y="354503"/>
                  <a:pt x="605091" y="401912"/>
                  <a:pt x="650233" y="432421"/>
                </a:cubicBezTo>
                <a:cubicBezTo>
                  <a:pt x="695374" y="462930"/>
                  <a:pt x="763286" y="478185"/>
                  <a:pt x="853968" y="478185"/>
                </a:cubicBezTo>
                <a:cubicBezTo>
                  <a:pt x="945496" y="478185"/>
                  <a:pt x="1034021" y="474227"/>
                  <a:pt x="1119545" y="466310"/>
                </a:cubicBezTo>
                <a:cubicBezTo>
                  <a:pt x="1169756" y="463286"/>
                  <a:pt x="1219801" y="460240"/>
                  <a:pt x="1269678" y="457171"/>
                </a:cubicBezTo>
                <a:cubicBezTo>
                  <a:pt x="1319556" y="454102"/>
                  <a:pt x="1363930" y="452568"/>
                  <a:pt x="1402800" y="452568"/>
                </a:cubicBezTo>
                <a:cubicBezTo>
                  <a:pt x="1488190" y="452568"/>
                  <a:pt x="1561539" y="461763"/>
                  <a:pt x="1622846" y="480153"/>
                </a:cubicBezTo>
                <a:cubicBezTo>
                  <a:pt x="1684154" y="498543"/>
                  <a:pt x="1735966" y="524193"/>
                  <a:pt x="1778283" y="557104"/>
                </a:cubicBezTo>
                <a:cubicBezTo>
                  <a:pt x="1820600" y="590015"/>
                  <a:pt x="1853522" y="626873"/>
                  <a:pt x="1877049" y="667678"/>
                </a:cubicBezTo>
                <a:cubicBezTo>
                  <a:pt x="1900575" y="708483"/>
                  <a:pt x="1917120" y="751522"/>
                  <a:pt x="1926682" y="796797"/>
                </a:cubicBezTo>
                <a:lnTo>
                  <a:pt x="1927416" y="801267"/>
                </a:lnTo>
                <a:cubicBezTo>
                  <a:pt x="1923635" y="842628"/>
                  <a:pt x="1920377" y="875560"/>
                  <a:pt x="1917642" y="900066"/>
                </a:cubicBezTo>
                <a:lnTo>
                  <a:pt x="1916838" y="905136"/>
                </a:lnTo>
                <a:lnTo>
                  <a:pt x="2203599" y="905136"/>
                </a:lnTo>
                <a:lnTo>
                  <a:pt x="2354433" y="1191193"/>
                </a:lnTo>
                <a:lnTo>
                  <a:pt x="1235755" y="1191193"/>
                </a:lnTo>
                <a:lnTo>
                  <a:pt x="1235755" y="1897663"/>
                </a:lnTo>
                <a:cubicBezTo>
                  <a:pt x="1235755" y="1903711"/>
                  <a:pt x="1237590" y="1908570"/>
                  <a:pt x="1241259" y="1912239"/>
                </a:cubicBezTo>
                <a:cubicBezTo>
                  <a:pt x="1242176" y="1913156"/>
                  <a:pt x="1242730" y="1913959"/>
                  <a:pt x="1242921" y="1914647"/>
                </a:cubicBezTo>
                <a:lnTo>
                  <a:pt x="1242493" y="1916064"/>
                </a:lnTo>
                <a:lnTo>
                  <a:pt x="1253351" y="1912322"/>
                </a:lnTo>
                <a:cubicBezTo>
                  <a:pt x="1262901" y="1908709"/>
                  <a:pt x="1275827" y="1903289"/>
                  <a:pt x="1292126" y="1896062"/>
                </a:cubicBezTo>
                <a:cubicBezTo>
                  <a:pt x="1324726" y="1881607"/>
                  <a:pt x="1364775" y="1857403"/>
                  <a:pt x="1412273" y="1823447"/>
                </a:cubicBezTo>
                <a:cubicBezTo>
                  <a:pt x="1459771" y="1789491"/>
                  <a:pt x="1508826" y="1747218"/>
                  <a:pt x="1559437" y="1696629"/>
                </a:cubicBezTo>
                <a:cubicBezTo>
                  <a:pt x="1610049" y="1646040"/>
                  <a:pt x="1661950" y="1578851"/>
                  <a:pt x="1715141" y="1495061"/>
                </a:cubicBezTo>
                <a:cubicBezTo>
                  <a:pt x="1867954" y="1596551"/>
                  <a:pt x="1969999" y="1711717"/>
                  <a:pt x="2021278" y="1840558"/>
                </a:cubicBezTo>
                <a:cubicBezTo>
                  <a:pt x="2072557" y="1969399"/>
                  <a:pt x="2098196" y="2094482"/>
                  <a:pt x="2098196" y="2215808"/>
                </a:cubicBezTo>
                <a:cubicBezTo>
                  <a:pt x="2098196" y="2364217"/>
                  <a:pt x="2072745" y="2493014"/>
                  <a:pt x="2021845" y="2602198"/>
                </a:cubicBezTo>
                <a:cubicBezTo>
                  <a:pt x="1970945" y="2711382"/>
                  <a:pt x="1905468" y="2803810"/>
                  <a:pt x="1825414" y="2879482"/>
                </a:cubicBezTo>
                <a:cubicBezTo>
                  <a:pt x="1745361" y="2955155"/>
                  <a:pt x="1658025" y="3011481"/>
                  <a:pt x="1563407" y="3048461"/>
                </a:cubicBezTo>
                <a:cubicBezTo>
                  <a:pt x="1468788" y="3085442"/>
                  <a:pt x="1377739" y="3103932"/>
                  <a:pt x="1290258" y="3103932"/>
                </a:cubicBezTo>
                <a:cubicBezTo>
                  <a:pt x="943583" y="3074934"/>
                  <a:pt x="681931" y="2908379"/>
                  <a:pt x="505303" y="2604266"/>
                </a:cubicBezTo>
                <a:cubicBezTo>
                  <a:pt x="339714" y="2319160"/>
                  <a:pt x="231907" y="1884872"/>
                  <a:pt x="181883" y="1301403"/>
                </a:cubicBezTo>
                <a:lnTo>
                  <a:pt x="173307" y="1191193"/>
                </a:lnTo>
                <a:lnTo>
                  <a:pt x="161908" y="1191193"/>
                </a:lnTo>
                <a:lnTo>
                  <a:pt x="0" y="905136"/>
                </a:lnTo>
                <a:lnTo>
                  <a:pt x="1672446" y="905136"/>
                </a:lnTo>
                <a:cubicBezTo>
                  <a:pt x="1674225" y="904557"/>
                  <a:pt x="1676215" y="902512"/>
                  <a:pt x="1678417" y="898998"/>
                </a:cubicBezTo>
                <a:lnTo>
                  <a:pt x="1680149" y="897645"/>
                </a:lnTo>
                <a:lnTo>
                  <a:pt x="1676420" y="887779"/>
                </a:lnTo>
                <a:cubicBezTo>
                  <a:pt x="1661888" y="856202"/>
                  <a:pt x="1632177" y="832601"/>
                  <a:pt x="1587289" y="816977"/>
                </a:cubicBezTo>
                <a:cubicBezTo>
                  <a:pt x="1535989" y="799121"/>
                  <a:pt x="1481230" y="790193"/>
                  <a:pt x="1423013" y="790193"/>
                </a:cubicBezTo>
                <a:cubicBezTo>
                  <a:pt x="1393794" y="790193"/>
                  <a:pt x="1354879" y="791549"/>
                  <a:pt x="1306269" y="794262"/>
                </a:cubicBezTo>
                <a:cubicBezTo>
                  <a:pt x="1257659" y="796975"/>
                  <a:pt x="1206069" y="801200"/>
                  <a:pt x="1151499" y="806937"/>
                </a:cubicBezTo>
                <a:cubicBezTo>
                  <a:pt x="1103734" y="812363"/>
                  <a:pt x="1055113" y="816565"/>
                  <a:pt x="1005636" y="819545"/>
                </a:cubicBezTo>
                <a:cubicBezTo>
                  <a:pt x="956158" y="822525"/>
                  <a:pt x="915342" y="824015"/>
                  <a:pt x="883188" y="824015"/>
                </a:cubicBezTo>
                <a:cubicBezTo>
                  <a:pt x="813185" y="824015"/>
                  <a:pt x="746107" y="812774"/>
                  <a:pt x="681954" y="790293"/>
                </a:cubicBezTo>
                <a:cubicBezTo>
                  <a:pt x="617800" y="767811"/>
                  <a:pt x="560551" y="734355"/>
                  <a:pt x="510206" y="689926"/>
                </a:cubicBezTo>
                <a:cubicBezTo>
                  <a:pt x="459862" y="645496"/>
                  <a:pt x="418812" y="590638"/>
                  <a:pt x="387058" y="525350"/>
                </a:cubicBezTo>
                <a:cubicBezTo>
                  <a:pt x="355303" y="460062"/>
                  <a:pt x="337914" y="386502"/>
                  <a:pt x="334889" y="304670"/>
                </a:cubicBezTo>
                <a:cubicBezTo>
                  <a:pt x="334889" y="261796"/>
                  <a:pt x="351767" y="160240"/>
                  <a:pt x="385523" y="0"/>
                </a:cubicBezTo>
                <a:close/>
                <a:moveTo>
                  <a:pt x="190379" y="1191193"/>
                </a:moveTo>
                <a:lnTo>
                  <a:pt x="404269" y="1293394"/>
                </a:lnTo>
                <a:cubicBezTo>
                  <a:pt x="433577" y="1515942"/>
                  <a:pt x="473704" y="1712573"/>
                  <a:pt x="524649" y="1883286"/>
                </a:cubicBezTo>
                <a:cubicBezTo>
                  <a:pt x="575594" y="2054000"/>
                  <a:pt x="638091" y="2199274"/>
                  <a:pt x="712140" y="2319110"/>
                </a:cubicBezTo>
                <a:cubicBezTo>
                  <a:pt x="786190" y="2438945"/>
                  <a:pt x="871202" y="2529972"/>
                  <a:pt x="967177" y="2592191"/>
                </a:cubicBezTo>
                <a:cubicBezTo>
                  <a:pt x="1063152" y="2654410"/>
                  <a:pt x="1174982" y="2685520"/>
                  <a:pt x="1302667" y="2685520"/>
                </a:cubicBezTo>
                <a:cubicBezTo>
                  <a:pt x="1363418" y="2685520"/>
                  <a:pt x="1425237" y="2675246"/>
                  <a:pt x="1488123" y="2654699"/>
                </a:cubicBezTo>
                <a:cubicBezTo>
                  <a:pt x="1551010" y="2634152"/>
                  <a:pt x="1609271" y="2603599"/>
                  <a:pt x="1662906" y="2563038"/>
                </a:cubicBezTo>
                <a:cubicBezTo>
                  <a:pt x="1716542" y="2522478"/>
                  <a:pt x="1759804" y="2473712"/>
                  <a:pt x="1792693" y="2416741"/>
                </a:cubicBezTo>
                <a:cubicBezTo>
                  <a:pt x="1825581" y="2359770"/>
                  <a:pt x="1842025" y="2293192"/>
                  <a:pt x="1842025" y="2217008"/>
                </a:cubicBezTo>
                <a:cubicBezTo>
                  <a:pt x="1842025" y="2178761"/>
                  <a:pt x="1834153" y="2141480"/>
                  <a:pt x="1818410" y="2105167"/>
                </a:cubicBezTo>
                <a:cubicBezTo>
                  <a:pt x="1802666" y="2068854"/>
                  <a:pt x="1791392" y="2040758"/>
                  <a:pt x="1784587" y="2020878"/>
                </a:cubicBezTo>
                <a:cubicBezTo>
                  <a:pt x="1766397" y="2055568"/>
                  <a:pt x="1733398" y="2088845"/>
                  <a:pt x="1685588" y="2120711"/>
                </a:cubicBezTo>
                <a:cubicBezTo>
                  <a:pt x="1637779" y="2152577"/>
                  <a:pt x="1588868" y="2180640"/>
                  <a:pt x="1538857" y="2204900"/>
                </a:cubicBezTo>
                <a:cubicBezTo>
                  <a:pt x="1488846" y="2229161"/>
                  <a:pt x="1440358" y="2247151"/>
                  <a:pt x="1393394" y="2258869"/>
                </a:cubicBezTo>
                <a:cubicBezTo>
                  <a:pt x="1346429" y="2270588"/>
                  <a:pt x="1302022" y="2276448"/>
                  <a:pt x="1260172" y="2276448"/>
                </a:cubicBezTo>
                <a:cubicBezTo>
                  <a:pt x="1196930" y="2276448"/>
                  <a:pt x="1143516" y="2260304"/>
                  <a:pt x="1099932" y="2228016"/>
                </a:cubicBezTo>
                <a:cubicBezTo>
                  <a:pt x="1056347" y="2195727"/>
                  <a:pt x="1022213" y="2158769"/>
                  <a:pt x="997530" y="2117142"/>
                </a:cubicBezTo>
                <a:cubicBezTo>
                  <a:pt x="972847" y="2075514"/>
                  <a:pt x="954435" y="2034209"/>
                  <a:pt x="942294" y="1993226"/>
                </a:cubicBezTo>
                <a:cubicBezTo>
                  <a:pt x="930152" y="1952243"/>
                  <a:pt x="924081" y="1920678"/>
                  <a:pt x="924081" y="1898530"/>
                </a:cubicBezTo>
                <a:lnTo>
                  <a:pt x="924081" y="1191193"/>
                </a:lnTo>
                <a:lnTo>
                  <a:pt x="190379" y="1191193"/>
                </a:lnTo>
                <a:close/>
              </a:path>
            </a:pathLst>
          </a:custGeom>
          <a:solidFill>
            <a:srgbClr val="00B05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175504" y="478699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বর্ণটি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B5C43A-610B-1CC3-5CF2-D4F80877783E}"/>
              </a:ext>
            </a:extLst>
          </p:cNvPr>
          <p:cNvGrpSpPr/>
          <p:nvPr/>
        </p:nvGrpSpPr>
        <p:grpSpPr>
          <a:xfrm>
            <a:off x="3429000" y="1828800"/>
            <a:ext cx="4800600" cy="4771313"/>
            <a:chOff x="3429000" y="1828800"/>
            <a:chExt cx="4800600" cy="47713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E1ECEB-EB47-9E7C-A9D8-E8AA726D105F}"/>
                </a:ext>
              </a:extLst>
            </p:cNvPr>
            <p:cNvGrpSpPr/>
            <p:nvPr/>
          </p:nvGrpSpPr>
          <p:grpSpPr>
            <a:xfrm>
              <a:off x="3429000" y="1828800"/>
              <a:ext cx="4800600" cy="4771313"/>
              <a:chOff x="974031" y="533400"/>
              <a:chExt cx="4800600" cy="4771313"/>
            </a:xfrm>
          </p:grpSpPr>
          <p:sp>
            <p:nvSpPr>
              <p:cNvPr id="17" name="Flowchart: Stored Data 16">
                <a:extLst>
                  <a:ext uri="{FF2B5EF4-FFF2-40B4-BE49-F238E27FC236}">
                    <a16:creationId xmlns:a16="http://schemas.microsoft.com/office/drawing/2014/main" id="{4ACA2936-A932-9650-3376-06DCBE8230BC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DC26AB-35D5-D19D-75C8-E2F3175FD010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B242E14-79BA-C604-5BFE-15313076D4B1}"/>
                </a:ext>
              </a:extLst>
            </p:cNvPr>
            <p:cNvGrpSpPr/>
            <p:nvPr/>
          </p:nvGrpSpPr>
          <p:grpSpPr>
            <a:xfrm>
              <a:off x="4038600" y="1951772"/>
              <a:ext cx="3851794" cy="4021256"/>
              <a:chOff x="-3715440" y="1371600"/>
              <a:chExt cx="3083028" cy="321866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511877-45D8-5D38-7086-706353B75C73}"/>
                  </a:ext>
                </a:extLst>
              </p:cNvPr>
              <p:cNvSpPr/>
              <p:nvPr/>
            </p:nvSpPr>
            <p:spPr>
              <a:xfrm>
                <a:off x="-1313935" y="1828800"/>
                <a:ext cx="681523" cy="262530"/>
              </a:xfrm>
              <a:custGeom>
                <a:avLst/>
                <a:gdLst>
                  <a:gd name="connsiteX0" fmla="*/ 0 w 681523"/>
                  <a:gd name="connsiteY0" fmla="*/ 0 h 304800"/>
                  <a:gd name="connsiteX1" fmla="*/ 681523 w 681523"/>
                  <a:gd name="connsiteY1" fmla="*/ 0 h 304800"/>
                  <a:gd name="connsiteX2" fmla="*/ 681523 w 681523"/>
                  <a:gd name="connsiteY2" fmla="*/ 304800 h 304800"/>
                  <a:gd name="connsiteX3" fmla="*/ 0 w 681523"/>
                  <a:gd name="connsiteY3" fmla="*/ 304800 h 304800"/>
                  <a:gd name="connsiteX4" fmla="*/ 0 w 681523"/>
                  <a:gd name="connsiteY4" fmla="*/ 0 h 304800"/>
                  <a:gd name="connsiteX0" fmla="*/ 0 w 681523"/>
                  <a:gd name="connsiteY0" fmla="*/ 21772 h 326572"/>
                  <a:gd name="connsiteX1" fmla="*/ 550894 w 681523"/>
                  <a:gd name="connsiteY1" fmla="*/ 0 h 326572"/>
                  <a:gd name="connsiteX2" fmla="*/ 681523 w 681523"/>
                  <a:gd name="connsiteY2" fmla="*/ 326572 h 326572"/>
                  <a:gd name="connsiteX3" fmla="*/ 0 w 681523"/>
                  <a:gd name="connsiteY3" fmla="*/ 326572 h 326572"/>
                  <a:gd name="connsiteX4" fmla="*/ 0 w 681523"/>
                  <a:gd name="connsiteY4" fmla="*/ 21772 h 326572"/>
                  <a:gd name="connsiteX0" fmla="*/ 0 w 681523"/>
                  <a:gd name="connsiteY0" fmla="*/ 21772 h 326572"/>
                  <a:gd name="connsiteX1" fmla="*/ 415982 w 681523"/>
                  <a:gd name="connsiteY1" fmla="*/ 0 h 326572"/>
                  <a:gd name="connsiteX2" fmla="*/ 681523 w 681523"/>
                  <a:gd name="connsiteY2" fmla="*/ 326572 h 326572"/>
                  <a:gd name="connsiteX3" fmla="*/ 0 w 681523"/>
                  <a:gd name="connsiteY3" fmla="*/ 326572 h 326572"/>
                  <a:gd name="connsiteX4" fmla="*/ 0 w 681523"/>
                  <a:gd name="connsiteY4" fmla="*/ 21772 h 32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1523" h="326572">
                    <a:moveTo>
                      <a:pt x="0" y="21772"/>
                    </a:moveTo>
                    <a:lnTo>
                      <a:pt x="415982" y="0"/>
                    </a:lnTo>
                    <a:lnTo>
                      <a:pt x="681523" y="326572"/>
                    </a:lnTo>
                    <a:lnTo>
                      <a:pt x="0" y="326572"/>
                    </a:lnTo>
                    <a:lnTo>
                      <a:pt x="0" y="21772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394A56D-6EFB-4B4A-0C87-52696AD9AB68}"/>
                  </a:ext>
                </a:extLst>
              </p:cNvPr>
              <p:cNvSpPr/>
              <p:nvPr/>
            </p:nvSpPr>
            <p:spPr>
              <a:xfrm>
                <a:off x="-3715440" y="1371600"/>
                <a:ext cx="2562635" cy="3218668"/>
              </a:xfrm>
              <a:custGeom>
                <a:avLst/>
                <a:gdLst/>
                <a:ahLst/>
                <a:cxnLst/>
                <a:rect l="l" t="t" r="r" b="b"/>
                <a:pathLst>
                  <a:path w="2562635" h="3218668">
                    <a:moveTo>
                      <a:pt x="1619585" y="0"/>
                    </a:moveTo>
                    <a:lnTo>
                      <a:pt x="1891225" y="328017"/>
                    </a:lnTo>
                    <a:lnTo>
                      <a:pt x="1891225" y="1588833"/>
                    </a:lnTo>
                    <a:cubicBezTo>
                      <a:pt x="1973229" y="1660586"/>
                      <a:pt x="2039857" y="1729778"/>
                      <a:pt x="2091110" y="1796406"/>
                    </a:cubicBezTo>
                    <a:cubicBezTo>
                      <a:pt x="2142363" y="1863035"/>
                      <a:pt x="2191907" y="1930517"/>
                      <a:pt x="2239743" y="1998854"/>
                    </a:cubicBezTo>
                    <a:lnTo>
                      <a:pt x="2290996" y="2070608"/>
                    </a:lnTo>
                    <a:lnTo>
                      <a:pt x="2290996" y="20501"/>
                    </a:lnTo>
                    <a:lnTo>
                      <a:pt x="2562635" y="333142"/>
                    </a:lnTo>
                    <a:lnTo>
                      <a:pt x="2562635" y="2808647"/>
                    </a:lnTo>
                    <a:lnTo>
                      <a:pt x="2378125" y="2680515"/>
                    </a:lnTo>
                    <a:cubicBezTo>
                      <a:pt x="2340540" y="2523340"/>
                      <a:pt x="2283308" y="2383249"/>
                      <a:pt x="2206429" y="2260243"/>
                    </a:cubicBezTo>
                    <a:cubicBezTo>
                      <a:pt x="2129550" y="2137236"/>
                      <a:pt x="2024482" y="2048399"/>
                      <a:pt x="1891225" y="1993729"/>
                    </a:cubicBezTo>
                    <a:lnTo>
                      <a:pt x="1891225" y="3218668"/>
                    </a:lnTo>
                    <a:lnTo>
                      <a:pt x="1722091" y="3085411"/>
                    </a:lnTo>
                    <a:cubicBezTo>
                      <a:pt x="1674255" y="2928237"/>
                      <a:pt x="1608481" y="2785583"/>
                      <a:pt x="1524768" y="2657452"/>
                    </a:cubicBezTo>
                    <a:cubicBezTo>
                      <a:pt x="1441055" y="2529320"/>
                      <a:pt x="1345384" y="2419126"/>
                      <a:pt x="1237753" y="2326871"/>
                    </a:cubicBezTo>
                    <a:cubicBezTo>
                      <a:pt x="1130122" y="2234617"/>
                      <a:pt x="1014804" y="2161154"/>
                      <a:pt x="891797" y="2106485"/>
                    </a:cubicBezTo>
                    <a:cubicBezTo>
                      <a:pt x="768791" y="2051816"/>
                      <a:pt x="645784" y="2017647"/>
                      <a:pt x="522778" y="2003979"/>
                    </a:cubicBezTo>
                    <a:lnTo>
                      <a:pt x="240888" y="1624710"/>
                    </a:lnTo>
                    <a:lnTo>
                      <a:pt x="1476078" y="871295"/>
                    </a:lnTo>
                    <a:cubicBezTo>
                      <a:pt x="1452160" y="843960"/>
                      <a:pt x="1419700" y="817480"/>
                      <a:pt x="1378698" y="791854"/>
                    </a:cubicBezTo>
                    <a:cubicBezTo>
                      <a:pt x="1337696" y="766227"/>
                      <a:pt x="1291568" y="743164"/>
                      <a:pt x="1240316" y="722662"/>
                    </a:cubicBezTo>
                    <a:cubicBezTo>
                      <a:pt x="1199313" y="763665"/>
                      <a:pt x="1150623" y="803813"/>
                      <a:pt x="1094245" y="843106"/>
                    </a:cubicBezTo>
                    <a:cubicBezTo>
                      <a:pt x="1037867" y="882400"/>
                      <a:pt x="978072" y="918277"/>
                      <a:pt x="914861" y="950737"/>
                    </a:cubicBezTo>
                    <a:cubicBezTo>
                      <a:pt x="851649" y="983197"/>
                      <a:pt x="788438" y="1009677"/>
                      <a:pt x="725226" y="1030178"/>
                    </a:cubicBezTo>
                    <a:cubicBezTo>
                      <a:pt x="662014" y="1050680"/>
                      <a:pt x="604782" y="1060930"/>
                      <a:pt x="553529" y="1060930"/>
                    </a:cubicBezTo>
                    <a:cubicBezTo>
                      <a:pt x="447607" y="1060930"/>
                      <a:pt x="359623" y="1046409"/>
                      <a:pt x="289578" y="1017365"/>
                    </a:cubicBezTo>
                    <a:cubicBezTo>
                      <a:pt x="219533" y="988322"/>
                      <a:pt x="163155" y="952445"/>
                      <a:pt x="120444" y="909735"/>
                    </a:cubicBezTo>
                    <a:cubicBezTo>
                      <a:pt x="77734" y="867024"/>
                      <a:pt x="46982" y="819188"/>
                      <a:pt x="28189" y="766227"/>
                    </a:cubicBezTo>
                    <a:cubicBezTo>
                      <a:pt x="9397" y="713266"/>
                      <a:pt x="0" y="662868"/>
                      <a:pt x="0" y="615032"/>
                    </a:cubicBezTo>
                    <a:cubicBezTo>
                      <a:pt x="0" y="553529"/>
                      <a:pt x="21356" y="490317"/>
                      <a:pt x="64066" y="425397"/>
                    </a:cubicBezTo>
                    <a:cubicBezTo>
                      <a:pt x="106777" y="360477"/>
                      <a:pt x="179385" y="322891"/>
                      <a:pt x="281890" y="312641"/>
                    </a:cubicBezTo>
                    <a:cubicBezTo>
                      <a:pt x="346810" y="312641"/>
                      <a:pt x="410022" y="336559"/>
                      <a:pt x="471525" y="384395"/>
                    </a:cubicBezTo>
                    <a:cubicBezTo>
                      <a:pt x="533028" y="432230"/>
                      <a:pt x="563780" y="500568"/>
                      <a:pt x="563780" y="589405"/>
                    </a:cubicBezTo>
                    <a:cubicBezTo>
                      <a:pt x="563780" y="609907"/>
                      <a:pt x="562072" y="632970"/>
                      <a:pt x="558655" y="658597"/>
                    </a:cubicBezTo>
                    <a:cubicBezTo>
                      <a:pt x="555238" y="684223"/>
                      <a:pt x="544987" y="712412"/>
                      <a:pt x="527903" y="743164"/>
                    </a:cubicBezTo>
                    <a:cubicBezTo>
                      <a:pt x="609907" y="719246"/>
                      <a:pt x="691912" y="669701"/>
                      <a:pt x="773916" y="594531"/>
                    </a:cubicBezTo>
                    <a:cubicBezTo>
                      <a:pt x="855920" y="519360"/>
                      <a:pt x="931091" y="432230"/>
                      <a:pt x="999428" y="333142"/>
                    </a:cubicBezTo>
                    <a:cubicBezTo>
                      <a:pt x="1088266" y="350226"/>
                      <a:pt x="1192480" y="396354"/>
                      <a:pt x="1312069" y="471524"/>
                    </a:cubicBezTo>
                    <a:cubicBezTo>
                      <a:pt x="1431659" y="546695"/>
                      <a:pt x="1534164" y="630408"/>
                      <a:pt x="1619585" y="722662"/>
                    </a:cubicBezTo>
                    <a:lnTo>
                      <a:pt x="1619585" y="0"/>
                    </a:lnTo>
                    <a:close/>
                    <a:moveTo>
                      <a:pt x="1619585" y="1183937"/>
                    </a:moveTo>
                    <a:cubicBezTo>
                      <a:pt x="1472661" y="1272775"/>
                      <a:pt x="1334279" y="1357342"/>
                      <a:pt x="1204439" y="1437637"/>
                    </a:cubicBezTo>
                    <a:cubicBezTo>
                      <a:pt x="1074599" y="1517933"/>
                      <a:pt x="936216" y="1602500"/>
                      <a:pt x="789292" y="1691338"/>
                    </a:cubicBezTo>
                    <a:cubicBezTo>
                      <a:pt x="888380" y="1749425"/>
                      <a:pt x="977218" y="1804948"/>
                      <a:pt x="1055806" y="1857909"/>
                    </a:cubicBezTo>
                    <a:cubicBezTo>
                      <a:pt x="1134393" y="1910871"/>
                      <a:pt x="1206147" y="1965540"/>
                      <a:pt x="1271067" y="2021918"/>
                    </a:cubicBezTo>
                    <a:cubicBezTo>
                      <a:pt x="1335987" y="2078296"/>
                      <a:pt x="1396636" y="2140653"/>
                      <a:pt x="1453014" y="2208990"/>
                    </a:cubicBezTo>
                    <a:cubicBezTo>
                      <a:pt x="1509392" y="2277327"/>
                      <a:pt x="1564916" y="2354206"/>
                      <a:pt x="1619585" y="2439627"/>
                    </a:cubicBezTo>
                    <a:lnTo>
                      <a:pt x="1619585" y="1183937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237790"/>
            <a:ext cx="1192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ঋ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শোনা-বলা,পড়া-লেখা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8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166220" y="1556578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983037" y="2544598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১.১.১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235772" y="259812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33439" y="358055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8" y="365025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1981788" y="4127981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৫.১.২ </a:t>
            </a:r>
            <a:r>
              <a:rPr lang="en-US" sz="2800" b="1" dirty="0" err="1"/>
              <a:t>বর্ণক্রম</a:t>
            </a:r>
            <a:r>
              <a:rPr lang="en-US" sz="2800" b="1" dirty="0"/>
              <a:t> </a:t>
            </a:r>
            <a:r>
              <a:rPr lang="en-US" sz="2800" b="1" dirty="0" err="1"/>
              <a:t>অনুসারে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1168348" y="422890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33439" y="4772638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8" y="4807551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E0BEC-4C6B-7DA6-ED61-D937B80DEA2D}"/>
              </a:ext>
            </a:extLst>
          </p:cNvPr>
          <p:cNvSpPr/>
          <p:nvPr/>
        </p:nvSpPr>
        <p:spPr>
          <a:xfrm>
            <a:off x="1981788" y="531508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৯.১.১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F28006-8641-800C-6FEC-9442DDAEEEFA}"/>
              </a:ext>
            </a:extLst>
          </p:cNvPr>
          <p:cNvSpPr/>
          <p:nvPr/>
        </p:nvSpPr>
        <p:spPr>
          <a:xfrm>
            <a:off x="1168348" y="538619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6A842-BE60-B877-F7EC-09B8B0C73A4B}"/>
              </a:ext>
            </a:extLst>
          </p:cNvPr>
          <p:cNvSpPr/>
          <p:nvPr/>
        </p:nvSpPr>
        <p:spPr>
          <a:xfrm>
            <a:off x="1933439" y="5892794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0A2FD5-4CDA-93C4-9D12-CF0AF572D349}"/>
              </a:ext>
            </a:extLst>
          </p:cNvPr>
          <p:cNvSpPr/>
          <p:nvPr/>
        </p:nvSpPr>
        <p:spPr>
          <a:xfrm>
            <a:off x="1168348" y="596484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10943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ঋ</a:t>
            </a:r>
            <a:r>
              <a:rPr lang="en-US" sz="6600" b="1" dirty="0" err="1"/>
              <a:t>তু</a:t>
            </a:r>
            <a:r>
              <a:rPr lang="en-US" sz="6600" b="1" dirty="0"/>
              <a:t> </a:t>
            </a:r>
            <a:r>
              <a:rPr lang="en-US" sz="6600" b="1" dirty="0" err="1"/>
              <a:t>আসে</a:t>
            </a:r>
            <a:r>
              <a:rPr lang="en-US" sz="6600" b="1" dirty="0"/>
              <a:t> </a:t>
            </a:r>
            <a:r>
              <a:rPr lang="en-US" sz="6600" b="1" dirty="0" err="1">
                <a:solidFill>
                  <a:srgbClr val="FF0000"/>
                </a:solidFill>
              </a:rPr>
              <a:t>ঋ</a:t>
            </a:r>
            <a:r>
              <a:rPr lang="en-US" sz="6600" b="1" dirty="0" err="1"/>
              <a:t>তু</a:t>
            </a:r>
            <a:r>
              <a:rPr lang="en-US" sz="6600" b="1" dirty="0"/>
              <a:t> </a:t>
            </a:r>
            <a:r>
              <a:rPr lang="en-US" sz="6600" b="1" dirty="0" err="1"/>
              <a:t>যায়</a:t>
            </a:r>
            <a:r>
              <a:rPr lang="en-US" sz="6600" b="1" dirty="0"/>
              <a:t>।</a:t>
            </a:r>
          </a:p>
          <a:p>
            <a:pPr algn="ctr"/>
            <a:r>
              <a:rPr lang="en-US" sz="6600" b="1" dirty="0" err="1"/>
              <a:t>ফুল</a:t>
            </a:r>
            <a:r>
              <a:rPr lang="en-US" sz="6600" b="1" dirty="0"/>
              <a:t> </a:t>
            </a:r>
            <a:r>
              <a:rPr lang="en-US" sz="6600" b="1" dirty="0" err="1"/>
              <a:t>ফোটে</a:t>
            </a:r>
            <a:r>
              <a:rPr lang="en-US" sz="6600" b="1" dirty="0"/>
              <a:t> </a:t>
            </a:r>
            <a:r>
              <a:rPr lang="en-US" sz="6600" b="1" dirty="0" err="1"/>
              <a:t>পাখি</a:t>
            </a:r>
            <a:r>
              <a:rPr lang="en-US" sz="6600" b="1" dirty="0"/>
              <a:t> </a:t>
            </a:r>
            <a:r>
              <a:rPr lang="en-US" sz="6600" b="1" dirty="0" err="1"/>
              <a:t>গায়</a:t>
            </a:r>
            <a:r>
              <a:rPr lang="en-US" sz="6600" b="1" dirty="0"/>
              <a:t>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579</Words>
  <Application>Microsoft Office PowerPoint</Application>
  <PresentationFormat>Widescreen</PresentationFormat>
  <Paragraphs>77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543</cp:revision>
  <dcterms:created xsi:type="dcterms:W3CDTF">2006-08-16T00:00:00Z</dcterms:created>
  <dcterms:modified xsi:type="dcterms:W3CDTF">2023-10-12T08:58:46Z</dcterms:modified>
</cp:coreProperties>
</file>