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493" r:id="rId10"/>
    <p:sldId id="499" r:id="rId11"/>
    <p:sldId id="494" r:id="rId12"/>
    <p:sldId id="502" r:id="rId13"/>
    <p:sldId id="510" r:id="rId14"/>
    <p:sldId id="511" r:id="rId15"/>
    <p:sldId id="513" r:id="rId16"/>
    <p:sldId id="503" r:id="rId17"/>
    <p:sldId id="462" r:id="rId18"/>
    <p:sldId id="49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D32"/>
    <a:srgbClr val="85A9A2"/>
    <a:srgbClr val="1D7472"/>
    <a:srgbClr val="EBF1DE"/>
    <a:srgbClr val="E92F33"/>
    <a:srgbClr val="668F87"/>
    <a:srgbClr val="031F22"/>
    <a:srgbClr val="F2B5B6"/>
    <a:srgbClr val="EEBB92"/>
    <a:srgbClr val="027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7" autoAdjust="0"/>
    <p:restoredTop sz="94374" autoAdjust="0"/>
  </p:normalViewPr>
  <p:slideViewPr>
    <p:cSldViewPr>
      <p:cViewPr varScale="1">
        <p:scale>
          <a:sx n="72" d="100"/>
          <a:sy n="72" d="100"/>
        </p:scale>
        <p:origin x="55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7391400" y="2652272"/>
            <a:ext cx="4016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9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কতারা</a:t>
            </a:r>
            <a:endParaRPr lang="en-US" sz="9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5F567-2053-895B-43B8-ED3DA6D334C5}"/>
              </a:ext>
            </a:extLst>
          </p:cNvPr>
          <p:cNvSpPr/>
          <p:nvPr/>
        </p:nvSpPr>
        <p:spPr>
          <a:xfrm>
            <a:off x="304800" y="5029200"/>
            <a:ext cx="11658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r="6267"/>
          <a:stretch/>
        </p:blipFill>
        <p:spPr>
          <a:xfrm flipH="1">
            <a:off x="228600" y="1233672"/>
            <a:ext cx="7565731" cy="52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এ</a:t>
            </a:r>
            <a:r>
              <a:rPr lang="en-US" sz="8800" b="1" dirty="0" err="1"/>
              <a:t>কতারা</a:t>
            </a:r>
            <a:r>
              <a:rPr lang="en-US" sz="8800" b="1" dirty="0"/>
              <a:t> </a:t>
            </a:r>
            <a:r>
              <a:rPr lang="en-US" sz="8800" b="1" dirty="0" err="1"/>
              <a:t>বাজে</a:t>
            </a:r>
            <a:r>
              <a:rPr lang="en-US" sz="8800" b="1" dirty="0"/>
              <a:t> ঐ।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ঐ</a:t>
            </a:r>
            <a:r>
              <a:rPr lang="en-US" sz="8800" b="1" dirty="0" err="1"/>
              <a:t>রাবত</a:t>
            </a:r>
            <a:r>
              <a:rPr lang="en-US" sz="8800" b="1" dirty="0"/>
              <a:t> </a:t>
            </a:r>
            <a:r>
              <a:rPr lang="en-US" sz="8800" b="1" dirty="0" err="1"/>
              <a:t>যায়</a:t>
            </a:r>
            <a:r>
              <a:rPr lang="en-US" sz="8800" b="1" dirty="0"/>
              <a:t> </a:t>
            </a:r>
            <a:r>
              <a:rPr lang="en-US" sz="8800" b="1" dirty="0" err="1"/>
              <a:t>কই</a:t>
            </a:r>
            <a:r>
              <a:rPr lang="en-US" sz="8800" b="1" dirty="0"/>
              <a:t>?</a:t>
            </a:r>
          </a:p>
          <a:p>
            <a:pPr algn="ctr"/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990600" y="2528434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এ</a:t>
            </a:r>
            <a:r>
              <a:rPr lang="en-US" sz="8800" dirty="0" err="1">
                <a:solidFill>
                  <a:schemeClr val="tx1"/>
                </a:solidFill>
              </a:rPr>
              <a:t>কতারা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বাজে</a:t>
            </a:r>
            <a:r>
              <a:rPr lang="en-US" sz="8800" dirty="0">
                <a:solidFill>
                  <a:schemeClr val="tx1"/>
                </a:solidFill>
              </a:rPr>
              <a:t> ঐ।</a:t>
            </a:r>
            <a:br>
              <a:rPr lang="en-US" sz="88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2133600" y="2321004"/>
            <a:ext cx="96012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13800" dirty="0"/>
              <a:t>এ</a:t>
            </a:r>
            <a:r>
              <a:rPr lang="en-US" sz="13800" dirty="0">
                <a:solidFill>
                  <a:schemeClr val="tx1"/>
                </a:solidFill>
              </a:rPr>
              <a:t>-ক-</a:t>
            </a:r>
            <a:r>
              <a:rPr lang="en-US" sz="13800" dirty="0" err="1">
                <a:solidFill>
                  <a:schemeClr val="tx1"/>
                </a:solidFill>
              </a:rPr>
              <a:t>তা</a:t>
            </a:r>
            <a:r>
              <a:rPr lang="en-US" sz="13800" dirty="0">
                <a:solidFill>
                  <a:schemeClr val="tx1"/>
                </a:solidFill>
              </a:rPr>
              <a:t>-</a:t>
            </a:r>
            <a:r>
              <a:rPr lang="en-US" sz="13800" dirty="0" err="1">
                <a:solidFill>
                  <a:schemeClr val="tx1"/>
                </a:solidFill>
              </a:rPr>
              <a:t>রা</a:t>
            </a:r>
            <a:r>
              <a:rPr lang="en-US" sz="13800" b="1" dirty="0"/>
              <a:t> </a:t>
            </a:r>
            <a:r>
              <a:rPr lang="en-US" sz="6000" b="1" dirty="0">
                <a:solidFill>
                  <a:schemeClr val="tx1"/>
                </a:solidFill>
              </a:rPr>
              <a:t>(৫-৬বার) </a:t>
            </a:r>
            <a:endParaRPr lang="en-US" sz="13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2667000" y="33528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9600" dirty="0"/>
              <a:t>এ</a:t>
            </a:r>
            <a:r>
              <a:rPr lang="en-US" sz="49600" b="1" dirty="0"/>
              <a:t> </a:t>
            </a:r>
            <a:r>
              <a:rPr lang="en-US" sz="13800" b="1" dirty="0">
                <a:solidFill>
                  <a:schemeClr val="tx1"/>
                </a:solidFill>
              </a:rPr>
              <a:t> 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400657"/>
            <a:chOff x="861602" y="2539659"/>
            <a:chExt cx="10816876" cy="2400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394555" y="4293985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এষা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এক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অজ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একটা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আতা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মাথা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অক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এক</a:t>
              </a:r>
              <a:r>
                <a:rPr lang="en-US" dirty="0">
                  <a:solidFill>
                    <a:srgbClr val="008481"/>
                  </a:solidFill>
                </a:rPr>
                <a:t>।</a:t>
              </a:r>
              <a:r>
                <a:rPr lang="en-US">
                  <a:solidFill>
                    <a:srgbClr val="008481"/>
                  </a:solidFill>
                </a:rPr>
                <a:t> 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C9A873-E2A6-3D64-07C5-6765FA83D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874" y="276761"/>
            <a:ext cx="7050071" cy="7050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F6222-70AA-505D-4EF8-BFB6C1C709D3}"/>
              </a:ext>
            </a:extLst>
          </p:cNvPr>
          <p:cNvSpPr txBox="1"/>
          <p:nvPr/>
        </p:nvSpPr>
        <p:spPr>
          <a:xfrm>
            <a:off x="7293888" y="2497976"/>
            <a:ext cx="4953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b="1" dirty="0" err="1">
                <a:solidFill>
                  <a:srgbClr val="393D32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ঐরাবত</a:t>
            </a:r>
            <a:endParaRPr lang="en-US" sz="11500" b="1" dirty="0">
              <a:solidFill>
                <a:srgbClr val="393D32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B83B5-9A09-54E0-A4DE-3CB90666DD20}"/>
              </a:ext>
            </a:extLst>
          </p:cNvPr>
          <p:cNvGrpSpPr/>
          <p:nvPr/>
        </p:nvGrpSpPr>
        <p:grpSpPr>
          <a:xfrm>
            <a:off x="-54888" y="276761"/>
            <a:ext cx="5486400" cy="1171039"/>
            <a:chOff x="-54888" y="276761"/>
            <a:chExt cx="5486400" cy="11710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7CE07C-5CB7-868F-A7E3-A7DC64D4D1E5}"/>
                </a:ext>
              </a:extLst>
            </p:cNvPr>
            <p:cNvGrpSpPr/>
            <p:nvPr/>
          </p:nvGrpSpPr>
          <p:grpSpPr>
            <a:xfrm>
              <a:off x="423625" y="276761"/>
              <a:ext cx="4529375" cy="1171039"/>
              <a:chOff x="389206" y="151129"/>
              <a:chExt cx="5012788" cy="123952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1B12EB2-68E7-5710-F5F1-19053D5E4CAF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222395-1370-B382-B4F5-1929C6437382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29015F-0998-C724-9ADE-9C6DDB3ACA3F}"/>
                </a:ext>
              </a:extLst>
            </p:cNvPr>
            <p:cNvSpPr txBox="1"/>
            <p:nvPr/>
          </p:nvSpPr>
          <p:spPr>
            <a:xfrm>
              <a:off x="-54888" y="276761"/>
              <a:ext cx="54864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এটা</a:t>
              </a:r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কীসের</a:t>
              </a:r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ছবি</a:t>
              </a:r>
              <a:r>
                <a:rPr lang="bn-IN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?</a:t>
              </a:r>
              <a:endPara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এ</a:t>
            </a:r>
            <a:r>
              <a:rPr lang="en-US" sz="8800" b="1" dirty="0" err="1"/>
              <a:t>কতারা</a:t>
            </a:r>
            <a:r>
              <a:rPr lang="en-US" sz="8800" b="1" dirty="0"/>
              <a:t> </a:t>
            </a:r>
            <a:r>
              <a:rPr lang="en-US" sz="8800" b="1" dirty="0" err="1"/>
              <a:t>বাজে</a:t>
            </a:r>
            <a:r>
              <a:rPr lang="en-US" sz="8800" b="1" dirty="0"/>
              <a:t> ঐ।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ঐ</a:t>
            </a:r>
            <a:r>
              <a:rPr lang="en-US" sz="8800" b="1" dirty="0" err="1"/>
              <a:t>রাবত</a:t>
            </a:r>
            <a:r>
              <a:rPr lang="en-US" sz="8800" b="1" dirty="0"/>
              <a:t> </a:t>
            </a:r>
            <a:r>
              <a:rPr lang="en-US" sz="8800" b="1" dirty="0" err="1"/>
              <a:t>যায়</a:t>
            </a:r>
            <a:r>
              <a:rPr lang="en-US" sz="8800" b="1" dirty="0"/>
              <a:t> </a:t>
            </a:r>
            <a:r>
              <a:rPr lang="en-US" sz="8800" b="1" dirty="0" err="1"/>
              <a:t>কই</a:t>
            </a:r>
            <a:r>
              <a:rPr lang="en-US" sz="8800" b="1" dirty="0"/>
              <a:t>?</a:t>
            </a:r>
          </a:p>
          <a:p>
            <a:pPr algn="ctr"/>
            <a:r>
              <a:rPr lang="en-US" sz="8800" b="1" dirty="0"/>
              <a:t> </a:t>
            </a:r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1171113" y="2541350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ঐ</a:t>
            </a:r>
            <a:r>
              <a:rPr lang="en-US" sz="8800" dirty="0" err="1">
                <a:solidFill>
                  <a:schemeClr val="tx1"/>
                </a:solidFill>
              </a:rPr>
              <a:t>রাবত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যায়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কই</a:t>
            </a:r>
            <a:r>
              <a:rPr lang="en-US" sz="8800" dirty="0">
                <a:solidFill>
                  <a:schemeClr val="tx1"/>
                </a:solidFill>
              </a:rPr>
              <a:t>?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2667000" y="2057400"/>
            <a:ext cx="76962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16600" dirty="0"/>
              <a:t>ঐ</a:t>
            </a:r>
            <a:r>
              <a:rPr lang="en-US" sz="16600" dirty="0">
                <a:solidFill>
                  <a:schemeClr val="tx1"/>
                </a:solidFill>
              </a:rPr>
              <a:t>-</a:t>
            </a:r>
            <a:r>
              <a:rPr lang="en-US" sz="16600" dirty="0" err="1">
                <a:solidFill>
                  <a:schemeClr val="tx1"/>
                </a:solidFill>
              </a:rPr>
              <a:t>রা</a:t>
            </a:r>
            <a:r>
              <a:rPr lang="en-US" sz="16600" dirty="0">
                <a:solidFill>
                  <a:schemeClr val="tx1"/>
                </a:solidFill>
              </a:rPr>
              <a:t>-ব-ত</a:t>
            </a:r>
            <a:r>
              <a:rPr lang="en-US" sz="16600" b="1" dirty="0"/>
              <a:t> </a:t>
            </a:r>
            <a:r>
              <a:rPr lang="en-US" sz="6600" b="1" dirty="0">
                <a:solidFill>
                  <a:schemeClr val="tx1"/>
                </a:solidFill>
              </a:rPr>
              <a:t>(৫-৬বার) </a:t>
            </a:r>
            <a:endParaRPr lang="en-US" sz="16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3048000" y="533400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9600" dirty="0"/>
              <a:t>ঐ</a:t>
            </a:r>
            <a:r>
              <a:rPr lang="en-US" sz="49600" b="1" dirty="0"/>
              <a:t> </a:t>
            </a:r>
            <a:r>
              <a:rPr lang="en-US" sz="13800" b="1" dirty="0">
                <a:solidFill>
                  <a:schemeClr val="tx1"/>
                </a:solidFill>
              </a:rPr>
              <a:t> 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119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খেলাটা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আগের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নিয়মে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ঐ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059276" y="10755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আলোচনা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বলবে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এ ঐ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052A14-6799-1D96-80F5-E97D9189E9C7}"/>
              </a:ext>
            </a:extLst>
          </p:cNvPr>
          <p:cNvGrpSpPr/>
          <p:nvPr/>
        </p:nvGrpSpPr>
        <p:grpSpPr>
          <a:xfrm>
            <a:off x="1215537" y="2680543"/>
            <a:ext cx="1741224" cy="1961753"/>
            <a:chOff x="1215537" y="2680543"/>
            <a:chExt cx="1741224" cy="19617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47B962-349E-AF1F-771A-145E452B3C83}"/>
                </a:ext>
              </a:extLst>
            </p:cNvPr>
            <p:cNvSpPr/>
            <p:nvPr/>
          </p:nvSpPr>
          <p:spPr>
            <a:xfrm rot="603575">
              <a:off x="1307693" y="3441967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963521-FE59-3415-BF3F-7A79A25C8D05}"/>
                </a:ext>
              </a:extLst>
            </p:cNvPr>
            <p:cNvGrpSpPr/>
            <p:nvPr/>
          </p:nvGrpSpPr>
          <p:grpSpPr>
            <a:xfrm>
              <a:off x="1215537" y="2680543"/>
              <a:ext cx="1714165" cy="1714165"/>
              <a:chOff x="1379561" y="2639471"/>
              <a:chExt cx="1714165" cy="171416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CF7F01-7E81-9F73-7AE0-60442CC2AA11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CC27B8-BD41-51B6-E885-F2930733AA0C}"/>
                  </a:ext>
                </a:extLst>
              </p:cNvPr>
              <p:cNvSpPr txBox="1"/>
              <p:nvPr/>
            </p:nvSpPr>
            <p:spPr>
              <a:xfrm>
                <a:off x="1665143" y="2857763"/>
                <a:ext cx="11430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দল-১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এ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405E34-D466-DC87-15D4-A3645D3E4E0D}"/>
              </a:ext>
            </a:extLst>
          </p:cNvPr>
          <p:cNvGrpSpPr/>
          <p:nvPr/>
        </p:nvGrpSpPr>
        <p:grpSpPr>
          <a:xfrm>
            <a:off x="3831667" y="2663854"/>
            <a:ext cx="1714165" cy="2005621"/>
            <a:chOff x="3831667" y="2663854"/>
            <a:chExt cx="1714165" cy="20056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5DCF87-2D3C-9B77-1EDD-651D534D74E6}"/>
                </a:ext>
              </a:extLst>
            </p:cNvPr>
            <p:cNvSpPr/>
            <p:nvPr/>
          </p:nvSpPr>
          <p:spPr>
            <a:xfrm rot="603575">
              <a:off x="3896429" y="3469146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90669-ADD1-76B1-07B7-8411DCE0852A}"/>
                </a:ext>
              </a:extLst>
            </p:cNvPr>
            <p:cNvGrpSpPr/>
            <p:nvPr/>
          </p:nvGrpSpPr>
          <p:grpSpPr>
            <a:xfrm>
              <a:off x="3831667" y="2663854"/>
              <a:ext cx="1714165" cy="1714165"/>
              <a:chOff x="1379561" y="2639471"/>
              <a:chExt cx="1714165" cy="171416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EDC9C2-B163-0CD3-DE20-397E07E49AE9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31CB1D-BF11-71D8-E041-8E0CCB42EDEF}"/>
                  </a:ext>
                </a:extLst>
              </p:cNvPr>
              <p:cNvSpPr txBox="1"/>
              <p:nvPr/>
            </p:nvSpPr>
            <p:spPr>
              <a:xfrm>
                <a:off x="1607044" y="2874452"/>
                <a:ext cx="1302325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দল-২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ঐ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1DC114-DCC0-1B1C-815E-7FC48E69BE5E}"/>
              </a:ext>
            </a:extLst>
          </p:cNvPr>
          <p:cNvGrpSpPr/>
          <p:nvPr/>
        </p:nvGrpSpPr>
        <p:grpSpPr>
          <a:xfrm>
            <a:off x="6492957" y="2669854"/>
            <a:ext cx="1714679" cy="2018072"/>
            <a:chOff x="6492957" y="2669854"/>
            <a:chExt cx="1714679" cy="20180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1ED6CF-ECF4-BE8E-F5BF-CF2B7ACBD076}"/>
                </a:ext>
              </a:extLst>
            </p:cNvPr>
            <p:cNvSpPr/>
            <p:nvPr/>
          </p:nvSpPr>
          <p:spPr>
            <a:xfrm rot="603575">
              <a:off x="6492957" y="3487597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B53359-1A16-8E50-850F-67A420B77EBA}"/>
                </a:ext>
              </a:extLst>
            </p:cNvPr>
            <p:cNvGrpSpPr/>
            <p:nvPr/>
          </p:nvGrpSpPr>
          <p:grpSpPr>
            <a:xfrm>
              <a:off x="6493471" y="2669854"/>
              <a:ext cx="1714165" cy="1714165"/>
              <a:chOff x="1379561" y="2639471"/>
              <a:chExt cx="1714165" cy="171416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84F6CD-3554-6A14-DAD1-47E93ED25337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20B49-D995-4F15-4BAC-B0A10A7C0A49}"/>
                  </a:ext>
                </a:extLst>
              </p:cNvPr>
              <p:cNvSpPr txBox="1"/>
              <p:nvPr/>
            </p:nvSpPr>
            <p:spPr>
              <a:xfrm>
                <a:off x="1601846" y="2868452"/>
                <a:ext cx="1269593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দল-৩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এ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68BBBD-033F-1315-945C-2EA647819902}"/>
              </a:ext>
            </a:extLst>
          </p:cNvPr>
          <p:cNvGrpSpPr/>
          <p:nvPr/>
        </p:nvGrpSpPr>
        <p:grpSpPr>
          <a:xfrm>
            <a:off x="9089483" y="2675854"/>
            <a:ext cx="1779958" cy="1979353"/>
            <a:chOff x="9089483" y="2675854"/>
            <a:chExt cx="1779958" cy="197935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21E15F-95D0-2D44-E758-9162DFB5D6D4}"/>
                </a:ext>
              </a:extLst>
            </p:cNvPr>
            <p:cNvSpPr/>
            <p:nvPr/>
          </p:nvSpPr>
          <p:spPr>
            <a:xfrm rot="603575">
              <a:off x="9089483" y="3454878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FDA77F-49DF-6FD1-76CA-77E0CF032841}"/>
                </a:ext>
              </a:extLst>
            </p:cNvPr>
            <p:cNvGrpSpPr/>
            <p:nvPr/>
          </p:nvGrpSpPr>
          <p:grpSpPr>
            <a:xfrm>
              <a:off x="9155276" y="2675854"/>
              <a:ext cx="1714165" cy="1714165"/>
              <a:chOff x="1379561" y="2639471"/>
              <a:chExt cx="1714165" cy="171416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197340-FA79-9E5F-0E9D-6078CFAAE8F8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2B8C3-F586-0A9E-2127-7F3DEA193021}"/>
                  </a:ext>
                </a:extLst>
              </p:cNvPr>
              <p:cNvSpPr txBox="1"/>
              <p:nvPr/>
            </p:nvSpPr>
            <p:spPr>
              <a:xfrm>
                <a:off x="1665143" y="2773278"/>
                <a:ext cx="11430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দল-৪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B7C6F-EE88-179A-35C6-C4402000FA15}"/>
              </a:ext>
            </a:extLst>
          </p:cNvPr>
          <p:cNvSpPr txBox="1"/>
          <p:nvPr/>
        </p:nvSpPr>
        <p:spPr>
          <a:xfrm>
            <a:off x="4591421" y="1637596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নির্দেশক-২২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567" y="2357371"/>
            <a:ext cx="9925585" cy="32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199" y="2729719"/>
            <a:ext cx="8388060" cy="2147079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334132" y="3016360"/>
              <a:ext cx="6096000" cy="961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40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এ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ঐ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দিয়ে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জিনিস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শিখে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আসবে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A94E3-E284-1B8C-B1EB-6A560066A2E7}"/>
              </a:ext>
            </a:extLst>
          </p:cNvPr>
          <p:cNvSpPr txBox="1"/>
          <p:nvPr/>
        </p:nvSpPr>
        <p:spPr>
          <a:xfrm>
            <a:off x="2388452" y="2245492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১৪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4000" b="1" dirty="0">
                <a:latin typeface="NikoshBAN" pitchFamily="2" charset="0"/>
                <a:cs typeface="NikoshBAN" pitchFamily="2" charset="0"/>
              </a:rPr>
              <a:t>পিরিয়ড-১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এ,ঐ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3BF24-7172-F8AD-474E-24FE4C56FA65}"/>
              </a:ext>
            </a:extLst>
          </p:cNvPr>
          <p:cNvSpPr txBox="1"/>
          <p:nvPr/>
        </p:nvSpPr>
        <p:spPr>
          <a:xfrm>
            <a:off x="2439546" y="545170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বর্ণটির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E88372-B7ED-5C86-0EC5-8EBA49801EEC}"/>
              </a:ext>
            </a:extLst>
          </p:cNvPr>
          <p:cNvGrpSpPr/>
          <p:nvPr/>
        </p:nvGrpSpPr>
        <p:grpSpPr>
          <a:xfrm>
            <a:off x="3429000" y="1828800"/>
            <a:ext cx="4800600" cy="4771313"/>
            <a:chOff x="3429000" y="1828800"/>
            <a:chExt cx="4800600" cy="47713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8E2619-8ECB-7F15-BE75-5D38783F5404}"/>
                </a:ext>
              </a:extLst>
            </p:cNvPr>
            <p:cNvGrpSpPr/>
            <p:nvPr/>
          </p:nvGrpSpPr>
          <p:grpSpPr>
            <a:xfrm>
              <a:off x="3429000" y="1828800"/>
              <a:ext cx="4800600" cy="4771313"/>
              <a:chOff x="974031" y="533400"/>
              <a:chExt cx="4800600" cy="4771313"/>
            </a:xfrm>
          </p:grpSpPr>
          <p:sp>
            <p:nvSpPr>
              <p:cNvPr id="8" name="Flowchart: Stored Data 7">
                <a:extLst>
                  <a:ext uri="{FF2B5EF4-FFF2-40B4-BE49-F238E27FC236}">
                    <a16:creationId xmlns:a16="http://schemas.microsoft.com/office/drawing/2014/main" id="{A373147C-AAB8-2CAD-5000-F06A5AF07A77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8F1749F-F2B2-30B8-93F1-CEC4775047CD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FFFF8F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0890A3-EE0E-8ED8-413B-FB865737A88F}"/>
                </a:ext>
              </a:extLst>
            </p:cNvPr>
            <p:cNvGrpSpPr/>
            <p:nvPr/>
          </p:nvGrpSpPr>
          <p:grpSpPr>
            <a:xfrm>
              <a:off x="4038600" y="1951772"/>
              <a:ext cx="3851794" cy="4021256"/>
              <a:chOff x="-3715440" y="1371600"/>
              <a:chExt cx="3083028" cy="3218668"/>
            </a:xfrm>
          </p:grpSpPr>
          <p:sp>
            <p:nvSpPr>
              <p:cNvPr id="6" name="Rectangle 14">
                <a:extLst>
                  <a:ext uri="{FF2B5EF4-FFF2-40B4-BE49-F238E27FC236}">
                    <a16:creationId xmlns:a16="http://schemas.microsoft.com/office/drawing/2014/main" id="{F274DD43-F8F4-31E1-D8B0-CFA710FDF02C}"/>
                  </a:ext>
                </a:extLst>
              </p:cNvPr>
              <p:cNvSpPr/>
              <p:nvPr/>
            </p:nvSpPr>
            <p:spPr>
              <a:xfrm>
                <a:off x="-1313935" y="1828800"/>
                <a:ext cx="681523" cy="262530"/>
              </a:xfrm>
              <a:custGeom>
                <a:avLst/>
                <a:gdLst>
                  <a:gd name="connsiteX0" fmla="*/ 0 w 681523"/>
                  <a:gd name="connsiteY0" fmla="*/ 0 h 304800"/>
                  <a:gd name="connsiteX1" fmla="*/ 681523 w 681523"/>
                  <a:gd name="connsiteY1" fmla="*/ 0 h 304800"/>
                  <a:gd name="connsiteX2" fmla="*/ 681523 w 681523"/>
                  <a:gd name="connsiteY2" fmla="*/ 304800 h 304800"/>
                  <a:gd name="connsiteX3" fmla="*/ 0 w 681523"/>
                  <a:gd name="connsiteY3" fmla="*/ 304800 h 304800"/>
                  <a:gd name="connsiteX4" fmla="*/ 0 w 681523"/>
                  <a:gd name="connsiteY4" fmla="*/ 0 h 304800"/>
                  <a:gd name="connsiteX0" fmla="*/ 0 w 681523"/>
                  <a:gd name="connsiteY0" fmla="*/ 21772 h 326572"/>
                  <a:gd name="connsiteX1" fmla="*/ 550894 w 681523"/>
                  <a:gd name="connsiteY1" fmla="*/ 0 h 326572"/>
                  <a:gd name="connsiteX2" fmla="*/ 681523 w 681523"/>
                  <a:gd name="connsiteY2" fmla="*/ 326572 h 326572"/>
                  <a:gd name="connsiteX3" fmla="*/ 0 w 681523"/>
                  <a:gd name="connsiteY3" fmla="*/ 326572 h 326572"/>
                  <a:gd name="connsiteX4" fmla="*/ 0 w 681523"/>
                  <a:gd name="connsiteY4" fmla="*/ 21772 h 326572"/>
                  <a:gd name="connsiteX0" fmla="*/ 0 w 681523"/>
                  <a:gd name="connsiteY0" fmla="*/ 21772 h 326572"/>
                  <a:gd name="connsiteX1" fmla="*/ 415982 w 681523"/>
                  <a:gd name="connsiteY1" fmla="*/ 0 h 326572"/>
                  <a:gd name="connsiteX2" fmla="*/ 681523 w 681523"/>
                  <a:gd name="connsiteY2" fmla="*/ 326572 h 326572"/>
                  <a:gd name="connsiteX3" fmla="*/ 0 w 681523"/>
                  <a:gd name="connsiteY3" fmla="*/ 326572 h 326572"/>
                  <a:gd name="connsiteX4" fmla="*/ 0 w 681523"/>
                  <a:gd name="connsiteY4" fmla="*/ 21772 h 326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1523" h="326572">
                    <a:moveTo>
                      <a:pt x="0" y="21772"/>
                    </a:moveTo>
                    <a:lnTo>
                      <a:pt x="415982" y="0"/>
                    </a:lnTo>
                    <a:lnTo>
                      <a:pt x="681523" y="326572"/>
                    </a:lnTo>
                    <a:lnTo>
                      <a:pt x="0" y="326572"/>
                    </a:lnTo>
                    <a:lnTo>
                      <a:pt x="0" y="21772"/>
                    </a:lnTo>
                    <a:close/>
                  </a:path>
                </a:pathLst>
              </a:custGeom>
              <a:solidFill>
                <a:srgbClr val="FF0000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6B36FAB-A6B2-6A0F-44EA-740567C1B2EE}"/>
                  </a:ext>
                </a:extLst>
              </p:cNvPr>
              <p:cNvSpPr/>
              <p:nvPr/>
            </p:nvSpPr>
            <p:spPr>
              <a:xfrm>
                <a:off x="-3715440" y="1371600"/>
                <a:ext cx="2562635" cy="3218668"/>
              </a:xfrm>
              <a:custGeom>
                <a:avLst/>
                <a:gdLst/>
                <a:ahLst/>
                <a:cxnLst/>
                <a:rect l="l" t="t" r="r" b="b"/>
                <a:pathLst>
                  <a:path w="2562635" h="3218668">
                    <a:moveTo>
                      <a:pt x="1619585" y="0"/>
                    </a:moveTo>
                    <a:lnTo>
                      <a:pt x="1891225" y="328017"/>
                    </a:lnTo>
                    <a:lnTo>
                      <a:pt x="1891225" y="1588833"/>
                    </a:lnTo>
                    <a:cubicBezTo>
                      <a:pt x="1973229" y="1660586"/>
                      <a:pt x="2039857" y="1729778"/>
                      <a:pt x="2091110" y="1796406"/>
                    </a:cubicBezTo>
                    <a:cubicBezTo>
                      <a:pt x="2142363" y="1863035"/>
                      <a:pt x="2191907" y="1930517"/>
                      <a:pt x="2239743" y="1998854"/>
                    </a:cubicBezTo>
                    <a:lnTo>
                      <a:pt x="2290996" y="2070608"/>
                    </a:lnTo>
                    <a:lnTo>
                      <a:pt x="2290996" y="20501"/>
                    </a:lnTo>
                    <a:lnTo>
                      <a:pt x="2562635" y="333142"/>
                    </a:lnTo>
                    <a:lnTo>
                      <a:pt x="2562635" y="2808647"/>
                    </a:lnTo>
                    <a:lnTo>
                      <a:pt x="2378125" y="2680515"/>
                    </a:lnTo>
                    <a:cubicBezTo>
                      <a:pt x="2340540" y="2523340"/>
                      <a:pt x="2283308" y="2383249"/>
                      <a:pt x="2206429" y="2260243"/>
                    </a:cubicBezTo>
                    <a:cubicBezTo>
                      <a:pt x="2129550" y="2137236"/>
                      <a:pt x="2024482" y="2048399"/>
                      <a:pt x="1891225" y="1993729"/>
                    </a:cubicBezTo>
                    <a:lnTo>
                      <a:pt x="1891225" y="3218668"/>
                    </a:lnTo>
                    <a:lnTo>
                      <a:pt x="1722091" y="3085411"/>
                    </a:lnTo>
                    <a:cubicBezTo>
                      <a:pt x="1674255" y="2928237"/>
                      <a:pt x="1608481" y="2785583"/>
                      <a:pt x="1524768" y="2657452"/>
                    </a:cubicBezTo>
                    <a:cubicBezTo>
                      <a:pt x="1441055" y="2529320"/>
                      <a:pt x="1345384" y="2419126"/>
                      <a:pt x="1237753" y="2326871"/>
                    </a:cubicBezTo>
                    <a:cubicBezTo>
                      <a:pt x="1130122" y="2234617"/>
                      <a:pt x="1014804" y="2161154"/>
                      <a:pt x="891797" y="2106485"/>
                    </a:cubicBezTo>
                    <a:cubicBezTo>
                      <a:pt x="768791" y="2051816"/>
                      <a:pt x="645784" y="2017647"/>
                      <a:pt x="522778" y="2003979"/>
                    </a:cubicBezTo>
                    <a:lnTo>
                      <a:pt x="240888" y="1624710"/>
                    </a:lnTo>
                    <a:lnTo>
                      <a:pt x="1476078" y="871295"/>
                    </a:lnTo>
                    <a:cubicBezTo>
                      <a:pt x="1452160" y="843960"/>
                      <a:pt x="1419700" y="817480"/>
                      <a:pt x="1378698" y="791854"/>
                    </a:cubicBezTo>
                    <a:cubicBezTo>
                      <a:pt x="1337696" y="766227"/>
                      <a:pt x="1291568" y="743164"/>
                      <a:pt x="1240316" y="722662"/>
                    </a:cubicBezTo>
                    <a:cubicBezTo>
                      <a:pt x="1199313" y="763665"/>
                      <a:pt x="1150623" y="803813"/>
                      <a:pt x="1094245" y="843106"/>
                    </a:cubicBezTo>
                    <a:cubicBezTo>
                      <a:pt x="1037867" y="882400"/>
                      <a:pt x="978072" y="918277"/>
                      <a:pt x="914861" y="950737"/>
                    </a:cubicBezTo>
                    <a:cubicBezTo>
                      <a:pt x="851649" y="983197"/>
                      <a:pt x="788438" y="1009677"/>
                      <a:pt x="725226" y="1030178"/>
                    </a:cubicBezTo>
                    <a:cubicBezTo>
                      <a:pt x="662014" y="1050680"/>
                      <a:pt x="604782" y="1060930"/>
                      <a:pt x="553529" y="1060930"/>
                    </a:cubicBezTo>
                    <a:cubicBezTo>
                      <a:pt x="447607" y="1060930"/>
                      <a:pt x="359623" y="1046409"/>
                      <a:pt x="289578" y="1017365"/>
                    </a:cubicBezTo>
                    <a:cubicBezTo>
                      <a:pt x="219533" y="988322"/>
                      <a:pt x="163155" y="952445"/>
                      <a:pt x="120444" y="909735"/>
                    </a:cubicBezTo>
                    <a:cubicBezTo>
                      <a:pt x="77734" y="867024"/>
                      <a:pt x="46982" y="819188"/>
                      <a:pt x="28189" y="766227"/>
                    </a:cubicBezTo>
                    <a:cubicBezTo>
                      <a:pt x="9397" y="713266"/>
                      <a:pt x="0" y="662868"/>
                      <a:pt x="0" y="615032"/>
                    </a:cubicBezTo>
                    <a:cubicBezTo>
                      <a:pt x="0" y="553529"/>
                      <a:pt x="21356" y="490317"/>
                      <a:pt x="64066" y="425397"/>
                    </a:cubicBezTo>
                    <a:cubicBezTo>
                      <a:pt x="106777" y="360477"/>
                      <a:pt x="179385" y="322891"/>
                      <a:pt x="281890" y="312641"/>
                    </a:cubicBezTo>
                    <a:cubicBezTo>
                      <a:pt x="346810" y="312641"/>
                      <a:pt x="410022" y="336559"/>
                      <a:pt x="471525" y="384395"/>
                    </a:cubicBezTo>
                    <a:cubicBezTo>
                      <a:pt x="533028" y="432230"/>
                      <a:pt x="563780" y="500568"/>
                      <a:pt x="563780" y="589405"/>
                    </a:cubicBezTo>
                    <a:cubicBezTo>
                      <a:pt x="563780" y="609907"/>
                      <a:pt x="562072" y="632970"/>
                      <a:pt x="558655" y="658597"/>
                    </a:cubicBezTo>
                    <a:cubicBezTo>
                      <a:pt x="555238" y="684223"/>
                      <a:pt x="544987" y="712412"/>
                      <a:pt x="527903" y="743164"/>
                    </a:cubicBezTo>
                    <a:cubicBezTo>
                      <a:pt x="609907" y="719246"/>
                      <a:pt x="691912" y="669701"/>
                      <a:pt x="773916" y="594531"/>
                    </a:cubicBezTo>
                    <a:cubicBezTo>
                      <a:pt x="855920" y="519360"/>
                      <a:pt x="931091" y="432230"/>
                      <a:pt x="999428" y="333142"/>
                    </a:cubicBezTo>
                    <a:cubicBezTo>
                      <a:pt x="1088266" y="350226"/>
                      <a:pt x="1192480" y="396354"/>
                      <a:pt x="1312069" y="471524"/>
                    </a:cubicBezTo>
                    <a:cubicBezTo>
                      <a:pt x="1431659" y="546695"/>
                      <a:pt x="1534164" y="630408"/>
                      <a:pt x="1619585" y="722662"/>
                    </a:cubicBezTo>
                    <a:lnTo>
                      <a:pt x="1619585" y="0"/>
                    </a:lnTo>
                    <a:close/>
                    <a:moveTo>
                      <a:pt x="1619585" y="1183937"/>
                    </a:moveTo>
                    <a:cubicBezTo>
                      <a:pt x="1472661" y="1272775"/>
                      <a:pt x="1334279" y="1357342"/>
                      <a:pt x="1204439" y="1437637"/>
                    </a:cubicBezTo>
                    <a:cubicBezTo>
                      <a:pt x="1074599" y="1517933"/>
                      <a:pt x="936216" y="1602500"/>
                      <a:pt x="789292" y="1691338"/>
                    </a:cubicBezTo>
                    <a:cubicBezTo>
                      <a:pt x="888380" y="1749425"/>
                      <a:pt x="977218" y="1804948"/>
                      <a:pt x="1055806" y="1857909"/>
                    </a:cubicBezTo>
                    <a:cubicBezTo>
                      <a:pt x="1134393" y="1910871"/>
                      <a:pt x="1206147" y="1965540"/>
                      <a:pt x="1271067" y="2021918"/>
                    </a:cubicBezTo>
                    <a:cubicBezTo>
                      <a:pt x="1335987" y="2078296"/>
                      <a:pt x="1396636" y="2140653"/>
                      <a:pt x="1453014" y="2208990"/>
                    </a:cubicBezTo>
                    <a:cubicBezTo>
                      <a:pt x="1509392" y="2277327"/>
                      <a:pt x="1564916" y="2354206"/>
                      <a:pt x="1619585" y="2439627"/>
                    </a:cubicBezTo>
                    <a:lnTo>
                      <a:pt x="1619585" y="1183937"/>
                    </a:lnTo>
                    <a:close/>
                  </a:path>
                </a:pathLst>
              </a:custGeom>
              <a:solidFill>
                <a:srgbClr val="FF0000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286000" y="545157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তোমরা</a:t>
            </a:r>
            <a:r>
              <a:rPr lang="en-US" dirty="0"/>
              <a:t> </a:t>
            </a:r>
            <a:r>
              <a:rPr lang="en-US" dirty="0" err="1"/>
              <a:t>কেউ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কার্ডের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গুলো</a:t>
            </a:r>
            <a:r>
              <a:rPr lang="en-US" dirty="0"/>
              <a:t> </a:t>
            </a:r>
            <a:r>
              <a:rPr lang="en-US" dirty="0" err="1"/>
              <a:t>চেন</a:t>
            </a:r>
            <a:r>
              <a:rPr lang="en-US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CA7117-9E92-A994-D3A7-98751512019C}"/>
              </a:ext>
            </a:extLst>
          </p:cNvPr>
          <p:cNvGrpSpPr/>
          <p:nvPr/>
        </p:nvGrpSpPr>
        <p:grpSpPr>
          <a:xfrm>
            <a:off x="6514679" y="1828800"/>
            <a:ext cx="4800600" cy="4771314"/>
            <a:chOff x="6514679" y="1828800"/>
            <a:chExt cx="4800600" cy="47713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CF83D2-7EEC-DCA9-2392-B0E80898EC06}"/>
                </a:ext>
              </a:extLst>
            </p:cNvPr>
            <p:cNvGrpSpPr/>
            <p:nvPr/>
          </p:nvGrpSpPr>
          <p:grpSpPr>
            <a:xfrm>
              <a:off x="6514679" y="1828800"/>
              <a:ext cx="4800600" cy="4771314"/>
              <a:chOff x="6417371" y="533400"/>
              <a:chExt cx="4800600" cy="4771314"/>
            </a:xfrm>
          </p:grpSpPr>
          <p:sp>
            <p:nvSpPr>
              <p:cNvPr id="18" name="Flowchart: Stored Data 17">
                <a:extLst>
                  <a:ext uri="{FF2B5EF4-FFF2-40B4-BE49-F238E27FC236}">
                    <a16:creationId xmlns:a16="http://schemas.microsoft.com/office/drawing/2014/main" id="{153E6533-7CE4-CD71-1AC8-14C5D1D0F60F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B22B66E-97C5-4688-EFCE-EF717435A86A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23608CC-22B3-A27A-4147-5630E737CD75}"/>
                </a:ext>
              </a:extLst>
            </p:cNvPr>
            <p:cNvSpPr/>
            <p:nvPr/>
          </p:nvSpPr>
          <p:spPr>
            <a:xfrm>
              <a:off x="7805435" y="2131251"/>
              <a:ext cx="2352499" cy="3360101"/>
            </a:xfrm>
            <a:custGeom>
              <a:avLst/>
              <a:gdLst/>
              <a:ahLst/>
              <a:cxnLst/>
              <a:rect l="l" t="t" r="r" b="b"/>
              <a:pathLst>
                <a:path w="2352499" h="3360101">
                  <a:moveTo>
                    <a:pt x="728685" y="0"/>
                  </a:moveTo>
                  <a:lnTo>
                    <a:pt x="952568" y="106471"/>
                  </a:lnTo>
                  <a:cubicBezTo>
                    <a:pt x="926550" y="150455"/>
                    <a:pt x="910006" y="184500"/>
                    <a:pt x="902934" y="208605"/>
                  </a:cubicBezTo>
                  <a:cubicBezTo>
                    <a:pt x="895862" y="232710"/>
                    <a:pt x="892327" y="256971"/>
                    <a:pt x="892327" y="281387"/>
                  </a:cubicBezTo>
                  <a:cubicBezTo>
                    <a:pt x="892327" y="310473"/>
                    <a:pt x="910172" y="338803"/>
                    <a:pt x="945863" y="366377"/>
                  </a:cubicBezTo>
                  <a:cubicBezTo>
                    <a:pt x="981553" y="393951"/>
                    <a:pt x="1035400" y="419724"/>
                    <a:pt x="1107403" y="443695"/>
                  </a:cubicBezTo>
                  <a:cubicBezTo>
                    <a:pt x="1179407" y="467666"/>
                    <a:pt x="1265742" y="489837"/>
                    <a:pt x="1366409" y="510206"/>
                  </a:cubicBezTo>
                  <a:cubicBezTo>
                    <a:pt x="1467076" y="530575"/>
                    <a:pt x="1579273" y="549165"/>
                    <a:pt x="1703000" y="565976"/>
                  </a:cubicBezTo>
                  <a:cubicBezTo>
                    <a:pt x="1935332" y="598309"/>
                    <a:pt x="2101665" y="665309"/>
                    <a:pt x="2201998" y="766977"/>
                  </a:cubicBezTo>
                  <a:cubicBezTo>
                    <a:pt x="2302332" y="868644"/>
                    <a:pt x="2352499" y="1006892"/>
                    <a:pt x="2352499" y="1181719"/>
                  </a:cubicBezTo>
                  <a:cubicBezTo>
                    <a:pt x="2352499" y="1304112"/>
                    <a:pt x="2323813" y="1408481"/>
                    <a:pt x="2266442" y="1494828"/>
                  </a:cubicBezTo>
                  <a:cubicBezTo>
                    <a:pt x="2209070" y="1581174"/>
                    <a:pt x="2112517" y="1658370"/>
                    <a:pt x="1976782" y="1726415"/>
                  </a:cubicBezTo>
                  <a:lnTo>
                    <a:pt x="1976782" y="3360101"/>
                  </a:lnTo>
                  <a:lnTo>
                    <a:pt x="1750498" y="3234218"/>
                  </a:lnTo>
                  <a:cubicBezTo>
                    <a:pt x="1750498" y="3152163"/>
                    <a:pt x="1741070" y="3092946"/>
                    <a:pt x="1722213" y="3056566"/>
                  </a:cubicBezTo>
                  <a:cubicBezTo>
                    <a:pt x="1703356" y="3020186"/>
                    <a:pt x="1677861" y="2992513"/>
                    <a:pt x="1645728" y="2973545"/>
                  </a:cubicBezTo>
                  <a:cubicBezTo>
                    <a:pt x="1613596" y="2954576"/>
                    <a:pt x="1573903" y="2941823"/>
                    <a:pt x="1526649" y="2935286"/>
                  </a:cubicBezTo>
                  <a:cubicBezTo>
                    <a:pt x="1479395" y="2928748"/>
                    <a:pt x="1431108" y="2925479"/>
                    <a:pt x="1381786" y="2925479"/>
                  </a:cubicBezTo>
                  <a:cubicBezTo>
                    <a:pt x="1348342" y="2925479"/>
                    <a:pt x="1313151" y="2927458"/>
                    <a:pt x="1276216" y="2931417"/>
                  </a:cubicBezTo>
                  <a:cubicBezTo>
                    <a:pt x="1239280" y="2935375"/>
                    <a:pt x="1198064" y="2940356"/>
                    <a:pt x="1152567" y="2946360"/>
                  </a:cubicBezTo>
                  <a:cubicBezTo>
                    <a:pt x="1113207" y="2951607"/>
                    <a:pt x="1070902" y="2956411"/>
                    <a:pt x="1025649" y="2960769"/>
                  </a:cubicBezTo>
                  <a:cubicBezTo>
                    <a:pt x="980397" y="2965128"/>
                    <a:pt x="932599" y="2967307"/>
                    <a:pt x="882254" y="2967307"/>
                  </a:cubicBezTo>
                  <a:cubicBezTo>
                    <a:pt x="759416" y="2967307"/>
                    <a:pt x="644351" y="2949618"/>
                    <a:pt x="537057" y="2914238"/>
                  </a:cubicBezTo>
                  <a:cubicBezTo>
                    <a:pt x="429764" y="2878859"/>
                    <a:pt x="336179" y="2823322"/>
                    <a:pt x="256304" y="2747628"/>
                  </a:cubicBezTo>
                  <a:cubicBezTo>
                    <a:pt x="176429" y="2671933"/>
                    <a:pt x="113742" y="2576269"/>
                    <a:pt x="68245" y="2460637"/>
                  </a:cubicBezTo>
                  <a:cubicBezTo>
                    <a:pt x="22748" y="2345004"/>
                    <a:pt x="0" y="2206000"/>
                    <a:pt x="0" y="2043626"/>
                  </a:cubicBezTo>
                  <a:cubicBezTo>
                    <a:pt x="0" y="1989367"/>
                    <a:pt x="4336" y="1933920"/>
                    <a:pt x="13009" y="1877282"/>
                  </a:cubicBezTo>
                  <a:cubicBezTo>
                    <a:pt x="21681" y="1820644"/>
                    <a:pt x="47054" y="1754411"/>
                    <a:pt x="89126" y="1678583"/>
                  </a:cubicBezTo>
                  <a:lnTo>
                    <a:pt x="327618" y="1776248"/>
                  </a:lnTo>
                  <a:cubicBezTo>
                    <a:pt x="288525" y="1878716"/>
                    <a:pt x="268979" y="1974802"/>
                    <a:pt x="268979" y="2064506"/>
                  </a:cubicBezTo>
                  <a:cubicBezTo>
                    <a:pt x="268979" y="2137355"/>
                    <a:pt x="278074" y="2204877"/>
                    <a:pt x="296264" y="2267075"/>
                  </a:cubicBezTo>
                  <a:cubicBezTo>
                    <a:pt x="314454" y="2329271"/>
                    <a:pt x="341183" y="2382351"/>
                    <a:pt x="376450" y="2426314"/>
                  </a:cubicBezTo>
                  <a:cubicBezTo>
                    <a:pt x="411719" y="2470276"/>
                    <a:pt x="455425" y="2505255"/>
                    <a:pt x="507571" y="2531250"/>
                  </a:cubicBezTo>
                  <a:cubicBezTo>
                    <a:pt x="559717" y="2557245"/>
                    <a:pt x="622614" y="2570243"/>
                    <a:pt x="696263" y="2570243"/>
                  </a:cubicBezTo>
                  <a:cubicBezTo>
                    <a:pt x="781742" y="2570243"/>
                    <a:pt x="863196" y="2568308"/>
                    <a:pt x="940626" y="2564439"/>
                  </a:cubicBezTo>
                  <a:cubicBezTo>
                    <a:pt x="1018056" y="2560570"/>
                    <a:pt x="1108070" y="2551341"/>
                    <a:pt x="1210672" y="2536754"/>
                  </a:cubicBezTo>
                  <a:cubicBezTo>
                    <a:pt x="1327817" y="2536754"/>
                    <a:pt x="1426982" y="2556322"/>
                    <a:pt x="1508170" y="2595459"/>
                  </a:cubicBezTo>
                  <a:cubicBezTo>
                    <a:pt x="1589357" y="2634597"/>
                    <a:pt x="1641670" y="2679538"/>
                    <a:pt x="1665107" y="2730283"/>
                  </a:cubicBezTo>
                  <a:lnTo>
                    <a:pt x="1665107" y="1307670"/>
                  </a:lnTo>
                  <a:cubicBezTo>
                    <a:pt x="1665107" y="1273914"/>
                    <a:pt x="1659504" y="1246774"/>
                    <a:pt x="1648297" y="1226249"/>
                  </a:cubicBezTo>
                  <a:cubicBezTo>
                    <a:pt x="1637089" y="1205724"/>
                    <a:pt x="1616387" y="1195462"/>
                    <a:pt x="1586189" y="1195462"/>
                  </a:cubicBezTo>
                  <a:cubicBezTo>
                    <a:pt x="1540603" y="1195462"/>
                    <a:pt x="1486211" y="1210338"/>
                    <a:pt x="1423014" y="1240091"/>
                  </a:cubicBezTo>
                  <a:cubicBezTo>
                    <a:pt x="1359816" y="1269845"/>
                    <a:pt x="1299831" y="1309215"/>
                    <a:pt x="1243061" y="1358203"/>
                  </a:cubicBezTo>
                  <a:cubicBezTo>
                    <a:pt x="1186289" y="1407192"/>
                    <a:pt x="1138546" y="1463407"/>
                    <a:pt x="1099831" y="1526849"/>
                  </a:cubicBezTo>
                  <a:cubicBezTo>
                    <a:pt x="1065956" y="1582361"/>
                    <a:pt x="1046902" y="1638784"/>
                    <a:pt x="1042667" y="1696117"/>
                  </a:cubicBezTo>
                  <a:lnTo>
                    <a:pt x="1042262" y="1707115"/>
                  </a:lnTo>
                  <a:lnTo>
                    <a:pt x="1052217" y="1704484"/>
                  </a:lnTo>
                  <a:cubicBezTo>
                    <a:pt x="1070284" y="1701003"/>
                    <a:pt x="1091571" y="1699263"/>
                    <a:pt x="1116076" y="1699263"/>
                  </a:cubicBezTo>
                  <a:cubicBezTo>
                    <a:pt x="1219968" y="1699263"/>
                    <a:pt x="1301154" y="1733297"/>
                    <a:pt x="1359638" y="1801365"/>
                  </a:cubicBezTo>
                  <a:cubicBezTo>
                    <a:pt x="1418121" y="1869432"/>
                    <a:pt x="1447363" y="1938623"/>
                    <a:pt x="1447363" y="2008936"/>
                  </a:cubicBezTo>
                  <a:cubicBezTo>
                    <a:pt x="1447363" y="2045627"/>
                    <a:pt x="1437701" y="2083219"/>
                    <a:pt x="1418377" y="2121711"/>
                  </a:cubicBezTo>
                  <a:cubicBezTo>
                    <a:pt x="1399053" y="2160203"/>
                    <a:pt x="1373758" y="2194993"/>
                    <a:pt x="1342493" y="2226081"/>
                  </a:cubicBezTo>
                  <a:cubicBezTo>
                    <a:pt x="1311228" y="2257168"/>
                    <a:pt x="1276004" y="2282451"/>
                    <a:pt x="1236823" y="2301931"/>
                  </a:cubicBezTo>
                  <a:cubicBezTo>
                    <a:pt x="1197641" y="2321411"/>
                    <a:pt x="1157125" y="2331150"/>
                    <a:pt x="1115275" y="2331150"/>
                  </a:cubicBezTo>
                  <a:cubicBezTo>
                    <a:pt x="1071246" y="2331150"/>
                    <a:pt x="1022780" y="2323601"/>
                    <a:pt x="969879" y="2308502"/>
                  </a:cubicBezTo>
                  <a:cubicBezTo>
                    <a:pt x="916977" y="2293403"/>
                    <a:pt x="867055" y="2267086"/>
                    <a:pt x="820112" y="2229550"/>
                  </a:cubicBezTo>
                  <a:cubicBezTo>
                    <a:pt x="773170" y="2192013"/>
                    <a:pt x="733622" y="2141902"/>
                    <a:pt x="701467" y="2079216"/>
                  </a:cubicBezTo>
                  <a:cubicBezTo>
                    <a:pt x="669312" y="2016530"/>
                    <a:pt x="653235" y="1936844"/>
                    <a:pt x="653235" y="1840157"/>
                  </a:cubicBezTo>
                  <a:cubicBezTo>
                    <a:pt x="653235" y="1709804"/>
                    <a:pt x="685545" y="1587445"/>
                    <a:pt x="750166" y="1473080"/>
                  </a:cubicBezTo>
                  <a:cubicBezTo>
                    <a:pt x="814786" y="1358715"/>
                    <a:pt x="892638" y="1259682"/>
                    <a:pt x="983721" y="1175982"/>
                  </a:cubicBezTo>
                  <a:cubicBezTo>
                    <a:pt x="1074804" y="1092282"/>
                    <a:pt x="1173258" y="1026216"/>
                    <a:pt x="1279085" y="977784"/>
                  </a:cubicBezTo>
                  <a:cubicBezTo>
                    <a:pt x="1384910" y="929351"/>
                    <a:pt x="1478718" y="905135"/>
                    <a:pt x="1560505" y="905135"/>
                  </a:cubicBezTo>
                  <a:cubicBezTo>
                    <a:pt x="1619744" y="905135"/>
                    <a:pt x="1674492" y="920012"/>
                    <a:pt x="1724748" y="949765"/>
                  </a:cubicBezTo>
                  <a:cubicBezTo>
                    <a:pt x="1775003" y="979518"/>
                    <a:pt x="1818688" y="1014453"/>
                    <a:pt x="1855801" y="1054568"/>
                  </a:cubicBezTo>
                  <a:cubicBezTo>
                    <a:pt x="1892916" y="1094683"/>
                    <a:pt x="1922357" y="1136456"/>
                    <a:pt x="1944126" y="1179885"/>
                  </a:cubicBezTo>
                  <a:cubicBezTo>
                    <a:pt x="1965897" y="1223314"/>
                    <a:pt x="1976782" y="1260394"/>
                    <a:pt x="1976782" y="1291125"/>
                  </a:cubicBezTo>
                  <a:lnTo>
                    <a:pt x="1976782" y="1369229"/>
                  </a:lnTo>
                  <a:lnTo>
                    <a:pt x="1978325" y="1366984"/>
                  </a:lnTo>
                  <a:cubicBezTo>
                    <a:pt x="1982021" y="1363187"/>
                    <a:pt x="1988901" y="1357925"/>
                    <a:pt x="1998964" y="1351199"/>
                  </a:cubicBezTo>
                  <a:cubicBezTo>
                    <a:pt x="2019088" y="1337745"/>
                    <a:pt x="2035843" y="1321535"/>
                    <a:pt x="2049230" y="1302566"/>
                  </a:cubicBezTo>
                  <a:cubicBezTo>
                    <a:pt x="2062617" y="1283598"/>
                    <a:pt x="2072390" y="1261795"/>
                    <a:pt x="2078550" y="1237156"/>
                  </a:cubicBezTo>
                  <a:cubicBezTo>
                    <a:pt x="2084710" y="1212517"/>
                    <a:pt x="2087789" y="1190036"/>
                    <a:pt x="2087789" y="1169711"/>
                  </a:cubicBezTo>
                  <a:cubicBezTo>
                    <a:pt x="2087789" y="1097218"/>
                    <a:pt x="2047140" y="1037868"/>
                    <a:pt x="1965841" y="991659"/>
                  </a:cubicBezTo>
                  <a:cubicBezTo>
                    <a:pt x="1884542" y="945451"/>
                    <a:pt x="1745606" y="907359"/>
                    <a:pt x="1549031" y="877383"/>
                  </a:cubicBezTo>
                  <a:cubicBezTo>
                    <a:pt x="1381808" y="851944"/>
                    <a:pt x="1241215" y="824982"/>
                    <a:pt x="1127250" y="796496"/>
                  </a:cubicBezTo>
                  <a:cubicBezTo>
                    <a:pt x="1013286" y="768011"/>
                    <a:pt x="919178" y="731064"/>
                    <a:pt x="844929" y="685656"/>
                  </a:cubicBezTo>
                  <a:cubicBezTo>
                    <a:pt x="770679" y="640248"/>
                    <a:pt x="717322" y="584366"/>
                    <a:pt x="684856" y="518011"/>
                  </a:cubicBezTo>
                  <a:cubicBezTo>
                    <a:pt x="652390" y="451656"/>
                    <a:pt x="636157" y="368645"/>
                    <a:pt x="636157" y="268979"/>
                  </a:cubicBezTo>
                  <a:cubicBezTo>
                    <a:pt x="636157" y="227040"/>
                    <a:pt x="642872" y="184489"/>
                    <a:pt x="656303" y="141327"/>
                  </a:cubicBezTo>
                  <a:cubicBezTo>
                    <a:pt x="669735" y="98165"/>
                    <a:pt x="693862" y="51056"/>
                    <a:pt x="728685" y="0"/>
                  </a:cubicBezTo>
                  <a:close/>
                </a:path>
              </a:pathLst>
            </a:custGeom>
            <a:solidFill>
              <a:srgbClr val="1D7472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F9A86A-1EBE-6904-8DCA-453B3AACBAB1}"/>
              </a:ext>
            </a:extLst>
          </p:cNvPr>
          <p:cNvGrpSpPr/>
          <p:nvPr/>
        </p:nvGrpSpPr>
        <p:grpSpPr>
          <a:xfrm>
            <a:off x="1268967" y="1828800"/>
            <a:ext cx="4800600" cy="4771313"/>
            <a:chOff x="1268967" y="1828800"/>
            <a:chExt cx="4800600" cy="47713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E1ECEB-EB47-9E7C-A9D8-E8AA726D105F}"/>
                </a:ext>
              </a:extLst>
            </p:cNvPr>
            <p:cNvGrpSpPr/>
            <p:nvPr/>
          </p:nvGrpSpPr>
          <p:grpSpPr>
            <a:xfrm>
              <a:off x="1268967" y="1828800"/>
              <a:ext cx="4800600" cy="4771313"/>
              <a:chOff x="974031" y="533400"/>
              <a:chExt cx="4800600" cy="4771313"/>
            </a:xfrm>
          </p:grpSpPr>
          <p:sp>
            <p:nvSpPr>
              <p:cNvPr id="17" name="Flowchart: Stored Data 16">
                <a:extLst>
                  <a:ext uri="{FF2B5EF4-FFF2-40B4-BE49-F238E27FC236}">
                    <a16:creationId xmlns:a16="http://schemas.microsoft.com/office/drawing/2014/main" id="{4ACA2936-A932-9650-3376-06DCBE8230BC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BDC26AB-35D5-D19D-75C8-E2F3175FD010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85A9A2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17B9D5D-8FF7-200A-D893-BDB2063B4EB9}"/>
                </a:ext>
              </a:extLst>
            </p:cNvPr>
            <p:cNvSpPr/>
            <p:nvPr/>
          </p:nvSpPr>
          <p:spPr>
            <a:xfrm>
              <a:off x="2590800" y="2734917"/>
              <a:ext cx="1976782" cy="2454966"/>
            </a:xfrm>
            <a:custGeom>
              <a:avLst/>
              <a:gdLst/>
              <a:ahLst/>
              <a:cxnLst/>
              <a:rect l="l" t="t" r="r" b="b"/>
              <a:pathLst>
                <a:path w="1976782" h="2454966">
                  <a:moveTo>
                    <a:pt x="1564708" y="0"/>
                  </a:moveTo>
                  <a:cubicBezTo>
                    <a:pt x="1621146" y="0"/>
                    <a:pt x="1674503" y="14877"/>
                    <a:pt x="1724781" y="44630"/>
                  </a:cubicBezTo>
                  <a:cubicBezTo>
                    <a:pt x="1775059" y="74383"/>
                    <a:pt x="1818744" y="109306"/>
                    <a:pt x="1855835" y="149400"/>
                  </a:cubicBezTo>
                  <a:cubicBezTo>
                    <a:pt x="1892927" y="189493"/>
                    <a:pt x="1922357" y="231265"/>
                    <a:pt x="1944127" y="274716"/>
                  </a:cubicBezTo>
                  <a:cubicBezTo>
                    <a:pt x="1965897" y="318167"/>
                    <a:pt x="1976782" y="355259"/>
                    <a:pt x="1976782" y="385990"/>
                  </a:cubicBezTo>
                  <a:lnTo>
                    <a:pt x="1976782" y="2454966"/>
                  </a:lnTo>
                  <a:lnTo>
                    <a:pt x="1750498" y="2329083"/>
                  </a:lnTo>
                  <a:cubicBezTo>
                    <a:pt x="1750498" y="2247028"/>
                    <a:pt x="1741070" y="2187811"/>
                    <a:pt x="1722213" y="2151431"/>
                  </a:cubicBezTo>
                  <a:cubicBezTo>
                    <a:pt x="1703356" y="2115051"/>
                    <a:pt x="1677883" y="2087389"/>
                    <a:pt x="1645795" y="2068443"/>
                  </a:cubicBezTo>
                  <a:cubicBezTo>
                    <a:pt x="1613707" y="2049497"/>
                    <a:pt x="1574592" y="2036744"/>
                    <a:pt x="1528451" y="2030184"/>
                  </a:cubicBezTo>
                  <a:cubicBezTo>
                    <a:pt x="1482309" y="2023624"/>
                    <a:pt x="1434822" y="2020344"/>
                    <a:pt x="1385989" y="2020344"/>
                  </a:cubicBezTo>
                  <a:cubicBezTo>
                    <a:pt x="1349743" y="2020344"/>
                    <a:pt x="1312907" y="2022345"/>
                    <a:pt x="1275482" y="2026348"/>
                  </a:cubicBezTo>
                  <a:cubicBezTo>
                    <a:pt x="1238057" y="2030351"/>
                    <a:pt x="1200866" y="2034976"/>
                    <a:pt x="1163908" y="2040224"/>
                  </a:cubicBezTo>
                  <a:cubicBezTo>
                    <a:pt x="1114987" y="2046361"/>
                    <a:pt x="1068400" y="2051554"/>
                    <a:pt x="1024149" y="2055801"/>
                  </a:cubicBezTo>
                  <a:cubicBezTo>
                    <a:pt x="979897" y="2060048"/>
                    <a:pt x="932599" y="2062172"/>
                    <a:pt x="882254" y="2062172"/>
                  </a:cubicBezTo>
                  <a:cubicBezTo>
                    <a:pt x="759417" y="2062172"/>
                    <a:pt x="644351" y="2044483"/>
                    <a:pt x="537058" y="2009103"/>
                  </a:cubicBezTo>
                  <a:cubicBezTo>
                    <a:pt x="429764" y="1973724"/>
                    <a:pt x="336180" y="1918187"/>
                    <a:pt x="256304" y="1842493"/>
                  </a:cubicBezTo>
                  <a:cubicBezTo>
                    <a:pt x="176429" y="1766798"/>
                    <a:pt x="113743" y="1671134"/>
                    <a:pt x="68246" y="1555502"/>
                  </a:cubicBezTo>
                  <a:cubicBezTo>
                    <a:pt x="22749" y="1439869"/>
                    <a:pt x="0" y="1300865"/>
                    <a:pt x="0" y="1138491"/>
                  </a:cubicBezTo>
                  <a:cubicBezTo>
                    <a:pt x="0" y="1084232"/>
                    <a:pt x="4337" y="1028785"/>
                    <a:pt x="13009" y="972147"/>
                  </a:cubicBezTo>
                  <a:cubicBezTo>
                    <a:pt x="21682" y="915509"/>
                    <a:pt x="47054" y="849276"/>
                    <a:pt x="89126" y="773448"/>
                  </a:cubicBezTo>
                  <a:lnTo>
                    <a:pt x="327618" y="871113"/>
                  </a:lnTo>
                  <a:cubicBezTo>
                    <a:pt x="288526" y="973581"/>
                    <a:pt x="268979" y="1069667"/>
                    <a:pt x="268979" y="1159371"/>
                  </a:cubicBezTo>
                  <a:cubicBezTo>
                    <a:pt x="268979" y="1232220"/>
                    <a:pt x="278074" y="1299731"/>
                    <a:pt x="296264" y="1361906"/>
                  </a:cubicBezTo>
                  <a:cubicBezTo>
                    <a:pt x="314454" y="1424081"/>
                    <a:pt x="341172" y="1477127"/>
                    <a:pt x="376418" y="1521045"/>
                  </a:cubicBezTo>
                  <a:cubicBezTo>
                    <a:pt x="411663" y="1564964"/>
                    <a:pt x="456026" y="1599953"/>
                    <a:pt x="509506" y="1626015"/>
                  </a:cubicBezTo>
                  <a:cubicBezTo>
                    <a:pt x="562986" y="1652077"/>
                    <a:pt x="626662" y="1665108"/>
                    <a:pt x="700533" y="1665108"/>
                  </a:cubicBezTo>
                  <a:cubicBezTo>
                    <a:pt x="785968" y="1665108"/>
                    <a:pt x="867400" y="1663173"/>
                    <a:pt x="944829" y="1659304"/>
                  </a:cubicBezTo>
                  <a:cubicBezTo>
                    <a:pt x="1022258" y="1655435"/>
                    <a:pt x="1112296" y="1646206"/>
                    <a:pt x="1214942" y="1631619"/>
                  </a:cubicBezTo>
                  <a:cubicBezTo>
                    <a:pt x="1329285" y="1631619"/>
                    <a:pt x="1427072" y="1651210"/>
                    <a:pt x="1508304" y="1690391"/>
                  </a:cubicBezTo>
                  <a:cubicBezTo>
                    <a:pt x="1589536" y="1729573"/>
                    <a:pt x="1643227" y="1774492"/>
                    <a:pt x="1669378" y="1825148"/>
                  </a:cubicBezTo>
                  <a:lnTo>
                    <a:pt x="1669378" y="402535"/>
                  </a:lnTo>
                  <a:cubicBezTo>
                    <a:pt x="1669378" y="369357"/>
                    <a:pt x="1663218" y="342361"/>
                    <a:pt x="1650899" y="321547"/>
                  </a:cubicBezTo>
                  <a:cubicBezTo>
                    <a:pt x="1638579" y="300734"/>
                    <a:pt x="1617032" y="290327"/>
                    <a:pt x="1586256" y="290327"/>
                  </a:cubicBezTo>
                  <a:cubicBezTo>
                    <a:pt x="1540759" y="290327"/>
                    <a:pt x="1487101" y="305192"/>
                    <a:pt x="1425282" y="334923"/>
                  </a:cubicBezTo>
                  <a:cubicBezTo>
                    <a:pt x="1363463" y="364654"/>
                    <a:pt x="1304157" y="404025"/>
                    <a:pt x="1247364" y="453035"/>
                  </a:cubicBezTo>
                  <a:cubicBezTo>
                    <a:pt x="1190570" y="502045"/>
                    <a:pt x="1142816" y="558272"/>
                    <a:pt x="1104102" y="621714"/>
                  </a:cubicBezTo>
                  <a:cubicBezTo>
                    <a:pt x="1070226" y="677226"/>
                    <a:pt x="1051171" y="733649"/>
                    <a:pt x="1046937" y="790982"/>
                  </a:cubicBezTo>
                  <a:lnTo>
                    <a:pt x="1046539" y="801778"/>
                  </a:lnTo>
                  <a:lnTo>
                    <a:pt x="1055436" y="799349"/>
                  </a:lnTo>
                  <a:cubicBezTo>
                    <a:pt x="1072803" y="795868"/>
                    <a:pt x="1093039" y="794128"/>
                    <a:pt x="1116143" y="794128"/>
                  </a:cubicBezTo>
                  <a:cubicBezTo>
                    <a:pt x="1219990" y="794128"/>
                    <a:pt x="1301155" y="828162"/>
                    <a:pt x="1359638" y="896230"/>
                  </a:cubicBezTo>
                  <a:cubicBezTo>
                    <a:pt x="1418122" y="964297"/>
                    <a:pt x="1447363" y="1033488"/>
                    <a:pt x="1447363" y="1103801"/>
                  </a:cubicBezTo>
                  <a:cubicBezTo>
                    <a:pt x="1447363" y="1140492"/>
                    <a:pt x="1437701" y="1178084"/>
                    <a:pt x="1418377" y="1216576"/>
                  </a:cubicBezTo>
                  <a:cubicBezTo>
                    <a:pt x="1399054" y="1255068"/>
                    <a:pt x="1373759" y="1289858"/>
                    <a:pt x="1342494" y="1320946"/>
                  </a:cubicBezTo>
                  <a:cubicBezTo>
                    <a:pt x="1311228" y="1352033"/>
                    <a:pt x="1276005" y="1377316"/>
                    <a:pt x="1236823" y="1396796"/>
                  </a:cubicBezTo>
                  <a:cubicBezTo>
                    <a:pt x="1197642" y="1416276"/>
                    <a:pt x="1157126" y="1426015"/>
                    <a:pt x="1115276" y="1426015"/>
                  </a:cubicBezTo>
                  <a:cubicBezTo>
                    <a:pt x="1070713" y="1426015"/>
                    <a:pt x="1022859" y="1418499"/>
                    <a:pt x="971714" y="1403467"/>
                  </a:cubicBezTo>
                  <a:cubicBezTo>
                    <a:pt x="920568" y="1388435"/>
                    <a:pt x="871491" y="1362117"/>
                    <a:pt x="824482" y="1324515"/>
                  </a:cubicBezTo>
                  <a:cubicBezTo>
                    <a:pt x="777473" y="1286912"/>
                    <a:pt x="737891" y="1236767"/>
                    <a:pt x="705737" y="1174081"/>
                  </a:cubicBezTo>
                  <a:cubicBezTo>
                    <a:pt x="673582" y="1111395"/>
                    <a:pt x="657505" y="1031709"/>
                    <a:pt x="657505" y="935022"/>
                  </a:cubicBezTo>
                  <a:cubicBezTo>
                    <a:pt x="657505" y="804669"/>
                    <a:pt x="689815" y="682310"/>
                    <a:pt x="754436" y="567945"/>
                  </a:cubicBezTo>
                  <a:cubicBezTo>
                    <a:pt x="819057" y="453580"/>
                    <a:pt x="896886" y="354558"/>
                    <a:pt x="987924" y="270881"/>
                  </a:cubicBezTo>
                  <a:cubicBezTo>
                    <a:pt x="1078963" y="187203"/>
                    <a:pt x="1176717" y="121136"/>
                    <a:pt x="1281186" y="72682"/>
                  </a:cubicBezTo>
                  <a:cubicBezTo>
                    <a:pt x="1385656" y="24228"/>
                    <a:pt x="1480163" y="0"/>
                    <a:pt x="1564708" y="0"/>
                  </a:cubicBezTo>
                  <a:close/>
                </a:path>
              </a:pathLst>
            </a:custGeom>
            <a:solidFill>
              <a:srgbClr val="E92F33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33225" y="2116864"/>
            <a:ext cx="1192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এ,ঐ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9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2049211" y="1861147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059150" y="2953771"/>
            <a:ext cx="11258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১.১.১ </a:t>
            </a:r>
            <a:r>
              <a:rPr lang="en-US" sz="2800" b="1" dirty="0" err="1">
                <a:latin typeface="+mj-lt"/>
              </a:rPr>
              <a:t>প্রমিত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উচ্চারেণে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স্বরধ্বনি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মনোযোগ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  </a:t>
            </a:r>
            <a:r>
              <a:rPr lang="en-US" sz="2800" b="1" dirty="0" err="1">
                <a:latin typeface="+mj-lt"/>
              </a:rPr>
              <a:t>সহকারে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শুনে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শনাক্ত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করতে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235772" y="301995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1981788" y="3927756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৫.১.১ </a:t>
            </a:r>
            <a:r>
              <a:rPr lang="en-US" sz="2800" b="1" dirty="0" err="1"/>
              <a:t>বাক্যে</a:t>
            </a:r>
            <a:r>
              <a:rPr lang="en-US" sz="2800" b="1" dirty="0"/>
              <a:t> ও </a:t>
            </a:r>
            <a:r>
              <a:rPr lang="en-US" sz="2800" b="1" dirty="0" err="1"/>
              <a:t>শব্দে</a:t>
            </a:r>
            <a:r>
              <a:rPr lang="en-US" sz="2800" b="1" dirty="0"/>
              <a:t> </a:t>
            </a:r>
            <a:r>
              <a:rPr lang="en-US" sz="2800" b="1" dirty="0" err="1"/>
              <a:t>ব্যবহৃত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স্পস্ট</a:t>
            </a:r>
            <a:r>
              <a:rPr lang="en-US" sz="2800" b="1" dirty="0"/>
              <a:t> ও </a:t>
            </a:r>
            <a:r>
              <a:rPr lang="en-US" sz="2800" b="1" dirty="0" err="1"/>
              <a:t>শুদ্ধভাবে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168349" y="4072089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1E45B-E250-2C73-8C49-476051CFA156}"/>
              </a:ext>
            </a:extLst>
          </p:cNvPr>
          <p:cNvSpPr/>
          <p:nvPr/>
        </p:nvSpPr>
        <p:spPr>
          <a:xfrm>
            <a:off x="1981788" y="4597532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৫.১.২ </a:t>
            </a:r>
            <a:r>
              <a:rPr lang="en-US" sz="2800" b="1" dirty="0" err="1"/>
              <a:t>বর্ণক্রম</a:t>
            </a:r>
            <a:r>
              <a:rPr lang="en-US" sz="2800" b="1" dirty="0"/>
              <a:t> </a:t>
            </a:r>
            <a:r>
              <a:rPr lang="en-US" sz="2800" b="1" dirty="0" err="1"/>
              <a:t>অনুসারে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6572FF-1B3E-4152-3FCE-0D6A14FC06B0}"/>
              </a:ext>
            </a:extLst>
          </p:cNvPr>
          <p:cNvSpPr/>
          <p:nvPr/>
        </p:nvSpPr>
        <p:spPr>
          <a:xfrm>
            <a:off x="1168349" y="4741865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7ABDD-582E-7F53-A941-239D5CDA8A72}"/>
              </a:ext>
            </a:extLst>
          </p:cNvPr>
          <p:cNvSpPr/>
          <p:nvPr/>
        </p:nvSpPr>
        <p:spPr>
          <a:xfrm>
            <a:off x="1981788" y="5286450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৫.১.৪  </a:t>
            </a:r>
            <a:r>
              <a:rPr lang="en-US" sz="2800" b="1" dirty="0" err="1"/>
              <a:t>শব্দ</a:t>
            </a:r>
            <a:r>
              <a:rPr lang="en-US" sz="2800" b="1" dirty="0"/>
              <a:t> </a:t>
            </a:r>
            <a:r>
              <a:rPr lang="en-US" sz="2800" b="1" dirty="0" err="1"/>
              <a:t>ভেঙ্গে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82FF6-3C71-2AC0-3AB4-6EBB3EE6428D}"/>
              </a:ext>
            </a:extLst>
          </p:cNvPr>
          <p:cNvSpPr/>
          <p:nvPr/>
        </p:nvSpPr>
        <p:spPr>
          <a:xfrm>
            <a:off x="1168349" y="543078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104900" y="381000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মজার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শুনতে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চাও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F977-4CDD-55E7-E99B-CA9ACEAFA1D5}"/>
              </a:ext>
            </a:extLst>
          </p:cNvPr>
          <p:cNvSpPr txBox="1"/>
          <p:nvPr/>
        </p:nvSpPr>
        <p:spPr>
          <a:xfrm>
            <a:off x="1104900" y="1086453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BE73-6E34-A72F-BC4E-EF87B0EADBCC}"/>
              </a:ext>
            </a:extLst>
          </p:cNvPr>
          <p:cNvSpPr txBox="1"/>
          <p:nvPr/>
        </p:nvSpPr>
        <p:spPr>
          <a:xfrm>
            <a:off x="2210480" y="2055368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</a:rPr>
              <a:t>এ</a:t>
            </a:r>
            <a:r>
              <a:rPr lang="en-US" sz="6600" b="1" dirty="0" err="1"/>
              <a:t>কতারা</a:t>
            </a:r>
            <a:r>
              <a:rPr lang="en-US" sz="6600" b="1" dirty="0"/>
              <a:t> </a:t>
            </a:r>
            <a:r>
              <a:rPr lang="en-US" sz="6600" b="1" dirty="0" err="1"/>
              <a:t>বাজে</a:t>
            </a:r>
            <a:r>
              <a:rPr lang="en-US" sz="6600" b="1" dirty="0"/>
              <a:t> ঐ।</a:t>
            </a:r>
            <a:br>
              <a:rPr lang="en-US" sz="6600" b="1" dirty="0"/>
            </a:br>
            <a:r>
              <a:rPr lang="en-US" sz="6600" b="1" dirty="0" err="1">
                <a:solidFill>
                  <a:srgbClr val="FF0000"/>
                </a:solidFill>
              </a:rPr>
              <a:t>ঐ</a:t>
            </a:r>
            <a:r>
              <a:rPr lang="en-US" sz="6600" b="1" dirty="0" err="1"/>
              <a:t>রাবত</a:t>
            </a:r>
            <a:r>
              <a:rPr lang="en-US" sz="6600" b="1" dirty="0"/>
              <a:t> </a:t>
            </a:r>
            <a:r>
              <a:rPr lang="en-US" sz="6600" b="1" dirty="0" err="1"/>
              <a:t>যায়</a:t>
            </a:r>
            <a:r>
              <a:rPr lang="en-US" sz="6600" b="1" dirty="0"/>
              <a:t> </a:t>
            </a:r>
            <a:r>
              <a:rPr lang="en-US" sz="6600" b="1" dirty="0" err="1"/>
              <a:t>কই</a:t>
            </a:r>
            <a:r>
              <a:rPr lang="en-US" sz="6600" b="1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7F5BD-A8F8-CA25-A6E0-2AF8037FD9C9}"/>
              </a:ext>
            </a:extLst>
          </p:cNvPr>
          <p:cNvSpPr txBox="1"/>
          <p:nvPr/>
        </p:nvSpPr>
        <p:spPr>
          <a:xfrm>
            <a:off x="1104900" y="4499128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8132</TotalTime>
  <Words>511</Words>
  <Application>Microsoft Office PowerPoint</Application>
  <PresentationFormat>Widescreen</PresentationFormat>
  <Paragraphs>77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525</cp:revision>
  <dcterms:created xsi:type="dcterms:W3CDTF">2006-08-16T00:00:00Z</dcterms:created>
  <dcterms:modified xsi:type="dcterms:W3CDTF">2023-10-12T10:27:43Z</dcterms:modified>
</cp:coreProperties>
</file>