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23"/>
  </p:notesMasterIdLst>
  <p:sldIdLst>
    <p:sldId id="257" r:id="rId2"/>
    <p:sldId id="267" r:id="rId3"/>
    <p:sldId id="259" r:id="rId4"/>
    <p:sldId id="271" r:id="rId5"/>
    <p:sldId id="474" r:id="rId6"/>
    <p:sldId id="501" r:id="rId7"/>
    <p:sldId id="274" r:id="rId8"/>
    <p:sldId id="275" r:id="rId9"/>
    <p:sldId id="502" r:id="rId10"/>
    <p:sldId id="513" r:id="rId11"/>
    <p:sldId id="494" r:id="rId12"/>
    <p:sldId id="515" r:id="rId13"/>
    <p:sldId id="514" r:id="rId14"/>
    <p:sldId id="510" r:id="rId15"/>
    <p:sldId id="516" r:id="rId16"/>
    <p:sldId id="503" r:id="rId17"/>
    <p:sldId id="517" r:id="rId18"/>
    <p:sldId id="518" r:id="rId19"/>
    <p:sldId id="462" r:id="rId20"/>
    <p:sldId id="497" r:id="rId21"/>
    <p:sldId id="26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481"/>
    <a:srgbClr val="EC0E13"/>
    <a:srgbClr val="FFFFC9"/>
    <a:srgbClr val="FFFF8F"/>
    <a:srgbClr val="E48403"/>
    <a:srgbClr val="3F5C1C"/>
    <a:srgbClr val="F8D040"/>
    <a:srgbClr val="F9DD1B"/>
    <a:srgbClr val="FFE181"/>
    <a:srgbClr val="6047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85" autoAdjust="0"/>
    <p:restoredTop sz="94374" autoAdjust="0"/>
  </p:normalViewPr>
  <p:slideViewPr>
    <p:cSldViewPr>
      <p:cViewPr varScale="1">
        <p:scale>
          <a:sx n="72" d="100"/>
          <a:sy n="72" d="100"/>
        </p:scale>
        <p:origin x="678" y="4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E2F372-B3D2-4D9F-BD08-5FA3E613082A}" type="datetimeFigureOut">
              <a:rPr lang="en-US" smtClean="0"/>
              <a:pPr/>
              <a:t>10/12/2023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B1867B-4533-4D53-9CBF-3DA69FA35D2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442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s-IN"/>
              <a:t>মোঃ আবু হাসান, সহকারি শিক্ষক, বিজবাগ সরকারি প্রাথমিক বিদ্যালয়।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0352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s-IN"/>
              <a:t>মোঃ আবু হাসান, সহকারি শিক্ষক, বিজবাগ সরকারি প্রাথমিক বিদ্যালয়।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6997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s-IN"/>
              <a:t>মোঃ আবু হাসান, সহকারি শিক্ষক, বিজবাগ সরকারি প্রাথমিক বিদ্যালয়।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1616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bn-IN" dirty="0"/>
              <a:t>ধন্যবাদ</a:t>
            </a:r>
            <a:r>
              <a:rPr lang="bn-IN" baseline="0" dirty="0"/>
              <a:t> দ্বারা শ্রেণীর কার্যক্রম সমাপ্ত করা যেতে পারে।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3033A8-80DC-42D0-B919-6586464BBE6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754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0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584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16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75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336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920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1505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5089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8673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0424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5433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2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7243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866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314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571">
                <a:solidFill>
                  <a:schemeClr val="tx1">
                    <a:tint val="75000"/>
                  </a:schemeClr>
                </a:solidFill>
              </a:defRPr>
            </a:lvl1pPr>
            <a:lvl2pPr marL="358419" indent="0">
              <a:buNone/>
              <a:defRPr sz="1429">
                <a:solidFill>
                  <a:schemeClr val="tx1">
                    <a:tint val="75000"/>
                  </a:schemeClr>
                </a:solidFill>
              </a:defRPr>
            </a:lvl2pPr>
            <a:lvl3pPr marL="716839" indent="0">
              <a:buNone/>
              <a:defRPr sz="1286">
                <a:solidFill>
                  <a:schemeClr val="tx1">
                    <a:tint val="75000"/>
                  </a:schemeClr>
                </a:solidFill>
              </a:defRPr>
            </a:lvl3pPr>
            <a:lvl4pPr marL="1075258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4pPr>
            <a:lvl5pPr marL="1433677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5pPr>
            <a:lvl6pPr marL="1792097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6pPr>
            <a:lvl7pPr marL="2150516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7pPr>
            <a:lvl8pPr marL="2508935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8pPr>
            <a:lvl9pPr marL="2867354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0936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5"/>
            <a:ext cx="5384800" cy="4525963"/>
          </a:xfrm>
        </p:spPr>
        <p:txBody>
          <a:bodyPr/>
          <a:lstStyle>
            <a:lvl1pPr>
              <a:defRPr sz="2214"/>
            </a:lvl1pPr>
            <a:lvl2pPr>
              <a:defRPr sz="1857"/>
            </a:lvl2pPr>
            <a:lvl3pPr>
              <a:defRPr sz="1571"/>
            </a:lvl3pPr>
            <a:lvl4pPr>
              <a:defRPr sz="1429"/>
            </a:lvl4pPr>
            <a:lvl5pPr>
              <a:defRPr sz="1429"/>
            </a:lvl5pPr>
            <a:lvl6pPr>
              <a:defRPr sz="1429"/>
            </a:lvl6pPr>
            <a:lvl7pPr>
              <a:defRPr sz="1429"/>
            </a:lvl7pPr>
            <a:lvl8pPr>
              <a:defRPr sz="1429"/>
            </a:lvl8pPr>
            <a:lvl9pPr>
              <a:defRPr sz="142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5"/>
            <a:ext cx="5384800" cy="4525963"/>
          </a:xfrm>
        </p:spPr>
        <p:txBody>
          <a:bodyPr/>
          <a:lstStyle>
            <a:lvl1pPr>
              <a:defRPr sz="2214"/>
            </a:lvl1pPr>
            <a:lvl2pPr>
              <a:defRPr sz="1857"/>
            </a:lvl2pPr>
            <a:lvl3pPr>
              <a:defRPr sz="1571"/>
            </a:lvl3pPr>
            <a:lvl4pPr>
              <a:defRPr sz="1429"/>
            </a:lvl4pPr>
            <a:lvl5pPr>
              <a:defRPr sz="1429"/>
            </a:lvl5pPr>
            <a:lvl6pPr>
              <a:defRPr sz="1429"/>
            </a:lvl6pPr>
            <a:lvl7pPr>
              <a:defRPr sz="1429"/>
            </a:lvl7pPr>
            <a:lvl8pPr>
              <a:defRPr sz="1429"/>
            </a:lvl8pPr>
            <a:lvl9pPr>
              <a:defRPr sz="142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2671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857" b="1"/>
            </a:lvl1pPr>
            <a:lvl2pPr marL="358419" indent="0">
              <a:buNone/>
              <a:defRPr sz="1571" b="1"/>
            </a:lvl2pPr>
            <a:lvl3pPr marL="716839" indent="0">
              <a:buNone/>
              <a:defRPr sz="1429" b="1"/>
            </a:lvl3pPr>
            <a:lvl4pPr marL="1075258" indent="0">
              <a:buNone/>
              <a:defRPr sz="1286" b="1"/>
            </a:lvl4pPr>
            <a:lvl5pPr marL="1433677" indent="0">
              <a:buNone/>
              <a:defRPr sz="1286" b="1"/>
            </a:lvl5pPr>
            <a:lvl6pPr marL="1792097" indent="0">
              <a:buNone/>
              <a:defRPr sz="1286" b="1"/>
            </a:lvl6pPr>
            <a:lvl7pPr marL="2150516" indent="0">
              <a:buNone/>
              <a:defRPr sz="1286" b="1"/>
            </a:lvl7pPr>
            <a:lvl8pPr marL="2508935" indent="0">
              <a:buNone/>
              <a:defRPr sz="1286" b="1"/>
            </a:lvl8pPr>
            <a:lvl9pPr marL="2867354" indent="0">
              <a:buNone/>
              <a:defRPr sz="128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857"/>
            </a:lvl1pPr>
            <a:lvl2pPr>
              <a:defRPr sz="1571"/>
            </a:lvl2pPr>
            <a:lvl3pPr>
              <a:defRPr sz="1429"/>
            </a:lvl3pPr>
            <a:lvl4pPr>
              <a:defRPr sz="1286"/>
            </a:lvl4pPr>
            <a:lvl5pPr>
              <a:defRPr sz="1286"/>
            </a:lvl5pPr>
            <a:lvl6pPr>
              <a:defRPr sz="1286"/>
            </a:lvl6pPr>
            <a:lvl7pPr>
              <a:defRPr sz="1286"/>
            </a:lvl7pPr>
            <a:lvl8pPr>
              <a:defRPr sz="1286"/>
            </a:lvl8pPr>
            <a:lvl9pPr>
              <a:defRPr sz="128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5" cy="639762"/>
          </a:xfrm>
        </p:spPr>
        <p:txBody>
          <a:bodyPr anchor="b"/>
          <a:lstStyle>
            <a:lvl1pPr marL="0" indent="0">
              <a:buNone/>
              <a:defRPr sz="1857" b="1"/>
            </a:lvl1pPr>
            <a:lvl2pPr marL="358419" indent="0">
              <a:buNone/>
              <a:defRPr sz="1571" b="1"/>
            </a:lvl2pPr>
            <a:lvl3pPr marL="716839" indent="0">
              <a:buNone/>
              <a:defRPr sz="1429" b="1"/>
            </a:lvl3pPr>
            <a:lvl4pPr marL="1075258" indent="0">
              <a:buNone/>
              <a:defRPr sz="1286" b="1"/>
            </a:lvl4pPr>
            <a:lvl5pPr marL="1433677" indent="0">
              <a:buNone/>
              <a:defRPr sz="1286" b="1"/>
            </a:lvl5pPr>
            <a:lvl6pPr marL="1792097" indent="0">
              <a:buNone/>
              <a:defRPr sz="1286" b="1"/>
            </a:lvl6pPr>
            <a:lvl7pPr marL="2150516" indent="0">
              <a:buNone/>
              <a:defRPr sz="1286" b="1"/>
            </a:lvl7pPr>
            <a:lvl8pPr marL="2508935" indent="0">
              <a:buNone/>
              <a:defRPr sz="1286" b="1"/>
            </a:lvl8pPr>
            <a:lvl9pPr marL="2867354" indent="0">
              <a:buNone/>
              <a:defRPr sz="128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5" cy="3951288"/>
          </a:xfrm>
        </p:spPr>
        <p:txBody>
          <a:bodyPr/>
          <a:lstStyle>
            <a:lvl1pPr>
              <a:defRPr sz="1857"/>
            </a:lvl1pPr>
            <a:lvl2pPr>
              <a:defRPr sz="1571"/>
            </a:lvl2pPr>
            <a:lvl3pPr>
              <a:defRPr sz="1429"/>
            </a:lvl3pPr>
            <a:lvl4pPr>
              <a:defRPr sz="1286"/>
            </a:lvl4pPr>
            <a:lvl5pPr>
              <a:defRPr sz="1286"/>
            </a:lvl5pPr>
            <a:lvl6pPr>
              <a:defRPr sz="1286"/>
            </a:lvl6pPr>
            <a:lvl7pPr>
              <a:defRPr sz="1286"/>
            </a:lvl7pPr>
            <a:lvl8pPr>
              <a:defRPr sz="1286"/>
            </a:lvl8pPr>
            <a:lvl9pPr>
              <a:defRPr sz="128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1642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3752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>
          <a:xfrm>
            <a:off x="3483428" y="6387353"/>
            <a:ext cx="5588000" cy="165472"/>
          </a:xfrm>
        </p:spPr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3200402" y="6677161"/>
            <a:ext cx="568234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71683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dirty="0">
                <a:solidFill>
                  <a:schemeClr val="tx2"/>
                </a:solidFill>
              </a:rPr>
              <a:t>Md.</a:t>
            </a:r>
            <a:r>
              <a:rPr lang="en-US" sz="1050" baseline="0" dirty="0">
                <a:solidFill>
                  <a:schemeClr val="tx2"/>
                </a:solidFill>
              </a:rPr>
              <a:t> Abu Hasan, Assistant Teacher, Bijbag Govt. Primary School. Senbag, Noakhali</a:t>
            </a:r>
            <a:endParaRPr lang="en-US" sz="1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8389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1571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6" y="273054"/>
            <a:ext cx="6815667" cy="5853113"/>
          </a:xfrm>
        </p:spPr>
        <p:txBody>
          <a:bodyPr/>
          <a:lstStyle>
            <a:lvl1pPr>
              <a:defRPr sz="2500"/>
            </a:lvl1pPr>
            <a:lvl2pPr>
              <a:defRPr sz="2214"/>
            </a:lvl2pPr>
            <a:lvl3pPr>
              <a:defRPr sz="1857"/>
            </a:lvl3pPr>
            <a:lvl4pPr>
              <a:defRPr sz="1571"/>
            </a:lvl4pPr>
            <a:lvl5pPr>
              <a:defRPr sz="1571"/>
            </a:lvl5pPr>
            <a:lvl6pPr>
              <a:defRPr sz="1571"/>
            </a:lvl6pPr>
            <a:lvl7pPr>
              <a:defRPr sz="1571"/>
            </a:lvl7pPr>
            <a:lvl8pPr>
              <a:defRPr sz="1571"/>
            </a:lvl8pPr>
            <a:lvl9pPr>
              <a:defRPr sz="157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071"/>
            </a:lvl1pPr>
            <a:lvl2pPr marL="358419" indent="0">
              <a:buNone/>
              <a:defRPr sz="929"/>
            </a:lvl2pPr>
            <a:lvl3pPr marL="716839" indent="0">
              <a:buNone/>
              <a:defRPr sz="786"/>
            </a:lvl3pPr>
            <a:lvl4pPr marL="1075258" indent="0">
              <a:buNone/>
              <a:defRPr sz="714"/>
            </a:lvl4pPr>
            <a:lvl5pPr marL="1433677" indent="0">
              <a:buNone/>
              <a:defRPr sz="714"/>
            </a:lvl5pPr>
            <a:lvl6pPr marL="1792097" indent="0">
              <a:buNone/>
              <a:defRPr sz="714"/>
            </a:lvl6pPr>
            <a:lvl7pPr marL="2150516" indent="0">
              <a:buNone/>
              <a:defRPr sz="714"/>
            </a:lvl7pPr>
            <a:lvl8pPr marL="2508935" indent="0">
              <a:buNone/>
              <a:defRPr sz="714"/>
            </a:lvl8pPr>
            <a:lvl9pPr marL="2867354" indent="0">
              <a:buNone/>
              <a:defRPr sz="71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2362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571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2500"/>
            </a:lvl1pPr>
            <a:lvl2pPr marL="358419" indent="0">
              <a:buNone/>
              <a:defRPr sz="2214"/>
            </a:lvl2pPr>
            <a:lvl3pPr marL="716839" indent="0">
              <a:buNone/>
              <a:defRPr sz="1857"/>
            </a:lvl3pPr>
            <a:lvl4pPr marL="1075258" indent="0">
              <a:buNone/>
              <a:defRPr sz="1571"/>
            </a:lvl4pPr>
            <a:lvl5pPr marL="1433677" indent="0">
              <a:buNone/>
              <a:defRPr sz="1571"/>
            </a:lvl5pPr>
            <a:lvl6pPr marL="1792097" indent="0">
              <a:buNone/>
              <a:defRPr sz="1571"/>
            </a:lvl6pPr>
            <a:lvl7pPr marL="2150516" indent="0">
              <a:buNone/>
              <a:defRPr sz="1571"/>
            </a:lvl7pPr>
            <a:lvl8pPr marL="2508935" indent="0">
              <a:buNone/>
              <a:defRPr sz="1571"/>
            </a:lvl8pPr>
            <a:lvl9pPr marL="2867354" indent="0">
              <a:buNone/>
              <a:defRPr sz="1571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071"/>
            </a:lvl1pPr>
            <a:lvl2pPr marL="358419" indent="0">
              <a:buNone/>
              <a:defRPr sz="929"/>
            </a:lvl2pPr>
            <a:lvl3pPr marL="716839" indent="0">
              <a:buNone/>
              <a:defRPr sz="786"/>
            </a:lvl3pPr>
            <a:lvl4pPr marL="1075258" indent="0">
              <a:buNone/>
              <a:defRPr sz="714"/>
            </a:lvl4pPr>
            <a:lvl5pPr marL="1433677" indent="0">
              <a:buNone/>
              <a:defRPr sz="714"/>
            </a:lvl5pPr>
            <a:lvl6pPr marL="1792097" indent="0">
              <a:buNone/>
              <a:defRPr sz="714"/>
            </a:lvl6pPr>
            <a:lvl7pPr marL="2150516" indent="0">
              <a:buNone/>
              <a:defRPr sz="714"/>
            </a:lvl7pPr>
            <a:lvl8pPr marL="2508935" indent="0">
              <a:buNone/>
              <a:defRPr sz="714"/>
            </a:lvl8pPr>
            <a:lvl9pPr marL="2867354" indent="0">
              <a:buNone/>
              <a:defRPr sz="71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966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100355" tIns="50178" rIns="100355" bIns="50178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5"/>
            <a:ext cx="10972800" cy="4525963"/>
          </a:xfrm>
          <a:prstGeom prst="rect">
            <a:avLst/>
          </a:prstGeom>
        </p:spPr>
        <p:txBody>
          <a:bodyPr vert="horz" lIns="100355" tIns="50178" rIns="100355" bIns="5017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4"/>
            <a:ext cx="2844800" cy="365125"/>
          </a:xfrm>
          <a:prstGeom prst="rect">
            <a:avLst/>
          </a:prstGeom>
        </p:spPr>
        <p:txBody>
          <a:bodyPr vert="horz" lIns="100355" tIns="50178" rIns="100355" bIns="50178" rtlCol="0" anchor="ctr"/>
          <a:lstStyle>
            <a:lvl1pPr algn="l">
              <a:defRPr sz="92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716839"/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716839"/>
              <a:t>10/12/2023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4"/>
            <a:ext cx="3860800" cy="365125"/>
          </a:xfrm>
          <a:prstGeom prst="rect">
            <a:avLst/>
          </a:prstGeom>
        </p:spPr>
        <p:txBody>
          <a:bodyPr vert="horz" lIns="100355" tIns="50178" rIns="100355" bIns="50178" rtlCol="0" anchor="ctr"/>
          <a:lstStyle>
            <a:lvl1pPr algn="ctr">
              <a:defRPr sz="92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716839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4"/>
            <a:ext cx="2844800" cy="365125"/>
          </a:xfrm>
          <a:prstGeom prst="rect">
            <a:avLst/>
          </a:prstGeom>
        </p:spPr>
        <p:txBody>
          <a:bodyPr vert="horz" lIns="100355" tIns="50178" rIns="100355" bIns="50178" rtlCol="0" anchor="ctr"/>
          <a:lstStyle>
            <a:lvl1pPr algn="r">
              <a:defRPr sz="92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716839"/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716839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3106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ctr" defTabSz="716839" rtl="0" eaLnBrk="1" latinLnBrk="0" hangingPunct="1">
        <a:spcBef>
          <a:spcPct val="0"/>
        </a:spcBef>
        <a:buNone/>
        <a:defRPr sz="34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8815" indent="-268815" algn="l" defTabSz="716839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582432" indent="-224012" algn="l" defTabSz="716839" rtl="0" eaLnBrk="1" latinLnBrk="0" hangingPunct="1">
        <a:spcBef>
          <a:spcPct val="20000"/>
        </a:spcBef>
        <a:buFont typeface="Arial" pitchFamily="34" charset="0"/>
        <a:buChar char="–"/>
        <a:defRPr sz="2214" kern="1200">
          <a:solidFill>
            <a:schemeClr val="tx1"/>
          </a:solidFill>
          <a:latin typeface="+mn-lt"/>
          <a:ea typeface="+mn-ea"/>
          <a:cs typeface="+mn-cs"/>
        </a:defRPr>
      </a:lvl2pPr>
      <a:lvl3pPr marL="896049" indent="-179210" algn="l" defTabSz="716839" rtl="0" eaLnBrk="1" latinLnBrk="0" hangingPunct="1">
        <a:spcBef>
          <a:spcPct val="20000"/>
        </a:spcBef>
        <a:buFont typeface="Arial" pitchFamily="34" charset="0"/>
        <a:buChar char="•"/>
        <a:defRPr sz="1857" kern="1200">
          <a:solidFill>
            <a:schemeClr val="tx1"/>
          </a:solidFill>
          <a:latin typeface="+mn-lt"/>
          <a:ea typeface="+mn-ea"/>
          <a:cs typeface="+mn-cs"/>
        </a:defRPr>
      </a:lvl3pPr>
      <a:lvl4pPr marL="1254468" indent="-179210" algn="l" defTabSz="716839" rtl="0" eaLnBrk="1" latinLnBrk="0" hangingPunct="1">
        <a:spcBef>
          <a:spcPct val="20000"/>
        </a:spcBef>
        <a:buFont typeface="Arial" pitchFamily="34" charset="0"/>
        <a:buChar char="–"/>
        <a:defRPr sz="1571" kern="1200">
          <a:solidFill>
            <a:schemeClr val="tx1"/>
          </a:solidFill>
          <a:latin typeface="+mn-lt"/>
          <a:ea typeface="+mn-ea"/>
          <a:cs typeface="+mn-cs"/>
        </a:defRPr>
      </a:lvl4pPr>
      <a:lvl5pPr marL="1612887" indent="-179210" algn="l" defTabSz="716839" rtl="0" eaLnBrk="1" latinLnBrk="0" hangingPunct="1">
        <a:spcBef>
          <a:spcPct val="20000"/>
        </a:spcBef>
        <a:buFont typeface="Arial" pitchFamily="34" charset="0"/>
        <a:buChar char="»"/>
        <a:defRPr sz="1571" kern="1200">
          <a:solidFill>
            <a:schemeClr val="tx1"/>
          </a:solidFill>
          <a:latin typeface="+mn-lt"/>
          <a:ea typeface="+mn-ea"/>
          <a:cs typeface="+mn-cs"/>
        </a:defRPr>
      </a:lvl5pPr>
      <a:lvl6pPr marL="1971307" indent="-179210" algn="l" defTabSz="716839" rtl="0" eaLnBrk="1" latinLnBrk="0" hangingPunct="1">
        <a:spcBef>
          <a:spcPct val="20000"/>
        </a:spcBef>
        <a:buFont typeface="Arial" pitchFamily="34" charset="0"/>
        <a:buChar char="•"/>
        <a:defRPr sz="1571" kern="1200">
          <a:solidFill>
            <a:schemeClr val="tx1"/>
          </a:solidFill>
          <a:latin typeface="+mn-lt"/>
          <a:ea typeface="+mn-ea"/>
          <a:cs typeface="+mn-cs"/>
        </a:defRPr>
      </a:lvl6pPr>
      <a:lvl7pPr marL="2329726" indent="-179210" algn="l" defTabSz="716839" rtl="0" eaLnBrk="1" latinLnBrk="0" hangingPunct="1">
        <a:spcBef>
          <a:spcPct val="20000"/>
        </a:spcBef>
        <a:buFont typeface="Arial" pitchFamily="34" charset="0"/>
        <a:buChar char="•"/>
        <a:defRPr sz="1571" kern="1200">
          <a:solidFill>
            <a:schemeClr val="tx1"/>
          </a:solidFill>
          <a:latin typeface="+mn-lt"/>
          <a:ea typeface="+mn-ea"/>
          <a:cs typeface="+mn-cs"/>
        </a:defRPr>
      </a:lvl7pPr>
      <a:lvl8pPr marL="2688145" indent="-179210" algn="l" defTabSz="716839" rtl="0" eaLnBrk="1" latinLnBrk="0" hangingPunct="1">
        <a:spcBef>
          <a:spcPct val="20000"/>
        </a:spcBef>
        <a:buFont typeface="Arial" pitchFamily="34" charset="0"/>
        <a:buChar char="•"/>
        <a:defRPr sz="1571" kern="1200">
          <a:solidFill>
            <a:schemeClr val="tx1"/>
          </a:solidFill>
          <a:latin typeface="+mn-lt"/>
          <a:ea typeface="+mn-ea"/>
          <a:cs typeface="+mn-cs"/>
        </a:defRPr>
      </a:lvl8pPr>
      <a:lvl9pPr marL="3046565" indent="-179210" algn="l" defTabSz="716839" rtl="0" eaLnBrk="1" latinLnBrk="0" hangingPunct="1">
        <a:spcBef>
          <a:spcPct val="20000"/>
        </a:spcBef>
        <a:buFont typeface="Arial" pitchFamily="34" charset="0"/>
        <a:buChar char="•"/>
        <a:defRPr sz="157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683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1pPr>
      <a:lvl2pPr marL="358419" algn="l" defTabSz="71683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2pPr>
      <a:lvl3pPr marL="716839" algn="l" defTabSz="71683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3pPr>
      <a:lvl4pPr marL="1075258" algn="l" defTabSz="71683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4pPr>
      <a:lvl5pPr marL="1433677" algn="l" defTabSz="71683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5pPr>
      <a:lvl6pPr marL="1792097" algn="l" defTabSz="71683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6pPr>
      <a:lvl7pPr marL="2150516" algn="l" defTabSz="71683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7pPr>
      <a:lvl8pPr marL="2508935" algn="l" defTabSz="71683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8pPr>
      <a:lvl9pPr marL="2867354" algn="l" defTabSz="71683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"/>
            <a:ext cx="12192000" cy="6857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 descr="A picture containing smoke, coming, dark, stack&#10;&#10;Description automatically generated">
            <a:extLst>
              <a:ext uri="{FF2B5EF4-FFF2-40B4-BE49-F238E27FC236}">
                <a16:creationId xmlns:a16="http://schemas.microsoft.com/office/drawing/2014/main" id="{2069E08B-6C4D-47CE-9390-21ED3BD144A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4473" y="209798"/>
            <a:ext cx="2682980" cy="1740968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101C94BD-B2EB-4739-A3FB-9C7C2F462DF5}"/>
              </a:ext>
            </a:extLst>
          </p:cNvPr>
          <p:cNvSpPr txBox="1"/>
          <p:nvPr/>
        </p:nvSpPr>
        <p:spPr>
          <a:xfrm>
            <a:off x="0" y="2998113"/>
            <a:ext cx="723899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 err="1">
                <a:solidFill>
                  <a:srgbClr val="00FFFF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আজকের</a:t>
            </a:r>
            <a:r>
              <a:rPr lang="en-US" sz="5000" b="1" dirty="0">
                <a:solidFill>
                  <a:srgbClr val="00FFFF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5000" b="1" dirty="0" err="1">
                <a:solidFill>
                  <a:srgbClr val="00FFFF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ক্লাসে</a:t>
            </a:r>
            <a:r>
              <a:rPr lang="en-US" sz="5000" b="1" dirty="0">
                <a:solidFill>
                  <a:srgbClr val="00FFFF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5000" b="1" dirty="0" err="1">
                <a:solidFill>
                  <a:srgbClr val="00FFFF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সবাইকে</a:t>
            </a:r>
            <a:r>
              <a:rPr lang="en-US" sz="5000" b="1" dirty="0">
                <a:solidFill>
                  <a:srgbClr val="00FFFF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5000" b="1" dirty="0" err="1">
                <a:solidFill>
                  <a:srgbClr val="00FFFF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স্বাগত</a:t>
            </a:r>
            <a:endParaRPr lang="en-US" sz="5000" b="1" dirty="0">
              <a:solidFill>
                <a:srgbClr val="00FFFF"/>
              </a:solidFill>
              <a:latin typeface="NikoshBAN" panose="02000000000000000000" pitchFamily="2" charset="0"/>
              <a:cs typeface="NikoshBAN" panose="02000000000000000000" pitchFamily="2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1194" y="1221546"/>
            <a:ext cx="2164109" cy="1623082"/>
          </a:xfrm>
          <a:prstGeom prst="rect">
            <a:avLst/>
          </a:prstGeom>
        </p:spPr>
      </p:pic>
      <p:sp>
        <p:nvSpPr>
          <p:cNvPr id="24" name="Freeform: Shape 10">
            <a:extLst>
              <a:ext uri="{FF2B5EF4-FFF2-40B4-BE49-F238E27FC236}">
                <a16:creationId xmlns:a16="http://schemas.microsoft.com/office/drawing/2014/main" id="{624BA937-0091-4A8D-A662-2585D344CFCC}"/>
              </a:ext>
            </a:extLst>
          </p:cNvPr>
          <p:cNvSpPr/>
          <p:nvPr/>
        </p:nvSpPr>
        <p:spPr>
          <a:xfrm>
            <a:off x="-4748626" y="6718"/>
            <a:ext cx="16947157" cy="6858000"/>
          </a:xfrm>
          <a:custGeom>
            <a:avLst/>
            <a:gdLst>
              <a:gd name="connsiteX0" fmla="*/ 0 w 16947157"/>
              <a:gd name="connsiteY0" fmla="*/ 0 h 6858000"/>
              <a:gd name="connsiteX1" fmla="*/ 16947157 w 16947157"/>
              <a:gd name="connsiteY1" fmla="*/ 0 h 6858000"/>
              <a:gd name="connsiteX2" fmla="*/ 16947157 w 16947157"/>
              <a:gd name="connsiteY2" fmla="*/ 6858000 h 6858000"/>
              <a:gd name="connsiteX3" fmla="*/ 0 w 16947157"/>
              <a:gd name="connsiteY3" fmla="*/ 6858000 h 6858000"/>
              <a:gd name="connsiteX4" fmla="*/ 1124850 w 16947157"/>
              <a:gd name="connsiteY4" fmla="*/ 3429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47157" h="6858000">
                <a:moveTo>
                  <a:pt x="0" y="0"/>
                </a:moveTo>
                <a:lnTo>
                  <a:pt x="16947157" y="0"/>
                </a:lnTo>
                <a:lnTo>
                  <a:pt x="16947157" y="6858000"/>
                </a:lnTo>
                <a:lnTo>
                  <a:pt x="0" y="6858000"/>
                </a:lnTo>
                <a:lnTo>
                  <a:pt x="1124850" y="342900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 descr="A picture containing airplane, plane&#10;&#10;Description automatically generated">
            <a:extLst>
              <a:ext uri="{FF2B5EF4-FFF2-40B4-BE49-F238E27FC236}">
                <a16:creationId xmlns:a16="http://schemas.microsoft.com/office/drawing/2014/main" id="{235A0948-B624-47A3-B7EB-CD2CA47B322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41" t="20924" r="7135" b="23898"/>
          <a:stretch/>
        </p:blipFill>
        <p:spPr>
          <a:xfrm rot="5400000">
            <a:off x="-6210894" y="1536896"/>
            <a:ext cx="4164037" cy="378420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905400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0 L 1.04244 0 " pathEditMode="relative" rAng="0" ptsTypes="AA">
                                      <p:cBhvr>
                                        <p:cTn id="6" dur="5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2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4.07407E-6 L 1.04245 4.07407E-6 " pathEditMode="relative" rAng="0" ptsTypes="AA">
                                      <p:cBhvr>
                                        <p:cTn id="8" dur="5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22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35" presetClass="pat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79167E-6 2.59259E-6 L -1.19428 2.59259E-6 " pathEditMode="relative" rAng="0" ptsTypes="AA">
                                      <p:cBhvr>
                                        <p:cTn id="10" dur="13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714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54167E-6 3.7037E-6 L -1.19427 3.7037E-6 " pathEditMode="relative" rAng="0" ptsTypes="AA">
                                      <p:cBhvr>
                                        <p:cTn id="12" dur="1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71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36C2331F-3629-4073-5FBA-474A79E56E11}"/>
              </a:ext>
            </a:extLst>
          </p:cNvPr>
          <p:cNvGrpSpPr/>
          <p:nvPr/>
        </p:nvGrpSpPr>
        <p:grpSpPr>
          <a:xfrm>
            <a:off x="-16565" y="303529"/>
            <a:ext cx="6096000" cy="1068071"/>
            <a:chOff x="-16565" y="303529"/>
            <a:chExt cx="6096000" cy="1068071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B8E1082-85BD-6740-F45F-EA6BF734982C}"/>
                </a:ext>
              </a:extLst>
            </p:cNvPr>
            <p:cNvGrpSpPr/>
            <p:nvPr/>
          </p:nvGrpSpPr>
          <p:grpSpPr>
            <a:xfrm>
              <a:off x="389205" y="303529"/>
              <a:ext cx="5325795" cy="1068071"/>
              <a:chOff x="389206" y="151129"/>
              <a:chExt cx="5012788" cy="1239525"/>
            </a:xfrm>
          </p:grpSpPr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9A4B932E-A4AD-F1E1-146A-6F845357AC25}"/>
                  </a:ext>
                </a:extLst>
              </p:cNvPr>
              <p:cNvSpPr/>
              <p:nvPr/>
            </p:nvSpPr>
            <p:spPr>
              <a:xfrm rot="220048">
                <a:off x="849894" y="604817"/>
                <a:ext cx="4228387" cy="785837"/>
              </a:xfrm>
              <a:prstGeom prst="roundRect">
                <a:avLst/>
              </a:prstGeom>
              <a:solidFill>
                <a:schemeClr val="tx1">
                  <a:alpha val="25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5A43C225-2D7C-645D-3782-36F047054124}"/>
                  </a:ext>
                </a:extLst>
              </p:cNvPr>
              <p:cNvSpPr/>
              <p:nvPr/>
            </p:nvSpPr>
            <p:spPr>
              <a:xfrm>
                <a:off x="389206" y="151129"/>
                <a:ext cx="5012788" cy="1012874"/>
              </a:xfrm>
              <a:prstGeom prst="roundRect">
                <a:avLst/>
              </a:prstGeom>
              <a:gradFill flip="none" rotWithShape="1">
                <a:gsLst>
                  <a:gs pos="0">
                    <a:srgbClr val="00CC99"/>
                  </a:gs>
                  <a:gs pos="100000">
                    <a:srgbClr val="008080"/>
                  </a:gs>
                </a:gsLst>
                <a:lin ang="0" scaled="1"/>
                <a:tileRect/>
              </a:gradFill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1F8BBAB-E425-14E7-6953-99DABFD680D7}"/>
                </a:ext>
              </a:extLst>
            </p:cNvPr>
            <p:cNvSpPr txBox="1"/>
            <p:nvPr/>
          </p:nvSpPr>
          <p:spPr>
            <a:xfrm>
              <a:off x="-16565" y="421072"/>
              <a:ext cx="6096000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চলো মজার </a:t>
              </a:r>
              <a:r>
                <a:rPr lang="en-US" sz="4000" b="1" dirty="0" err="1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একটা</a:t>
              </a:r>
              <a:r>
                <a:rPr lang="en-US" sz="40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4000" b="1" dirty="0" err="1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খেলা</a:t>
              </a:r>
              <a:r>
                <a:rPr lang="en-US" sz="40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4000" b="1" dirty="0" err="1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খেলি</a:t>
              </a:r>
              <a:r>
                <a:rPr lang="en-US" sz="40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।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F5D4A38-2052-F7C3-0E7D-8619948AFE7D}"/>
              </a:ext>
            </a:extLst>
          </p:cNvPr>
          <p:cNvSpPr txBox="1"/>
          <p:nvPr/>
        </p:nvSpPr>
        <p:spPr>
          <a:xfrm>
            <a:off x="861602" y="2537990"/>
            <a:ext cx="108168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চলো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হাত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তোলার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খেলাটা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আগের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নিয়মে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খেলি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।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তবে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এবার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>
                <a:solidFill>
                  <a:srgbClr val="FF00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ঐ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দিয়ে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।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F86BABF-67D5-2466-DE4E-3983DEAA818D}"/>
              </a:ext>
            </a:extLst>
          </p:cNvPr>
          <p:cNvSpPr/>
          <p:nvPr/>
        </p:nvSpPr>
        <p:spPr>
          <a:xfrm>
            <a:off x="114300" y="152400"/>
            <a:ext cx="11963400" cy="6477000"/>
          </a:xfrm>
          <a:prstGeom prst="rect">
            <a:avLst/>
          </a:prstGeom>
          <a:noFill/>
          <a:ln w="22225">
            <a:solidFill>
              <a:srgbClr val="3CA5E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1856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C8673E2-27F4-E3D9-143D-E1B3CEC3D158}"/>
              </a:ext>
            </a:extLst>
          </p:cNvPr>
          <p:cNvGrpSpPr/>
          <p:nvPr/>
        </p:nvGrpSpPr>
        <p:grpSpPr>
          <a:xfrm>
            <a:off x="1606312" y="-304800"/>
            <a:ext cx="9442688" cy="7526501"/>
            <a:chOff x="1488956" y="762000"/>
            <a:chExt cx="9214088" cy="635841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27E0D63-E0B6-A439-5151-E34E79D1FA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8957" y="762000"/>
              <a:ext cx="9214087" cy="6358411"/>
            </a:xfrm>
            <a:prstGeom prst="rect">
              <a:avLst/>
            </a:prstGeom>
          </p:spPr>
        </p:pic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4E197444-B50F-BE0B-9E01-CF29B81B07EB}"/>
                </a:ext>
              </a:extLst>
            </p:cNvPr>
            <p:cNvSpPr/>
            <p:nvPr/>
          </p:nvSpPr>
          <p:spPr>
            <a:xfrm>
              <a:off x="1488956" y="1432347"/>
              <a:ext cx="9214087" cy="3673053"/>
            </a:xfrm>
            <a:custGeom>
              <a:avLst/>
              <a:gdLst>
                <a:gd name="connsiteX0" fmla="*/ 0 w 9317182"/>
                <a:gd name="connsiteY0" fmla="*/ 0 h 3581967"/>
                <a:gd name="connsiteX1" fmla="*/ 2905991 w 9317182"/>
                <a:gd name="connsiteY1" fmla="*/ 0 h 3581967"/>
                <a:gd name="connsiteX2" fmla="*/ 2905991 w 9317182"/>
                <a:gd name="connsiteY2" fmla="*/ 118496 h 3581967"/>
                <a:gd name="connsiteX3" fmla="*/ 6258791 w 9317182"/>
                <a:gd name="connsiteY3" fmla="*/ 118496 h 3581967"/>
                <a:gd name="connsiteX4" fmla="*/ 6258791 w 9317182"/>
                <a:gd name="connsiteY4" fmla="*/ 0 h 3581967"/>
                <a:gd name="connsiteX5" fmla="*/ 9317182 w 9317182"/>
                <a:gd name="connsiteY5" fmla="*/ 0 h 3581967"/>
                <a:gd name="connsiteX6" fmla="*/ 9317182 w 9317182"/>
                <a:gd name="connsiteY6" fmla="*/ 3581967 h 3581967"/>
                <a:gd name="connsiteX7" fmla="*/ 6944591 w 9317182"/>
                <a:gd name="connsiteY7" fmla="*/ 3581967 h 3581967"/>
                <a:gd name="connsiteX8" fmla="*/ 6944591 w 9317182"/>
                <a:gd name="connsiteY8" fmla="*/ 3387361 h 3581967"/>
                <a:gd name="connsiteX9" fmla="*/ 2073841 w 9317182"/>
                <a:gd name="connsiteY9" fmla="*/ 3387361 h 3581967"/>
                <a:gd name="connsiteX10" fmla="*/ 2073841 w 9317182"/>
                <a:gd name="connsiteY10" fmla="*/ 3581967 h 3581967"/>
                <a:gd name="connsiteX11" fmla="*/ 0 w 9317182"/>
                <a:gd name="connsiteY11" fmla="*/ 3581967 h 3581967"/>
                <a:gd name="connsiteX12" fmla="*/ 0 w 9317182"/>
                <a:gd name="connsiteY12" fmla="*/ 0 h 3581967"/>
                <a:gd name="connsiteX0" fmla="*/ 0 w 9317182"/>
                <a:gd name="connsiteY0" fmla="*/ 0 h 3581967"/>
                <a:gd name="connsiteX1" fmla="*/ 2905991 w 9317182"/>
                <a:gd name="connsiteY1" fmla="*/ 0 h 3581967"/>
                <a:gd name="connsiteX2" fmla="*/ 2905991 w 9317182"/>
                <a:gd name="connsiteY2" fmla="*/ 118496 h 3581967"/>
                <a:gd name="connsiteX3" fmla="*/ 6258791 w 9317182"/>
                <a:gd name="connsiteY3" fmla="*/ 118496 h 3581967"/>
                <a:gd name="connsiteX4" fmla="*/ 6258791 w 9317182"/>
                <a:gd name="connsiteY4" fmla="*/ 0 h 3581967"/>
                <a:gd name="connsiteX5" fmla="*/ 9317182 w 9317182"/>
                <a:gd name="connsiteY5" fmla="*/ 0 h 3581967"/>
                <a:gd name="connsiteX6" fmla="*/ 9317182 w 9317182"/>
                <a:gd name="connsiteY6" fmla="*/ 3581967 h 3581967"/>
                <a:gd name="connsiteX7" fmla="*/ 6944591 w 9317182"/>
                <a:gd name="connsiteY7" fmla="*/ 3581967 h 3581967"/>
                <a:gd name="connsiteX8" fmla="*/ 6944591 w 9317182"/>
                <a:gd name="connsiteY8" fmla="*/ 3387361 h 3581967"/>
                <a:gd name="connsiteX9" fmla="*/ 2176578 w 9317182"/>
                <a:gd name="connsiteY9" fmla="*/ 3379105 h 3581967"/>
                <a:gd name="connsiteX10" fmla="*/ 2073841 w 9317182"/>
                <a:gd name="connsiteY10" fmla="*/ 3581967 h 3581967"/>
                <a:gd name="connsiteX11" fmla="*/ 0 w 9317182"/>
                <a:gd name="connsiteY11" fmla="*/ 3581967 h 3581967"/>
                <a:gd name="connsiteX12" fmla="*/ 0 w 9317182"/>
                <a:gd name="connsiteY12" fmla="*/ 0 h 3581967"/>
                <a:gd name="connsiteX0" fmla="*/ 0 w 9317182"/>
                <a:gd name="connsiteY0" fmla="*/ 0 h 3581967"/>
                <a:gd name="connsiteX1" fmla="*/ 2905991 w 9317182"/>
                <a:gd name="connsiteY1" fmla="*/ 0 h 3581967"/>
                <a:gd name="connsiteX2" fmla="*/ 2905991 w 9317182"/>
                <a:gd name="connsiteY2" fmla="*/ 118496 h 3581967"/>
                <a:gd name="connsiteX3" fmla="*/ 6258791 w 9317182"/>
                <a:gd name="connsiteY3" fmla="*/ 118496 h 3581967"/>
                <a:gd name="connsiteX4" fmla="*/ 6258791 w 9317182"/>
                <a:gd name="connsiteY4" fmla="*/ 0 h 3581967"/>
                <a:gd name="connsiteX5" fmla="*/ 9317182 w 9317182"/>
                <a:gd name="connsiteY5" fmla="*/ 0 h 3581967"/>
                <a:gd name="connsiteX6" fmla="*/ 9317182 w 9317182"/>
                <a:gd name="connsiteY6" fmla="*/ 3581967 h 3581967"/>
                <a:gd name="connsiteX7" fmla="*/ 6944591 w 9317182"/>
                <a:gd name="connsiteY7" fmla="*/ 3581967 h 3581967"/>
                <a:gd name="connsiteX8" fmla="*/ 6944591 w 9317182"/>
                <a:gd name="connsiteY8" fmla="*/ 3387361 h 3581967"/>
                <a:gd name="connsiteX9" fmla="*/ 2176578 w 9317182"/>
                <a:gd name="connsiteY9" fmla="*/ 3379105 h 3581967"/>
                <a:gd name="connsiteX10" fmla="*/ 2176578 w 9317182"/>
                <a:gd name="connsiteY10" fmla="*/ 3540684 h 3581967"/>
                <a:gd name="connsiteX11" fmla="*/ 0 w 9317182"/>
                <a:gd name="connsiteY11" fmla="*/ 3581967 h 3581967"/>
                <a:gd name="connsiteX12" fmla="*/ 0 w 9317182"/>
                <a:gd name="connsiteY12" fmla="*/ 0 h 3581967"/>
                <a:gd name="connsiteX0" fmla="*/ 0 w 9317182"/>
                <a:gd name="connsiteY0" fmla="*/ 0 h 3581967"/>
                <a:gd name="connsiteX1" fmla="*/ 2905991 w 9317182"/>
                <a:gd name="connsiteY1" fmla="*/ 0 h 3581967"/>
                <a:gd name="connsiteX2" fmla="*/ 2905991 w 9317182"/>
                <a:gd name="connsiteY2" fmla="*/ 118496 h 3581967"/>
                <a:gd name="connsiteX3" fmla="*/ 6258791 w 9317182"/>
                <a:gd name="connsiteY3" fmla="*/ 118496 h 3581967"/>
                <a:gd name="connsiteX4" fmla="*/ 6258791 w 9317182"/>
                <a:gd name="connsiteY4" fmla="*/ 0 h 3581967"/>
                <a:gd name="connsiteX5" fmla="*/ 9317182 w 9317182"/>
                <a:gd name="connsiteY5" fmla="*/ 0 h 3581967"/>
                <a:gd name="connsiteX6" fmla="*/ 9317182 w 9317182"/>
                <a:gd name="connsiteY6" fmla="*/ 3581967 h 3581967"/>
                <a:gd name="connsiteX7" fmla="*/ 6944591 w 9317182"/>
                <a:gd name="connsiteY7" fmla="*/ 3581967 h 3581967"/>
                <a:gd name="connsiteX8" fmla="*/ 7008802 w 9317182"/>
                <a:gd name="connsiteY8" fmla="*/ 3383233 h 3581967"/>
                <a:gd name="connsiteX9" fmla="*/ 2176578 w 9317182"/>
                <a:gd name="connsiteY9" fmla="*/ 3379105 h 3581967"/>
                <a:gd name="connsiteX10" fmla="*/ 2176578 w 9317182"/>
                <a:gd name="connsiteY10" fmla="*/ 3540684 h 3581967"/>
                <a:gd name="connsiteX11" fmla="*/ 0 w 9317182"/>
                <a:gd name="connsiteY11" fmla="*/ 3581967 h 3581967"/>
                <a:gd name="connsiteX12" fmla="*/ 0 w 9317182"/>
                <a:gd name="connsiteY12" fmla="*/ 0 h 3581967"/>
                <a:gd name="connsiteX0" fmla="*/ 0 w 9317182"/>
                <a:gd name="connsiteY0" fmla="*/ 0 h 3581967"/>
                <a:gd name="connsiteX1" fmla="*/ 2905991 w 9317182"/>
                <a:gd name="connsiteY1" fmla="*/ 0 h 3581967"/>
                <a:gd name="connsiteX2" fmla="*/ 2905991 w 9317182"/>
                <a:gd name="connsiteY2" fmla="*/ 118496 h 3581967"/>
                <a:gd name="connsiteX3" fmla="*/ 6258791 w 9317182"/>
                <a:gd name="connsiteY3" fmla="*/ 118496 h 3581967"/>
                <a:gd name="connsiteX4" fmla="*/ 6258791 w 9317182"/>
                <a:gd name="connsiteY4" fmla="*/ 0 h 3581967"/>
                <a:gd name="connsiteX5" fmla="*/ 9317182 w 9317182"/>
                <a:gd name="connsiteY5" fmla="*/ 0 h 3581967"/>
                <a:gd name="connsiteX6" fmla="*/ 9317182 w 9317182"/>
                <a:gd name="connsiteY6" fmla="*/ 3581967 h 3581967"/>
                <a:gd name="connsiteX7" fmla="*/ 6944591 w 9317182"/>
                <a:gd name="connsiteY7" fmla="*/ 3548941 h 3581967"/>
                <a:gd name="connsiteX8" fmla="*/ 7008802 w 9317182"/>
                <a:gd name="connsiteY8" fmla="*/ 3383233 h 3581967"/>
                <a:gd name="connsiteX9" fmla="*/ 2176578 w 9317182"/>
                <a:gd name="connsiteY9" fmla="*/ 3379105 h 3581967"/>
                <a:gd name="connsiteX10" fmla="*/ 2176578 w 9317182"/>
                <a:gd name="connsiteY10" fmla="*/ 3540684 h 3581967"/>
                <a:gd name="connsiteX11" fmla="*/ 0 w 9317182"/>
                <a:gd name="connsiteY11" fmla="*/ 3581967 h 3581967"/>
                <a:gd name="connsiteX12" fmla="*/ 0 w 9317182"/>
                <a:gd name="connsiteY12" fmla="*/ 0 h 3581967"/>
                <a:gd name="connsiteX0" fmla="*/ 0 w 9317182"/>
                <a:gd name="connsiteY0" fmla="*/ 0 h 3581967"/>
                <a:gd name="connsiteX1" fmla="*/ 2905991 w 9317182"/>
                <a:gd name="connsiteY1" fmla="*/ 0 h 3581967"/>
                <a:gd name="connsiteX2" fmla="*/ 2905991 w 9317182"/>
                <a:gd name="connsiteY2" fmla="*/ 118496 h 3581967"/>
                <a:gd name="connsiteX3" fmla="*/ 6258791 w 9317182"/>
                <a:gd name="connsiteY3" fmla="*/ 118496 h 3581967"/>
                <a:gd name="connsiteX4" fmla="*/ 6258791 w 9317182"/>
                <a:gd name="connsiteY4" fmla="*/ 0 h 3581967"/>
                <a:gd name="connsiteX5" fmla="*/ 9317182 w 9317182"/>
                <a:gd name="connsiteY5" fmla="*/ 0 h 3581967"/>
                <a:gd name="connsiteX6" fmla="*/ 9317182 w 9317182"/>
                <a:gd name="connsiteY6" fmla="*/ 3581967 h 3581967"/>
                <a:gd name="connsiteX7" fmla="*/ 6944591 w 9317182"/>
                <a:gd name="connsiteY7" fmla="*/ 3548941 h 3581967"/>
                <a:gd name="connsiteX8" fmla="*/ 6961716 w 9317182"/>
                <a:gd name="connsiteY8" fmla="*/ 3387363 h 3581967"/>
                <a:gd name="connsiteX9" fmla="*/ 2176578 w 9317182"/>
                <a:gd name="connsiteY9" fmla="*/ 3379105 h 3581967"/>
                <a:gd name="connsiteX10" fmla="*/ 2176578 w 9317182"/>
                <a:gd name="connsiteY10" fmla="*/ 3540684 h 3581967"/>
                <a:gd name="connsiteX11" fmla="*/ 0 w 9317182"/>
                <a:gd name="connsiteY11" fmla="*/ 3581967 h 3581967"/>
                <a:gd name="connsiteX12" fmla="*/ 0 w 9317182"/>
                <a:gd name="connsiteY12" fmla="*/ 0 h 3581967"/>
                <a:gd name="connsiteX0" fmla="*/ 0 w 9317182"/>
                <a:gd name="connsiteY0" fmla="*/ 0 h 3581967"/>
                <a:gd name="connsiteX1" fmla="*/ 2905991 w 9317182"/>
                <a:gd name="connsiteY1" fmla="*/ 0 h 3581967"/>
                <a:gd name="connsiteX2" fmla="*/ 2905991 w 9317182"/>
                <a:gd name="connsiteY2" fmla="*/ 118496 h 3581967"/>
                <a:gd name="connsiteX3" fmla="*/ 6258791 w 9317182"/>
                <a:gd name="connsiteY3" fmla="*/ 118496 h 3581967"/>
                <a:gd name="connsiteX4" fmla="*/ 6258791 w 9317182"/>
                <a:gd name="connsiteY4" fmla="*/ 0 h 3581967"/>
                <a:gd name="connsiteX5" fmla="*/ 9317182 w 9317182"/>
                <a:gd name="connsiteY5" fmla="*/ 0 h 3581967"/>
                <a:gd name="connsiteX6" fmla="*/ 9317182 w 9317182"/>
                <a:gd name="connsiteY6" fmla="*/ 3581967 h 3581967"/>
                <a:gd name="connsiteX7" fmla="*/ 7025699 w 9317182"/>
                <a:gd name="connsiteY7" fmla="*/ 3533297 h 3581967"/>
                <a:gd name="connsiteX8" fmla="*/ 6961716 w 9317182"/>
                <a:gd name="connsiteY8" fmla="*/ 3387363 h 3581967"/>
                <a:gd name="connsiteX9" fmla="*/ 2176578 w 9317182"/>
                <a:gd name="connsiteY9" fmla="*/ 3379105 h 3581967"/>
                <a:gd name="connsiteX10" fmla="*/ 2176578 w 9317182"/>
                <a:gd name="connsiteY10" fmla="*/ 3540684 h 3581967"/>
                <a:gd name="connsiteX11" fmla="*/ 0 w 9317182"/>
                <a:gd name="connsiteY11" fmla="*/ 3581967 h 3581967"/>
                <a:gd name="connsiteX12" fmla="*/ 0 w 9317182"/>
                <a:gd name="connsiteY12" fmla="*/ 0 h 3581967"/>
                <a:gd name="connsiteX0" fmla="*/ 0 w 9317182"/>
                <a:gd name="connsiteY0" fmla="*/ 0 h 3581967"/>
                <a:gd name="connsiteX1" fmla="*/ 2905991 w 9317182"/>
                <a:gd name="connsiteY1" fmla="*/ 0 h 3581967"/>
                <a:gd name="connsiteX2" fmla="*/ 2905991 w 9317182"/>
                <a:gd name="connsiteY2" fmla="*/ 118496 h 3581967"/>
                <a:gd name="connsiteX3" fmla="*/ 6258791 w 9317182"/>
                <a:gd name="connsiteY3" fmla="*/ 118496 h 3581967"/>
                <a:gd name="connsiteX4" fmla="*/ 6258791 w 9317182"/>
                <a:gd name="connsiteY4" fmla="*/ 0 h 3581967"/>
                <a:gd name="connsiteX5" fmla="*/ 9317182 w 9317182"/>
                <a:gd name="connsiteY5" fmla="*/ 0 h 3581967"/>
                <a:gd name="connsiteX6" fmla="*/ 9317182 w 9317182"/>
                <a:gd name="connsiteY6" fmla="*/ 3581967 h 3581967"/>
                <a:gd name="connsiteX7" fmla="*/ 6928371 w 9317182"/>
                <a:gd name="connsiteY7" fmla="*/ 3548941 h 3581967"/>
                <a:gd name="connsiteX8" fmla="*/ 6961716 w 9317182"/>
                <a:gd name="connsiteY8" fmla="*/ 3387363 h 3581967"/>
                <a:gd name="connsiteX9" fmla="*/ 2176578 w 9317182"/>
                <a:gd name="connsiteY9" fmla="*/ 3379105 h 3581967"/>
                <a:gd name="connsiteX10" fmla="*/ 2176578 w 9317182"/>
                <a:gd name="connsiteY10" fmla="*/ 3540684 h 3581967"/>
                <a:gd name="connsiteX11" fmla="*/ 0 w 9317182"/>
                <a:gd name="connsiteY11" fmla="*/ 3581967 h 3581967"/>
                <a:gd name="connsiteX12" fmla="*/ 0 w 9317182"/>
                <a:gd name="connsiteY12" fmla="*/ 0 h 3581967"/>
                <a:gd name="connsiteX0" fmla="*/ 0 w 9317182"/>
                <a:gd name="connsiteY0" fmla="*/ 0 h 3581967"/>
                <a:gd name="connsiteX1" fmla="*/ 2905991 w 9317182"/>
                <a:gd name="connsiteY1" fmla="*/ 0 h 3581967"/>
                <a:gd name="connsiteX2" fmla="*/ 2905991 w 9317182"/>
                <a:gd name="connsiteY2" fmla="*/ 118496 h 3581967"/>
                <a:gd name="connsiteX3" fmla="*/ 6258791 w 9317182"/>
                <a:gd name="connsiteY3" fmla="*/ 118496 h 3581967"/>
                <a:gd name="connsiteX4" fmla="*/ 6258791 w 9317182"/>
                <a:gd name="connsiteY4" fmla="*/ 0 h 3581967"/>
                <a:gd name="connsiteX5" fmla="*/ 9317182 w 9317182"/>
                <a:gd name="connsiteY5" fmla="*/ 0 h 3581967"/>
                <a:gd name="connsiteX6" fmla="*/ 9317182 w 9317182"/>
                <a:gd name="connsiteY6" fmla="*/ 3581967 h 3581967"/>
                <a:gd name="connsiteX7" fmla="*/ 6961995 w 9317182"/>
                <a:gd name="connsiteY7" fmla="*/ 3565155 h 3581967"/>
                <a:gd name="connsiteX8" fmla="*/ 6961716 w 9317182"/>
                <a:gd name="connsiteY8" fmla="*/ 3387363 h 3581967"/>
                <a:gd name="connsiteX9" fmla="*/ 2176578 w 9317182"/>
                <a:gd name="connsiteY9" fmla="*/ 3379105 h 3581967"/>
                <a:gd name="connsiteX10" fmla="*/ 2176578 w 9317182"/>
                <a:gd name="connsiteY10" fmla="*/ 3540684 h 3581967"/>
                <a:gd name="connsiteX11" fmla="*/ 0 w 9317182"/>
                <a:gd name="connsiteY11" fmla="*/ 3581967 h 3581967"/>
                <a:gd name="connsiteX12" fmla="*/ 0 w 9317182"/>
                <a:gd name="connsiteY12" fmla="*/ 0 h 3581967"/>
                <a:gd name="connsiteX0" fmla="*/ 0 w 9317182"/>
                <a:gd name="connsiteY0" fmla="*/ 0 h 3581967"/>
                <a:gd name="connsiteX1" fmla="*/ 2905991 w 9317182"/>
                <a:gd name="connsiteY1" fmla="*/ 0 h 3581967"/>
                <a:gd name="connsiteX2" fmla="*/ 2905991 w 9317182"/>
                <a:gd name="connsiteY2" fmla="*/ 118496 h 3581967"/>
                <a:gd name="connsiteX3" fmla="*/ 6258791 w 9317182"/>
                <a:gd name="connsiteY3" fmla="*/ 118496 h 3581967"/>
                <a:gd name="connsiteX4" fmla="*/ 6258791 w 9317182"/>
                <a:gd name="connsiteY4" fmla="*/ 0 h 3581967"/>
                <a:gd name="connsiteX5" fmla="*/ 9317182 w 9317182"/>
                <a:gd name="connsiteY5" fmla="*/ 0 h 3581967"/>
                <a:gd name="connsiteX6" fmla="*/ 9317182 w 9317182"/>
                <a:gd name="connsiteY6" fmla="*/ 3581967 h 3581967"/>
                <a:gd name="connsiteX7" fmla="*/ 6961995 w 9317182"/>
                <a:gd name="connsiteY7" fmla="*/ 3565156 h 3581967"/>
                <a:gd name="connsiteX8" fmla="*/ 6961716 w 9317182"/>
                <a:gd name="connsiteY8" fmla="*/ 3387363 h 3581967"/>
                <a:gd name="connsiteX9" fmla="*/ 2176578 w 9317182"/>
                <a:gd name="connsiteY9" fmla="*/ 3379105 h 3581967"/>
                <a:gd name="connsiteX10" fmla="*/ 2176578 w 9317182"/>
                <a:gd name="connsiteY10" fmla="*/ 3540684 h 3581967"/>
                <a:gd name="connsiteX11" fmla="*/ 0 w 9317182"/>
                <a:gd name="connsiteY11" fmla="*/ 3581967 h 3581967"/>
                <a:gd name="connsiteX12" fmla="*/ 0 w 9317182"/>
                <a:gd name="connsiteY12" fmla="*/ 0 h 35819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317182" h="3581967">
                  <a:moveTo>
                    <a:pt x="0" y="0"/>
                  </a:moveTo>
                  <a:lnTo>
                    <a:pt x="2905991" y="0"/>
                  </a:lnTo>
                  <a:lnTo>
                    <a:pt x="2905991" y="118496"/>
                  </a:lnTo>
                  <a:lnTo>
                    <a:pt x="6258791" y="118496"/>
                  </a:lnTo>
                  <a:lnTo>
                    <a:pt x="6258791" y="0"/>
                  </a:lnTo>
                  <a:lnTo>
                    <a:pt x="9317182" y="0"/>
                  </a:lnTo>
                  <a:lnTo>
                    <a:pt x="9317182" y="3581967"/>
                  </a:lnTo>
                  <a:lnTo>
                    <a:pt x="6961995" y="3565156"/>
                  </a:lnTo>
                  <a:lnTo>
                    <a:pt x="6961716" y="3387363"/>
                  </a:lnTo>
                  <a:lnTo>
                    <a:pt x="2176578" y="3379105"/>
                  </a:lnTo>
                  <a:lnTo>
                    <a:pt x="2176578" y="3540684"/>
                  </a:lnTo>
                  <a:lnTo>
                    <a:pt x="0" y="35819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230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923A442A-94A6-5D77-1710-CC64145666DF}"/>
              </a:ext>
            </a:extLst>
          </p:cNvPr>
          <p:cNvSpPr txBox="1"/>
          <p:nvPr/>
        </p:nvSpPr>
        <p:spPr>
          <a:xfrm>
            <a:off x="6219539" y="839890"/>
            <a:ext cx="3924300" cy="450892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800" b="1">
                <a:solidFill>
                  <a:srgbClr val="FF0000"/>
                </a:solidFill>
              </a:defRPr>
            </a:lvl1pPr>
          </a:lstStyle>
          <a:p>
            <a:r>
              <a:rPr lang="en-US" sz="28700" dirty="0">
                <a:solidFill>
                  <a:schemeClr val="bg1"/>
                </a:solidFill>
              </a:rPr>
              <a:t>ঐ</a:t>
            </a:r>
            <a:r>
              <a:rPr lang="en-US" sz="28700" b="1" dirty="0">
                <a:solidFill>
                  <a:schemeClr val="bg1"/>
                </a:solidFill>
              </a:rPr>
              <a:t>  </a:t>
            </a:r>
            <a:endParaRPr lang="en-US" sz="28700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5A3445-D814-AB0B-548A-507145039CEE}"/>
              </a:ext>
            </a:extLst>
          </p:cNvPr>
          <p:cNvSpPr/>
          <p:nvPr/>
        </p:nvSpPr>
        <p:spPr>
          <a:xfrm>
            <a:off x="228600" y="207500"/>
            <a:ext cx="11734800" cy="6443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AD976C-7481-84F4-CA89-8344C676FF81}"/>
              </a:ext>
            </a:extLst>
          </p:cNvPr>
          <p:cNvSpPr txBox="1"/>
          <p:nvPr/>
        </p:nvSpPr>
        <p:spPr>
          <a:xfrm>
            <a:off x="1831855" y="695693"/>
            <a:ext cx="89916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আজ</a:t>
            </a:r>
            <a:r>
              <a:rPr lang="en-US" sz="48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আমার</a:t>
            </a:r>
            <a:r>
              <a:rPr lang="en-US" sz="48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বাংলা</a:t>
            </a:r>
            <a:r>
              <a:rPr lang="en-US" sz="48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স্বরবর্ণ</a:t>
            </a:r>
            <a:r>
              <a:rPr lang="en-US" sz="48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এ</a:t>
            </a:r>
            <a:r>
              <a:rPr lang="en-US" sz="4800" b="1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, ঐ </a:t>
            </a:r>
            <a:r>
              <a:rPr lang="en-US" sz="4800" b="1" dirty="0" err="1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পড়ব</a:t>
            </a:r>
            <a:r>
              <a:rPr lang="en-US" sz="48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ও </a:t>
            </a:r>
            <a:r>
              <a:rPr lang="en-US" sz="4800" b="1" dirty="0" err="1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লিখব</a:t>
            </a:r>
            <a:r>
              <a:rPr lang="en-US" sz="48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।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2BA25D-2826-048E-9FD6-BC415122FC6F}"/>
              </a:ext>
            </a:extLst>
          </p:cNvPr>
          <p:cNvSpPr txBox="1"/>
          <p:nvPr/>
        </p:nvSpPr>
        <p:spPr>
          <a:xfrm>
            <a:off x="8382000" y="4191000"/>
            <a:ext cx="18473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6000" dirty="0">
              <a:latin typeface="Arial Black" panose="020B0A04020102020204" pitchFamily="34" charset="0"/>
              <a:cs typeface="NikoshBAN" panose="02000000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99008A-1486-352B-5BD1-465A32440A64}"/>
              </a:ext>
            </a:extLst>
          </p:cNvPr>
          <p:cNvSpPr txBox="1"/>
          <p:nvPr/>
        </p:nvSpPr>
        <p:spPr>
          <a:xfrm>
            <a:off x="2685923" y="822898"/>
            <a:ext cx="3276600" cy="450892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87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এ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D6654E-8312-A67F-82DA-4F95792EF16C}"/>
              </a:ext>
            </a:extLst>
          </p:cNvPr>
          <p:cNvSpPr txBox="1"/>
          <p:nvPr/>
        </p:nvSpPr>
        <p:spPr>
          <a:xfrm>
            <a:off x="1831855" y="3823986"/>
            <a:ext cx="89916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এবার</a:t>
            </a:r>
            <a:r>
              <a:rPr lang="en-US" sz="48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তোমরা</a:t>
            </a:r>
            <a:r>
              <a:rPr lang="en-US" sz="48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আমার</a:t>
            </a:r>
            <a:r>
              <a:rPr lang="en-US" sz="48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সাথে</a:t>
            </a:r>
            <a:r>
              <a:rPr lang="en-US" sz="48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বল।</a:t>
            </a:r>
            <a:endParaRPr lang="en-US" sz="4800" b="1" dirty="0">
              <a:solidFill>
                <a:schemeClr val="bg1"/>
              </a:solidFill>
              <a:latin typeface="NikoshBAN" panose="02000000000000000000" pitchFamily="2" charset="0"/>
              <a:cs typeface="NikoshBAN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9022129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click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3" presetClass="emph" presetSubtype="2" repeatCount="300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12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00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3" presetClass="emph" presetSubtype="2" repeatCount="300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16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00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3" presetClass="emph" presetSubtype="2" repeatCount="3000" fill="hold" grpId="2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20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00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3" presetClass="emph" presetSubtype="2" repeatCount="3000" fill="hold" grpId="2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24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00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5" fill="hold">
                          <p:stCondLst>
                            <p:cond delay="indefinite"/>
                          </p:stCondLst>
                          <p:childTnLst>
                            <p:par>
                              <p:cTn id="2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7" presetID="2" presetClass="entr" presetSubtype="2" fill="hold" grpId="0" nodeType="click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29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30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3" grpId="1"/>
          <p:bldP spid="13" grpId="2"/>
          <p:bldP spid="3" grpId="0"/>
          <p:bldP spid="10" grpId="1"/>
          <p:bldP spid="10" grpId="2"/>
          <p:bldP spid="1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3" presetClass="emph" presetSubtype="2" repeatCount="300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12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00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3" presetClass="emph" presetSubtype="2" repeatCount="300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16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00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3" presetClass="emph" presetSubtype="2" repeatCount="3000" fill="hold" grpId="2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20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00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3" presetClass="emph" presetSubtype="2" repeatCount="3000" fill="hold" grpId="2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24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00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5" fill="hold">
                          <p:stCondLst>
                            <p:cond delay="indefinite"/>
                          </p:stCondLst>
                          <p:childTnLst>
                            <p:par>
                              <p:cTn id="2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7" presetID="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3" grpId="1"/>
          <p:bldP spid="13" grpId="2"/>
          <p:bldP spid="3" grpId="0"/>
          <p:bldP spid="10" grpId="1"/>
          <p:bldP spid="10" grpId="2"/>
          <p:bldP spid="14" grpId="0"/>
        </p:bldLst>
      </p:timing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BC49E39-86BE-E5F7-7EFB-55E2EA59A1BD}"/>
              </a:ext>
            </a:extLst>
          </p:cNvPr>
          <p:cNvGrpSpPr/>
          <p:nvPr/>
        </p:nvGrpSpPr>
        <p:grpSpPr>
          <a:xfrm>
            <a:off x="457200" y="304800"/>
            <a:ext cx="1959902" cy="1783412"/>
            <a:chOff x="709823" y="333080"/>
            <a:chExt cx="2662239" cy="2422502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D93C7ABA-94F0-37F6-7A64-84DA4144B438}"/>
                </a:ext>
              </a:extLst>
            </p:cNvPr>
            <p:cNvGrpSpPr/>
            <p:nvPr/>
          </p:nvGrpSpPr>
          <p:grpSpPr>
            <a:xfrm>
              <a:off x="709823" y="333080"/>
              <a:ext cx="2662239" cy="2422502"/>
              <a:chOff x="2098448" y="660242"/>
              <a:chExt cx="3042762" cy="2768758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99ADECB7-793B-6F2E-042E-89CD28852320}"/>
                  </a:ext>
                </a:extLst>
              </p:cNvPr>
              <p:cNvGrpSpPr/>
              <p:nvPr/>
            </p:nvGrpSpPr>
            <p:grpSpPr>
              <a:xfrm>
                <a:off x="2098448" y="700314"/>
                <a:ext cx="3042762" cy="2728686"/>
                <a:chOff x="2098448" y="700314"/>
                <a:chExt cx="3042762" cy="2728686"/>
              </a:xfrm>
            </p:grpSpPr>
            <p:sp>
              <p:nvSpPr>
                <p:cNvPr id="7" name="Oval 7">
                  <a:extLst>
                    <a:ext uri="{FF2B5EF4-FFF2-40B4-BE49-F238E27FC236}">
                      <a16:creationId xmlns:a16="http://schemas.microsoft.com/office/drawing/2014/main" id="{B5AFF376-110B-6455-BC6B-1F550C8346D1}"/>
                    </a:ext>
                  </a:extLst>
                </p:cNvPr>
                <p:cNvSpPr/>
                <p:nvPr/>
              </p:nvSpPr>
              <p:spPr>
                <a:xfrm>
                  <a:off x="2248332" y="700314"/>
                  <a:ext cx="2892878" cy="2728686"/>
                </a:xfrm>
                <a:custGeom>
                  <a:avLst/>
                  <a:gdLst>
                    <a:gd name="connsiteX0" fmla="*/ 0 w 2815771"/>
                    <a:gd name="connsiteY0" fmla="*/ 1364343 h 2728686"/>
                    <a:gd name="connsiteX1" fmla="*/ 1407886 w 2815771"/>
                    <a:gd name="connsiteY1" fmla="*/ 0 h 2728686"/>
                    <a:gd name="connsiteX2" fmla="*/ 2815772 w 2815771"/>
                    <a:gd name="connsiteY2" fmla="*/ 1364343 h 2728686"/>
                    <a:gd name="connsiteX3" fmla="*/ 1407886 w 2815771"/>
                    <a:gd name="connsiteY3" fmla="*/ 2728686 h 2728686"/>
                    <a:gd name="connsiteX4" fmla="*/ 0 w 2815771"/>
                    <a:gd name="connsiteY4" fmla="*/ 1364343 h 2728686"/>
                    <a:gd name="connsiteX0" fmla="*/ 246368 w 3062140"/>
                    <a:gd name="connsiteY0" fmla="*/ 1364343 h 2728686"/>
                    <a:gd name="connsiteX1" fmla="*/ 1654254 w 3062140"/>
                    <a:gd name="connsiteY1" fmla="*/ 0 h 2728686"/>
                    <a:gd name="connsiteX2" fmla="*/ 3062140 w 3062140"/>
                    <a:gd name="connsiteY2" fmla="*/ 1364343 h 2728686"/>
                    <a:gd name="connsiteX3" fmla="*/ 1654254 w 3062140"/>
                    <a:gd name="connsiteY3" fmla="*/ 2728686 h 2728686"/>
                    <a:gd name="connsiteX4" fmla="*/ 246368 w 3062140"/>
                    <a:gd name="connsiteY4" fmla="*/ 1364343 h 2728686"/>
                    <a:gd name="connsiteX0" fmla="*/ 363057 w 3178829"/>
                    <a:gd name="connsiteY0" fmla="*/ 1364343 h 2728686"/>
                    <a:gd name="connsiteX1" fmla="*/ 1770943 w 3178829"/>
                    <a:gd name="connsiteY1" fmla="*/ 0 h 2728686"/>
                    <a:gd name="connsiteX2" fmla="*/ 3178829 w 3178829"/>
                    <a:gd name="connsiteY2" fmla="*/ 1364343 h 2728686"/>
                    <a:gd name="connsiteX3" fmla="*/ 1770943 w 3178829"/>
                    <a:gd name="connsiteY3" fmla="*/ 2728686 h 2728686"/>
                    <a:gd name="connsiteX4" fmla="*/ 363057 w 3178829"/>
                    <a:gd name="connsiteY4" fmla="*/ 1364343 h 2728686"/>
                    <a:gd name="connsiteX0" fmla="*/ 218083 w 3033855"/>
                    <a:gd name="connsiteY0" fmla="*/ 1364343 h 2728686"/>
                    <a:gd name="connsiteX1" fmla="*/ 1625969 w 3033855"/>
                    <a:gd name="connsiteY1" fmla="*/ 0 h 2728686"/>
                    <a:gd name="connsiteX2" fmla="*/ 3033855 w 3033855"/>
                    <a:gd name="connsiteY2" fmla="*/ 1364343 h 2728686"/>
                    <a:gd name="connsiteX3" fmla="*/ 1625969 w 3033855"/>
                    <a:gd name="connsiteY3" fmla="*/ 2728686 h 2728686"/>
                    <a:gd name="connsiteX4" fmla="*/ 218083 w 3033855"/>
                    <a:gd name="connsiteY4" fmla="*/ 1364343 h 2728686"/>
                    <a:gd name="connsiteX0" fmla="*/ 218083 w 3033855"/>
                    <a:gd name="connsiteY0" fmla="*/ 1364343 h 2728686"/>
                    <a:gd name="connsiteX1" fmla="*/ 1625969 w 3033855"/>
                    <a:gd name="connsiteY1" fmla="*/ 0 h 2728686"/>
                    <a:gd name="connsiteX2" fmla="*/ 3033855 w 3033855"/>
                    <a:gd name="connsiteY2" fmla="*/ 1364343 h 2728686"/>
                    <a:gd name="connsiteX3" fmla="*/ 1625969 w 3033855"/>
                    <a:gd name="connsiteY3" fmla="*/ 2728686 h 2728686"/>
                    <a:gd name="connsiteX4" fmla="*/ 218083 w 3033855"/>
                    <a:gd name="connsiteY4" fmla="*/ 1364343 h 2728686"/>
                    <a:gd name="connsiteX0" fmla="*/ 9475 w 2825247"/>
                    <a:gd name="connsiteY0" fmla="*/ 1364343 h 2728686"/>
                    <a:gd name="connsiteX1" fmla="*/ 1417361 w 2825247"/>
                    <a:gd name="connsiteY1" fmla="*/ 0 h 2728686"/>
                    <a:gd name="connsiteX2" fmla="*/ 2825247 w 2825247"/>
                    <a:gd name="connsiteY2" fmla="*/ 1364343 h 2728686"/>
                    <a:gd name="connsiteX3" fmla="*/ 1417361 w 2825247"/>
                    <a:gd name="connsiteY3" fmla="*/ 2728686 h 2728686"/>
                    <a:gd name="connsiteX4" fmla="*/ 9475 w 2825247"/>
                    <a:gd name="connsiteY4" fmla="*/ 1364343 h 2728686"/>
                    <a:gd name="connsiteX0" fmla="*/ 77106 w 2892878"/>
                    <a:gd name="connsiteY0" fmla="*/ 1364343 h 2728686"/>
                    <a:gd name="connsiteX1" fmla="*/ 1484992 w 2892878"/>
                    <a:gd name="connsiteY1" fmla="*/ 0 h 2728686"/>
                    <a:gd name="connsiteX2" fmla="*/ 2892878 w 2892878"/>
                    <a:gd name="connsiteY2" fmla="*/ 1364343 h 2728686"/>
                    <a:gd name="connsiteX3" fmla="*/ 1484992 w 2892878"/>
                    <a:gd name="connsiteY3" fmla="*/ 2728686 h 2728686"/>
                    <a:gd name="connsiteX4" fmla="*/ 77106 w 2892878"/>
                    <a:gd name="connsiteY4" fmla="*/ 1364343 h 27286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892878" h="2728686">
                      <a:moveTo>
                        <a:pt x="77106" y="1364343"/>
                      </a:moveTo>
                      <a:cubicBezTo>
                        <a:pt x="439963" y="654379"/>
                        <a:pt x="707438" y="0"/>
                        <a:pt x="1484992" y="0"/>
                      </a:cubicBezTo>
                      <a:cubicBezTo>
                        <a:pt x="2262546" y="0"/>
                        <a:pt x="2892878" y="610837"/>
                        <a:pt x="2892878" y="1364343"/>
                      </a:cubicBezTo>
                      <a:cubicBezTo>
                        <a:pt x="2747735" y="2045278"/>
                        <a:pt x="2262546" y="2728686"/>
                        <a:pt x="1484992" y="2728686"/>
                      </a:cubicBezTo>
                      <a:cubicBezTo>
                        <a:pt x="707438" y="2728686"/>
                        <a:pt x="-285751" y="2074307"/>
                        <a:pt x="77106" y="1364343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2F2D7B"/>
                    </a:gs>
                    <a:gs pos="100000">
                      <a:srgbClr val="8A5EBA"/>
                    </a:gs>
                  </a:gsLst>
                  <a:lin ang="5400000" scaled="0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30B212B8-754C-EE45-9D51-01C6C8F332FC}"/>
                    </a:ext>
                  </a:extLst>
                </p:cNvPr>
                <p:cNvSpPr/>
                <p:nvPr/>
              </p:nvSpPr>
              <p:spPr>
                <a:xfrm>
                  <a:off x="2098448" y="978829"/>
                  <a:ext cx="1014186" cy="1014186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" name="Oval 7">
                <a:extLst>
                  <a:ext uri="{FF2B5EF4-FFF2-40B4-BE49-F238E27FC236}">
                    <a16:creationId xmlns:a16="http://schemas.microsoft.com/office/drawing/2014/main" id="{63964506-8E67-9FA1-DAEB-16B47441B9D9}"/>
                  </a:ext>
                </a:extLst>
              </p:cNvPr>
              <p:cNvSpPr/>
              <p:nvPr/>
            </p:nvSpPr>
            <p:spPr>
              <a:xfrm rot="2291565">
                <a:off x="2505670" y="660242"/>
                <a:ext cx="2595695" cy="2665547"/>
              </a:xfrm>
              <a:custGeom>
                <a:avLst/>
                <a:gdLst>
                  <a:gd name="connsiteX0" fmla="*/ 0 w 2815771"/>
                  <a:gd name="connsiteY0" fmla="*/ 1364343 h 2728686"/>
                  <a:gd name="connsiteX1" fmla="*/ 1407886 w 2815771"/>
                  <a:gd name="connsiteY1" fmla="*/ 0 h 2728686"/>
                  <a:gd name="connsiteX2" fmla="*/ 2815772 w 2815771"/>
                  <a:gd name="connsiteY2" fmla="*/ 1364343 h 2728686"/>
                  <a:gd name="connsiteX3" fmla="*/ 1407886 w 2815771"/>
                  <a:gd name="connsiteY3" fmla="*/ 2728686 h 2728686"/>
                  <a:gd name="connsiteX4" fmla="*/ 0 w 2815771"/>
                  <a:gd name="connsiteY4" fmla="*/ 1364343 h 2728686"/>
                  <a:gd name="connsiteX0" fmla="*/ 246368 w 3062140"/>
                  <a:gd name="connsiteY0" fmla="*/ 1364343 h 2728686"/>
                  <a:gd name="connsiteX1" fmla="*/ 1654254 w 3062140"/>
                  <a:gd name="connsiteY1" fmla="*/ 0 h 2728686"/>
                  <a:gd name="connsiteX2" fmla="*/ 3062140 w 3062140"/>
                  <a:gd name="connsiteY2" fmla="*/ 1364343 h 2728686"/>
                  <a:gd name="connsiteX3" fmla="*/ 1654254 w 3062140"/>
                  <a:gd name="connsiteY3" fmla="*/ 2728686 h 2728686"/>
                  <a:gd name="connsiteX4" fmla="*/ 246368 w 3062140"/>
                  <a:gd name="connsiteY4" fmla="*/ 1364343 h 2728686"/>
                  <a:gd name="connsiteX0" fmla="*/ 363057 w 3178829"/>
                  <a:gd name="connsiteY0" fmla="*/ 1364343 h 2728686"/>
                  <a:gd name="connsiteX1" fmla="*/ 1770943 w 3178829"/>
                  <a:gd name="connsiteY1" fmla="*/ 0 h 2728686"/>
                  <a:gd name="connsiteX2" fmla="*/ 3178829 w 3178829"/>
                  <a:gd name="connsiteY2" fmla="*/ 1364343 h 2728686"/>
                  <a:gd name="connsiteX3" fmla="*/ 1770943 w 3178829"/>
                  <a:gd name="connsiteY3" fmla="*/ 2728686 h 2728686"/>
                  <a:gd name="connsiteX4" fmla="*/ 363057 w 3178829"/>
                  <a:gd name="connsiteY4" fmla="*/ 1364343 h 2728686"/>
                  <a:gd name="connsiteX0" fmla="*/ 218083 w 3033855"/>
                  <a:gd name="connsiteY0" fmla="*/ 1364343 h 2728686"/>
                  <a:gd name="connsiteX1" fmla="*/ 1625969 w 3033855"/>
                  <a:gd name="connsiteY1" fmla="*/ 0 h 2728686"/>
                  <a:gd name="connsiteX2" fmla="*/ 3033855 w 3033855"/>
                  <a:gd name="connsiteY2" fmla="*/ 1364343 h 2728686"/>
                  <a:gd name="connsiteX3" fmla="*/ 1625969 w 3033855"/>
                  <a:gd name="connsiteY3" fmla="*/ 2728686 h 2728686"/>
                  <a:gd name="connsiteX4" fmla="*/ 218083 w 3033855"/>
                  <a:gd name="connsiteY4" fmla="*/ 1364343 h 2728686"/>
                  <a:gd name="connsiteX0" fmla="*/ 218083 w 3033855"/>
                  <a:gd name="connsiteY0" fmla="*/ 1364343 h 2728686"/>
                  <a:gd name="connsiteX1" fmla="*/ 1625969 w 3033855"/>
                  <a:gd name="connsiteY1" fmla="*/ 0 h 2728686"/>
                  <a:gd name="connsiteX2" fmla="*/ 3033855 w 3033855"/>
                  <a:gd name="connsiteY2" fmla="*/ 1364343 h 2728686"/>
                  <a:gd name="connsiteX3" fmla="*/ 1625969 w 3033855"/>
                  <a:gd name="connsiteY3" fmla="*/ 2728686 h 2728686"/>
                  <a:gd name="connsiteX4" fmla="*/ 218083 w 3033855"/>
                  <a:gd name="connsiteY4" fmla="*/ 1364343 h 27286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33855" h="2728686">
                    <a:moveTo>
                      <a:pt x="218083" y="1364343"/>
                    </a:moveTo>
                    <a:cubicBezTo>
                      <a:pt x="972826" y="625351"/>
                      <a:pt x="848415" y="0"/>
                      <a:pt x="1625969" y="0"/>
                    </a:cubicBezTo>
                    <a:cubicBezTo>
                      <a:pt x="2403523" y="0"/>
                      <a:pt x="3033855" y="610837"/>
                      <a:pt x="3033855" y="1364343"/>
                    </a:cubicBezTo>
                    <a:cubicBezTo>
                      <a:pt x="2888712" y="2045278"/>
                      <a:pt x="2403523" y="2728686"/>
                      <a:pt x="1625969" y="2728686"/>
                    </a:cubicBezTo>
                    <a:cubicBezTo>
                      <a:pt x="848415" y="2728686"/>
                      <a:pt x="-536660" y="2103335"/>
                      <a:pt x="218083" y="136434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2F2D7B"/>
                  </a:gs>
                  <a:gs pos="100000">
                    <a:srgbClr val="8A5EBA"/>
                  </a:gs>
                </a:gsLst>
                <a:lin ang="5400000" scaled="0"/>
                <a:tileRect/>
              </a:gra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351CFC5-B8C7-BA79-40AE-AE49DF08D7A6}"/>
                </a:ext>
              </a:extLst>
            </p:cNvPr>
            <p:cNvSpPr/>
            <p:nvPr/>
          </p:nvSpPr>
          <p:spPr>
            <a:xfrm>
              <a:off x="1560577" y="871026"/>
              <a:ext cx="1282160" cy="145422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3600" b="1" dirty="0" err="1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দলীয়</a:t>
              </a:r>
              <a:r>
                <a:rPr lang="en-US" sz="36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endParaRPr lang="bn-IN" sz="36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endParaRPr>
            </a:p>
            <a:p>
              <a:pPr algn="ctr"/>
              <a:r>
                <a:rPr lang="en-US" sz="3600" b="1" dirty="0" err="1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কাজ</a:t>
              </a:r>
              <a:r>
                <a:rPr lang="en-US" sz="36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E937B471-C2C2-B0AC-C239-CE5795F4BDD0}"/>
              </a:ext>
            </a:extLst>
          </p:cNvPr>
          <p:cNvSpPr/>
          <p:nvPr/>
        </p:nvSpPr>
        <p:spPr>
          <a:xfrm>
            <a:off x="228600" y="207500"/>
            <a:ext cx="11734800" cy="6443000"/>
          </a:xfrm>
          <a:prstGeom prst="rect">
            <a:avLst/>
          </a:prstGeom>
          <a:noFill/>
          <a:ln>
            <a:solidFill>
              <a:srgbClr val="00848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3A02F0-6979-3A37-6B60-3AF473F91053}"/>
              </a:ext>
            </a:extLst>
          </p:cNvPr>
          <p:cNvSpPr txBox="1"/>
          <p:nvPr/>
        </p:nvSpPr>
        <p:spPr>
          <a:xfrm>
            <a:off x="780515" y="789831"/>
            <a:ext cx="89916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solidFill>
                  <a:srgbClr val="0070C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প্রতিটা</a:t>
            </a:r>
            <a:r>
              <a:rPr lang="en-US" sz="4800" b="1" dirty="0">
                <a:solidFill>
                  <a:srgbClr val="0070C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070C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বেঞ্চ</a:t>
            </a:r>
            <a:r>
              <a:rPr lang="en-US" sz="4800" b="1" dirty="0">
                <a:solidFill>
                  <a:srgbClr val="0070C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070C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একটা</a:t>
            </a:r>
            <a:r>
              <a:rPr lang="en-US" sz="4800" b="1" dirty="0">
                <a:solidFill>
                  <a:srgbClr val="0070C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070C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করে</a:t>
            </a:r>
            <a:r>
              <a:rPr lang="en-US" sz="4800" b="1" dirty="0">
                <a:solidFill>
                  <a:srgbClr val="0070C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070C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দল</a:t>
            </a:r>
            <a:r>
              <a:rPr lang="en-US" sz="4800" b="1" dirty="0">
                <a:solidFill>
                  <a:srgbClr val="0070C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।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B0CDEA-2A80-4835-2644-97841C3EC5E7}"/>
              </a:ext>
            </a:extLst>
          </p:cNvPr>
          <p:cNvSpPr txBox="1"/>
          <p:nvPr/>
        </p:nvSpPr>
        <p:spPr>
          <a:xfrm>
            <a:off x="1475483" y="2324032"/>
            <a:ext cx="8991600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solidFill>
                  <a:srgbClr val="0070C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প্রতিটা</a:t>
            </a:r>
            <a:r>
              <a:rPr lang="en-US" sz="4800" b="1" dirty="0">
                <a:solidFill>
                  <a:srgbClr val="0070C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070C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বেঞ্চে</a:t>
            </a:r>
            <a:r>
              <a:rPr lang="en-US" sz="4800" b="1" dirty="0">
                <a:solidFill>
                  <a:srgbClr val="0070C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070C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একটি</a:t>
            </a:r>
            <a:r>
              <a:rPr lang="en-US" sz="4800" b="1" dirty="0">
                <a:solidFill>
                  <a:srgbClr val="0070C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070C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করে</a:t>
            </a:r>
            <a:r>
              <a:rPr lang="en-US" sz="4800" b="1" dirty="0">
                <a:solidFill>
                  <a:srgbClr val="0070C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070C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বই</a:t>
            </a:r>
            <a:r>
              <a:rPr lang="en-US" sz="4800" b="1" dirty="0">
                <a:solidFill>
                  <a:srgbClr val="0070C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070C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খুলে</a:t>
            </a:r>
            <a:r>
              <a:rPr lang="en-US" sz="4800" b="1" dirty="0">
                <a:solidFill>
                  <a:srgbClr val="0070C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6000" b="1" dirty="0">
                <a:solidFill>
                  <a:srgbClr val="FF00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এ, ঐ</a:t>
            </a:r>
            <a:r>
              <a:rPr lang="en-US" sz="4800" b="1" dirty="0">
                <a:solidFill>
                  <a:srgbClr val="0070C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070C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পাঠটি</a:t>
            </a:r>
            <a:r>
              <a:rPr lang="en-US" sz="4800" b="1" dirty="0">
                <a:solidFill>
                  <a:srgbClr val="0070C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070C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বের</a:t>
            </a:r>
            <a:r>
              <a:rPr lang="en-US" sz="4800" b="1" dirty="0">
                <a:solidFill>
                  <a:srgbClr val="0070C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070C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কর</a:t>
            </a:r>
            <a:r>
              <a:rPr lang="en-US" sz="4800" b="1" dirty="0">
                <a:solidFill>
                  <a:srgbClr val="0070C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। অ আ </a:t>
            </a:r>
            <a:r>
              <a:rPr lang="en-US" sz="4800" b="1" dirty="0" err="1">
                <a:solidFill>
                  <a:srgbClr val="0070C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বর্ণ</a:t>
            </a:r>
            <a:r>
              <a:rPr lang="en-US" sz="4800" b="1" dirty="0">
                <a:solidFill>
                  <a:srgbClr val="0070C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070C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গুলো</a:t>
            </a:r>
            <a:r>
              <a:rPr lang="en-US" sz="4800" b="1" dirty="0">
                <a:solidFill>
                  <a:srgbClr val="0070C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070C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একজন</a:t>
            </a:r>
            <a:r>
              <a:rPr lang="en-US" sz="4800" b="1" dirty="0">
                <a:solidFill>
                  <a:srgbClr val="0070C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070C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পড়বে</a:t>
            </a:r>
            <a:r>
              <a:rPr lang="en-US" sz="4800" b="1" dirty="0">
                <a:solidFill>
                  <a:srgbClr val="0070C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070C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অন্যরা</a:t>
            </a:r>
            <a:r>
              <a:rPr lang="en-US" sz="4800" b="1" dirty="0">
                <a:solidFill>
                  <a:srgbClr val="0070C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070C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মিলাবে</a:t>
            </a:r>
            <a:r>
              <a:rPr lang="en-US" sz="4800" b="1" dirty="0">
                <a:solidFill>
                  <a:srgbClr val="0070C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070C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এবং</a:t>
            </a:r>
            <a:r>
              <a:rPr lang="en-US" sz="4800" b="1" dirty="0">
                <a:solidFill>
                  <a:srgbClr val="0070C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070C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শুনবে</a:t>
            </a:r>
            <a:r>
              <a:rPr lang="en-US" sz="4800" b="1" dirty="0">
                <a:solidFill>
                  <a:srgbClr val="0070C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। </a:t>
            </a:r>
            <a:r>
              <a:rPr lang="en-US" sz="4800" b="1" dirty="0" err="1">
                <a:solidFill>
                  <a:srgbClr val="0070C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এভাবে</a:t>
            </a:r>
            <a:r>
              <a:rPr lang="en-US" sz="4800" b="1" dirty="0">
                <a:solidFill>
                  <a:srgbClr val="0070C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070C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একে</a:t>
            </a:r>
            <a:r>
              <a:rPr lang="en-US" sz="4800" b="1" dirty="0">
                <a:solidFill>
                  <a:srgbClr val="0070C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070C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একে</a:t>
            </a:r>
            <a:r>
              <a:rPr lang="en-US" sz="4800" b="1" dirty="0">
                <a:solidFill>
                  <a:srgbClr val="0070C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070C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সবাই</a:t>
            </a:r>
            <a:r>
              <a:rPr lang="en-US" sz="4800" b="1" dirty="0">
                <a:solidFill>
                  <a:srgbClr val="0070C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070C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পড়বে</a:t>
            </a:r>
            <a:r>
              <a:rPr lang="en-US" sz="4800" b="1" dirty="0">
                <a:solidFill>
                  <a:srgbClr val="0070C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070C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এবং</a:t>
            </a:r>
            <a:r>
              <a:rPr lang="en-US" sz="4800" b="1" dirty="0">
                <a:solidFill>
                  <a:srgbClr val="0070C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070C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একে</a:t>
            </a:r>
            <a:r>
              <a:rPr lang="en-US" sz="4800" b="1" dirty="0">
                <a:solidFill>
                  <a:srgbClr val="0070C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070C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অন্যকে</a:t>
            </a:r>
            <a:r>
              <a:rPr lang="en-US" sz="4800" b="1" dirty="0">
                <a:solidFill>
                  <a:srgbClr val="0070C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070C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সহায়তা</a:t>
            </a:r>
            <a:r>
              <a:rPr lang="en-US" sz="4800" b="1" dirty="0">
                <a:solidFill>
                  <a:srgbClr val="0070C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070C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করবে</a:t>
            </a:r>
            <a:r>
              <a:rPr lang="en-US" sz="4800" b="1" dirty="0">
                <a:solidFill>
                  <a:srgbClr val="0070C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। </a:t>
            </a:r>
          </a:p>
        </p:txBody>
      </p:sp>
    </p:spTree>
    <p:extLst>
      <p:ext uri="{BB962C8B-B14F-4D97-AF65-F5344CB8AC3E}">
        <p14:creationId xmlns:p14="http://schemas.microsoft.com/office/powerpoint/2010/main" val="3256971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" fill="hold">
                          <p:stCondLst>
                            <p:cond delay="indefinite"/>
                          </p:stCondLst>
                          <p:childTnLst>
                            <p:par>
                              <p:cTn id="1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" presetID="2" presetClass="entr" presetSubtype="2" fill="hold" grpId="0" nodeType="click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1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1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" fill="hold">
                          <p:stCondLst>
                            <p:cond delay="indefinite"/>
                          </p:stCondLst>
                          <p:childTnLst>
                            <p:par>
                              <p:cTn id="1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" presetID="2" presetClass="entr" presetSubtype="2" fill="hold" grpId="0" nodeType="click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20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21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" grpId="0"/>
          <p:bldP spid="13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" fill="hold">
                          <p:stCondLst>
                            <p:cond delay="indefinite"/>
                          </p:stCondLst>
                          <p:childTnLst>
                            <p:par>
                              <p:cTn id="1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" presetID="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" fill="hold">
                          <p:stCondLst>
                            <p:cond delay="indefinite"/>
                          </p:stCondLst>
                          <p:childTnLst>
                            <p:par>
                              <p:cTn id="1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" presetID="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" grpId="0"/>
          <p:bldP spid="13" grpId="0"/>
        </p:bldLst>
      </p:timing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4E197444-B50F-BE0B-9E01-CF29B81B07EB}"/>
              </a:ext>
            </a:extLst>
          </p:cNvPr>
          <p:cNvSpPr/>
          <p:nvPr/>
        </p:nvSpPr>
        <p:spPr>
          <a:xfrm>
            <a:off x="0" y="0"/>
            <a:ext cx="12192000" cy="6884977"/>
          </a:xfrm>
          <a:custGeom>
            <a:avLst/>
            <a:gdLst>
              <a:gd name="connsiteX0" fmla="*/ 0 w 9317182"/>
              <a:gd name="connsiteY0" fmla="*/ 0 h 3581967"/>
              <a:gd name="connsiteX1" fmla="*/ 2905991 w 9317182"/>
              <a:gd name="connsiteY1" fmla="*/ 0 h 3581967"/>
              <a:gd name="connsiteX2" fmla="*/ 2905991 w 9317182"/>
              <a:gd name="connsiteY2" fmla="*/ 118496 h 3581967"/>
              <a:gd name="connsiteX3" fmla="*/ 6258791 w 9317182"/>
              <a:gd name="connsiteY3" fmla="*/ 118496 h 3581967"/>
              <a:gd name="connsiteX4" fmla="*/ 6258791 w 9317182"/>
              <a:gd name="connsiteY4" fmla="*/ 0 h 3581967"/>
              <a:gd name="connsiteX5" fmla="*/ 9317182 w 9317182"/>
              <a:gd name="connsiteY5" fmla="*/ 0 h 3581967"/>
              <a:gd name="connsiteX6" fmla="*/ 9317182 w 9317182"/>
              <a:gd name="connsiteY6" fmla="*/ 3581967 h 3581967"/>
              <a:gd name="connsiteX7" fmla="*/ 6944591 w 9317182"/>
              <a:gd name="connsiteY7" fmla="*/ 3581967 h 3581967"/>
              <a:gd name="connsiteX8" fmla="*/ 6944591 w 9317182"/>
              <a:gd name="connsiteY8" fmla="*/ 3387361 h 3581967"/>
              <a:gd name="connsiteX9" fmla="*/ 2073841 w 9317182"/>
              <a:gd name="connsiteY9" fmla="*/ 3387361 h 3581967"/>
              <a:gd name="connsiteX10" fmla="*/ 2073841 w 9317182"/>
              <a:gd name="connsiteY10" fmla="*/ 3581967 h 3581967"/>
              <a:gd name="connsiteX11" fmla="*/ 0 w 9317182"/>
              <a:gd name="connsiteY11" fmla="*/ 3581967 h 3581967"/>
              <a:gd name="connsiteX12" fmla="*/ 0 w 9317182"/>
              <a:gd name="connsiteY12" fmla="*/ 0 h 3581967"/>
              <a:gd name="connsiteX0" fmla="*/ 0 w 9317182"/>
              <a:gd name="connsiteY0" fmla="*/ 0 h 3581967"/>
              <a:gd name="connsiteX1" fmla="*/ 2905991 w 9317182"/>
              <a:gd name="connsiteY1" fmla="*/ 0 h 3581967"/>
              <a:gd name="connsiteX2" fmla="*/ 2905991 w 9317182"/>
              <a:gd name="connsiteY2" fmla="*/ 118496 h 3581967"/>
              <a:gd name="connsiteX3" fmla="*/ 6258791 w 9317182"/>
              <a:gd name="connsiteY3" fmla="*/ 118496 h 3581967"/>
              <a:gd name="connsiteX4" fmla="*/ 6258791 w 9317182"/>
              <a:gd name="connsiteY4" fmla="*/ 0 h 3581967"/>
              <a:gd name="connsiteX5" fmla="*/ 9317182 w 9317182"/>
              <a:gd name="connsiteY5" fmla="*/ 0 h 3581967"/>
              <a:gd name="connsiteX6" fmla="*/ 9317182 w 9317182"/>
              <a:gd name="connsiteY6" fmla="*/ 3581967 h 3581967"/>
              <a:gd name="connsiteX7" fmla="*/ 6944591 w 9317182"/>
              <a:gd name="connsiteY7" fmla="*/ 3581967 h 3581967"/>
              <a:gd name="connsiteX8" fmla="*/ 6944591 w 9317182"/>
              <a:gd name="connsiteY8" fmla="*/ 3387361 h 3581967"/>
              <a:gd name="connsiteX9" fmla="*/ 2176578 w 9317182"/>
              <a:gd name="connsiteY9" fmla="*/ 3379105 h 3581967"/>
              <a:gd name="connsiteX10" fmla="*/ 2073841 w 9317182"/>
              <a:gd name="connsiteY10" fmla="*/ 3581967 h 3581967"/>
              <a:gd name="connsiteX11" fmla="*/ 0 w 9317182"/>
              <a:gd name="connsiteY11" fmla="*/ 3581967 h 3581967"/>
              <a:gd name="connsiteX12" fmla="*/ 0 w 9317182"/>
              <a:gd name="connsiteY12" fmla="*/ 0 h 3581967"/>
              <a:gd name="connsiteX0" fmla="*/ 0 w 9317182"/>
              <a:gd name="connsiteY0" fmla="*/ 0 h 3581967"/>
              <a:gd name="connsiteX1" fmla="*/ 2905991 w 9317182"/>
              <a:gd name="connsiteY1" fmla="*/ 0 h 3581967"/>
              <a:gd name="connsiteX2" fmla="*/ 2905991 w 9317182"/>
              <a:gd name="connsiteY2" fmla="*/ 118496 h 3581967"/>
              <a:gd name="connsiteX3" fmla="*/ 6258791 w 9317182"/>
              <a:gd name="connsiteY3" fmla="*/ 118496 h 3581967"/>
              <a:gd name="connsiteX4" fmla="*/ 6258791 w 9317182"/>
              <a:gd name="connsiteY4" fmla="*/ 0 h 3581967"/>
              <a:gd name="connsiteX5" fmla="*/ 9317182 w 9317182"/>
              <a:gd name="connsiteY5" fmla="*/ 0 h 3581967"/>
              <a:gd name="connsiteX6" fmla="*/ 9317182 w 9317182"/>
              <a:gd name="connsiteY6" fmla="*/ 3581967 h 3581967"/>
              <a:gd name="connsiteX7" fmla="*/ 6944591 w 9317182"/>
              <a:gd name="connsiteY7" fmla="*/ 3581967 h 3581967"/>
              <a:gd name="connsiteX8" fmla="*/ 6944591 w 9317182"/>
              <a:gd name="connsiteY8" fmla="*/ 3387361 h 3581967"/>
              <a:gd name="connsiteX9" fmla="*/ 2176578 w 9317182"/>
              <a:gd name="connsiteY9" fmla="*/ 3379105 h 3581967"/>
              <a:gd name="connsiteX10" fmla="*/ 2176578 w 9317182"/>
              <a:gd name="connsiteY10" fmla="*/ 3540684 h 3581967"/>
              <a:gd name="connsiteX11" fmla="*/ 0 w 9317182"/>
              <a:gd name="connsiteY11" fmla="*/ 3581967 h 3581967"/>
              <a:gd name="connsiteX12" fmla="*/ 0 w 9317182"/>
              <a:gd name="connsiteY12" fmla="*/ 0 h 3581967"/>
              <a:gd name="connsiteX0" fmla="*/ 0 w 9317182"/>
              <a:gd name="connsiteY0" fmla="*/ 0 h 3581967"/>
              <a:gd name="connsiteX1" fmla="*/ 2905991 w 9317182"/>
              <a:gd name="connsiteY1" fmla="*/ 0 h 3581967"/>
              <a:gd name="connsiteX2" fmla="*/ 2905991 w 9317182"/>
              <a:gd name="connsiteY2" fmla="*/ 118496 h 3581967"/>
              <a:gd name="connsiteX3" fmla="*/ 6258791 w 9317182"/>
              <a:gd name="connsiteY3" fmla="*/ 118496 h 3581967"/>
              <a:gd name="connsiteX4" fmla="*/ 6258791 w 9317182"/>
              <a:gd name="connsiteY4" fmla="*/ 0 h 3581967"/>
              <a:gd name="connsiteX5" fmla="*/ 9317182 w 9317182"/>
              <a:gd name="connsiteY5" fmla="*/ 0 h 3581967"/>
              <a:gd name="connsiteX6" fmla="*/ 9317182 w 9317182"/>
              <a:gd name="connsiteY6" fmla="*/ 3581967 h 3581967"/>
              <a:gd name="connsiteX7" fmla="*/ 6944591 w 9317182"/>
              <a:gd name="connsiteY7" fmla="*/ 3581967 h 3581967"/>
              <a:gd name="connsiteX8" fmla="*/ 7008802 w 9317182"/>
              <a:gd name="connsiteY8" fmla="*/ 3383233 h 3581967"/>
              <a:gd name="connsiteX9" fmla="*/ 2176578 w 9317182"/>
              <a:gd name="connsiteY9" fmla="*/ 3379105 h 3581967"/>
              <a:gd name="connsiteX10" fmla="*/ 2176578 w 9317182"/>
              <a:gd name="connsiteY10" fmla="*/ 3540684 h 3581967"/>
              <a:gd name="connsiteX11" fmla="*/ 0 w 9317182"/>
              <a:gd name="connsiteY11" fmla="*/ 3581967 h 3581967"/>
              <a:gd name="connsiteX12" fmla="*/ 0 w 9317182"/>
              <a:gd name="connsiteY12" fmla="*/ 0 h 3581967"/>
              <a:gd name="connsiteX0" fmla="*/ 0 w 9317182"/>
              <a:gd name="connsiteY0" fmla="*/ 0 h 3581967"/>
              <a:gd name="connsiteX1" fmla="*/ 2905991 w 9317182"/>
              <a:gd name="connsiteY1" fmla="*/ 0 h 3581967"/>
              <a:gd name="connsiteX2" fmla="*/ 2905991 w 9317182"/>
              <a:gd name="connsiteY2" fmla="*/ 118496 h 3581967"/>
              <a:gd name="connsiteX3" fmla="*/ 6258791 w 9317182"/>
              <a:gd name="connsiteY3" fmla="*/ 118496 h 3581967"/>
              <a:gd name="connsiteX4" fmla="*/ 6258791 w 9317182"/>
              <a:gd name="connsiteY4" fmla="*/ 0 h 3581967"/>
              <a:gd name="connsiteX5" fmla="*/ 9317182 w 9317182"/>
              <a:gd name="connsiteY5" fmla="*/ 0 h 3581967"/>
              <a:gd name="connsiteX6" fmla="*/ 9317182 w 9317182"/>
              <a:gd name="connsiteY6" fmla="*/ 3581967 h 3581967"/>
              <a:gd name="connsiteX7" fmla="*/ 6944591 w 9317182"/>
              <a:gd name="connsiteY7" fmla="*/ 3548941 h 3581967"/>
              <a:gd name="connsiteX8" fmla="*/ 7008802 w 9317182"/>
              <a:gd name="connsiteY8" fmla="*/ 3383233 h 3581967"/>
              <a:gd name="connsiteX9" fmla="*/ 2176578 w 9317182"/>
              <a:gd name="connsiteY9" fmla="*/ 3379105 h 3581967"/>
              <a:gd name="connsiteX10" fmla="*/ 2176578 w 9317182"/>
              <a:gd name="connsiteY10" fmla="*/ 3540684 h 3581967"/>
              <a:gd name="connsiteX11" fmla="*/ 0 w 9317182"/>
              <a:gd name="connsiteY11" fmla="*/ 3581967 h 3581967"/>
              <a:gd name="connsiteX12" fmla="*/ 0 w 9317182"/>
              <a:gd name="connsiteY12" fmla="*/ 0 h 3581967"/>
              <a:gd name="connsiteX0" fmla="*/ 0 w 9317182"/>
              <a:gd name="connsiteY0" fmla="*/ 0 h 3581967"/>
              <a:gd name="connsiteX1" fmla="*/ 2905991 w 9317182"/>
              <a:gd name="connsiteY1" fmla="*/ 0 h 3581967"/>
              <a:gd name="connsiteX2" fmla="*/ 2905991 w 9317182"/>
              <a:gd name="connsiteY2" fmla="*/ 118496 h 3581967"/>
              <a:gd name="connsiteX3" fmla="*/ 6258791 w 9317182"/>
              <a:gd name="connsiteY3" fmla="*/ 118496 h 3581967"/>
              <a:gd name="connsiteX4" fmla="*/ 6258791 w 9317182"/>
              <a:gd name="connsiteY4" fmla="*/ 0 h 3581967"/>
              <a:gd name="connsiteX5" fmla="*/ 9317182 w 9317182"/>
              <a:gd name="connsiteY5" fmla="*/ 0 h 3581967"/>
              <a:gd name="connsiteX6" fmla="*/ 9317182 w 9317182"/>
              <a:gd name="connsiteY6" fmla="*/ 3581967 h 3581967"/>
              <a:gd name="connsiteX7" fmla="*/ 6944591 w 9317182"/>
              <a:gd name="connsiteY7" fmla="*/ 3548941 h 3581967"/>
              <a:gd name="connsiteX8" fmla="*/ 6961716 w 9317182"/>
              <a:gd name="connsiteY8" fmla="*/ 3387363 h 3581967"/>
              <a:gd name="connsiteX9" fmla="*/ 2176578 w 9317182"/>
              <a:gd name="connsiteY9" fmla="*/ 3379105 h 3581967"/>
              <a:gd name="connsiteX10" fmla="*/ 2176578 w 9317182"/>
              <a:gd name="connsiteY10" fmla="*/ 3540684 h 3581967"/>
              <a:gd name="connsiteX11" fmla="*/ 0 w 9317182"/>
              <a:gd name="connsiteY11" fmla="*/ 3581967 h 3581967"/>
              <a:gd name="connsiteX12" fmla="*/ 0 w 9317182"/>
              <a:gd name="connsiteY12" fmla="*/ 0 h 3581967"/>
              <a:gd name="connsiteX0" fmla="*/ 0 w 9317182"/>
              <a:gd name="connsiteY0" fmla="*/ 0 h 3581967"/>
              <a:gd name="connsiteX1" fmla="*/ 2905991 w 9317182"/>
              <a:gd name="connsiteY1" fmla="*/ 0 h 3581967"/>
              <a:gd name="connsiteX2" fmla="*/ 2905991 w 9317182"/>
              <a:gd name="connsiteY2" fmla="*/ 118496 h 3581967"/>
              <a:gd name="connsiteX3" fmla="*/ 6258791 w 9317182"/>
              <a:gd name="connsiteY3" fmla="*/ 118496 h 3581967"/>
              <a:gd name="connsiteX4" fmla="*/ 6258791 w 9317182"/>
              <a:gd name="connsiteY4" fmla="*/ 0 h 3581967"/>
              <a:gd name="connsiteX5" fmla="*/ 9317182 w 9317182"/>
              <a:gd name="connsiteY5" fmla="*/ 0 h 3581967"/>
              <a:gd name="connsiteX6" fmla="*/ 9317182 w 9317182"/>
              <a:gd name="connsiteY6" fmla="*/ 3581967 h 3581967"/>
              <a:gd name="connsiteX7" fmla="*/ 7025699 w 9317182"/>
              <a:gd name="connsiteY7" fmla="*/ 3533297 h 3581967"/>
              <a:gd name="connsiteX8" fmla="*/ 6961716 w 9317182"/>
              <a:gd name="connsiteY8" fmla="*/ 3387363 h 3581967"/>
              <a:gd name="connsiteX9" fmla="*/ 2176578 w 9317182"/>
              <a:gd name="connsiteY9" fmla="*/ 3379105 h 3581967"/>
              <a:gd name="connsiteX10" fmla="*/ 2176578 w 9317182"/>
              <a:gd name="connsiteY10" fmla="*/ 3540684 h 3581967"/>
              <a:gd name="connsiteX11" fmla="*/ 0 w 9317182"/>
              <a:gd name="connsiteY11" fmla="*/ 3581967 h 3581967"/>
              <a:gd name="connsiteX12" fmla="*/ 0 w 9317182"/>
              <a:gd name="connsiteY12" fmla="*/ 0 h 3581967"/>
              <a:gd name="connsiteX0" fmla="*/ 0 w 9317182"/>
              <a:gd name="connsiteY0" fmla="*/ 0 h 3581967"/>
              <a:gd name="connsiteX1" fmla="*/ 2905991 w 9317182"/>
              <a:gd name="connsiteY1" fmla="*/ 0 h 3581967"/>
              <a:gd name="connsiteX2" fmla="*/ 2905991 w 9317182"/>
              <a:gd name="connsiteY2" fmla="*/ 118496 h 3581967"/>
              <a:gd name="connsiteX3" fmla="*/ 6258791 w 9317182"/>
              <a:gd name="connsiteY3" fmla="*/ 118496 h 3581967"/>
              <a:gd name="connsiteX4" fmla="*/ 6258791 w 9317182"/>
              <a:gd name="connsiteY4" fmla="*/ 0 h 3581967"/>
              <a:gd name="connsiteX5" fmla="*/ 9317182 w 9317182"/>
              <a:gd name="connsiteY5" fmla="*/ 0 h 3581967"/>
              <a:gd name="connsiteX6" fmla="*/ 9317182 w 9317182"/>
              <a:gd name="connsiteY6" fmla="*/ 3581967 h 3581967"/>
              <a:gd name="connsiteX7" fmla="*/ 6928371 w 9317182"/>
              <a:gd name="connsiteY7" fmla="*/ 3548941 h 3581967"/>
              <a:gd name="connsiteX8" fmla="*/ 6961716 w 9317182"/>
              <a:gd name="connsiteY8" fmla="*/ 3387363 h 3581967"/>
              <a:gd name="connsiteX9" fmla="*/ 2176578 w 9317182"/>
              <a:gd name="connsiteY9" fmla="*/ 3379105 h 3581967"/>
              <a:gd name="connsiteX10" fmla="*/ 2176578 w 9317182"/>
              <a:gd name="connsiteY10" fmla="*/ 3540684 h 3581967"/>
              <a:gd name="connsiteX11" fmla="*/ 0 w 9317182"/>
              <a:gd name="connsiteY11" fmla="*/ 3581967 h 3581967"/>
              <a:gd name="connsiteX12" fmla="*/ 0 w 9317182"/>
              <a:gd name="connsiteY12" fmla="*/ 0 h 3581967"/>
              <a:gd name="connsiteX0" fmla="*/ 0 w 9317182"/>
              <a:gd name="connsiteY0" fmla="*/ 0 h 3581967"/>
              <a:gd name="connsiteX1" fmla="*/ 2905991 w 9317182"/>
              <a:gd name="connsiteY1" fmla="*/ 0 h 3581967"/>
              <a:gd name="connsiteX2" fmla="*/ 2905991 w 9317182"/>
              <a:gd name="connsiteY2" fmla="*/ 118496 h 3581967"/>
              <a:gd name="connsiteX3" fmla="*/ 6258791 w 9317182"/>
              <a:gd name="connsiteY3" fmla="*/ 118496 h 3581967"/>
              <a:gd name="connsiteX4" fmla="*/ 6258791 w 9317182"/>
              <a:gd name="connsiteY4" fmla="*/ 0 h 3581967"/>
              <a:gd name="connsiteX5" fmla="*/ 9317182 w 9317182"/>
              <a:gd name="connsiteY5" fmla="*/ 0 h 3581967"/>
              <a:gd name="connsiteX6" fmla="*/ 9317182 w 9317182"/>
              <a:gd name="connsiteY6" fmla="*/ 3581967 h 3581967"/>
              <a:gd name="connsiteX7" fmla="*/ 6961995 w 9317182"/>
              <a:gd name="connsiteY7" fmla="*/ 3565155 h 3581967"/>
              <a:gd name="connsiteX8" fmla="*/ 6961716 w 9317182"/>
              <a:gd name="connsiteY8" fmla="*/ 3387363 h 3581967"/>
              <a:gd name="connsiteX9" fmla="*/ 2176578 w 9317182"/>
              <a:gd name="connsiteY9" fmla="*/ 3379105 h 3581967"/>
              <a:gd name="connsiteX10" fmla="*/ 2176578 w 9317182"/>
              <a:gd name="connsiteY10" fmla="*/ 3540684 h 3581967"/>
              <a:gd name="connsiteX11" fmla="*/ 0 w 9317182"/>
              <a:gd name="connsiteY11" fmla="*/ 3581967 h 3581967"/>
              <a:gd name="connsiteX12" fmla="*/ 0 w 9317182"/>
              <a:gd name="connsiteY12" fmla="*/ 0 h 3581967"/>
              <a:gd name="connsiteX0" fmla="*/ 0 w 9317182"/>
              <a:gd name="connsiteY0" fmla="*/ 0 h 3581967"/>
              <a:gd name="connsiteX1" fmla="*/ 2905991 w 9317182"/>
              <a:gd name="connsiteY1" fmla="*/ 0 h 3581967"/>
              <a:gd name="connsiteX2" fmla="*/ 2905991 w 9317182"/>
              <a:gd name="connsiteY2" fmla="*/ 118496 h 3581967"/>
              <a:gd name="connsiteX3" fmla="*/ 6258791 w 9317182"/>
              <a:gd name="connsiteY3" fmla="*/ 118496 h 3581967"/>
              <a:gd name="connsiteX4" fmla="*/ 6258791 w 9317182"/>
              <a:gd name="connsiteY4" fmla="*/ 0 h 3581967"/>
              <a:gd name="connsiteX5" fmla="*/ 9317182 w 9317182"/>
              <a:gd name="connsiteY5" fmla="*/ 0 h 3581967"/>
              <a:gd name="connsiteX6" fmla="*/ 9317182 w 9317182"/>
              <a:gd name="connsiteY6" fmla="*/ 3581967 h 3581967"/>
              <a:gd name="connsiteX7" fmla="*/ 6961995 w 9317182"/>
              <a:gd name="connsiteY7" fmla="*/ 3565156 h 3581967"/>
              <a:gd name="connsiteX8" fmla="*/ 6961716 w 9317182"/>
              <a:gd name="connsiteY8" fmla="*/ 3387363 h 3581967"/>
              <a:gd name="connsiteX9" fmla="*/ 2176578 w 9317182"/>
              <a:gd name="connsiteY9" fmla="*/ 3379105 h 3581967"/>
              <a:gd name="connsiteX10" fmla="*/ 2176578 w 9317182"/>
              <a:gd name="connsiteY10" fmla="*/ 3540684 h 3581967"/>
              <a:gd name="connsiteX11" fmla="*/ 0 w 9317182"/>
              <a:gd name="connsiteY11" fmla="*/ 3581967 h 3581967"/>
              <a:gd name="connsiteX12" fmla="*/ 0 w 9317182"/>
              <a:gd name="connsiteY12" fmla="*/ 0 h 3581967"/>
              <a:gd name="connsiteX0" fmla="*/ 0 w 9317182"/>
              <a:gd name="connsiteY0" fmla="*/ 0 h 3596057"/>
              <a:gd name="connsiteX1" fmla="*/ 2905991 w 9317182"/>
              <a:gd name="connsiteY1" fmla="*/ 0 h 3596057"/>
              <a:gd name="connsiteX2" fmla="*/ 2905991 w 9317182"/>
              <a:gd name="connsiteY2" fmla="*/ 118496 h 3596057"/>
              <a:gd name="connsiteX3" fmla="*/ 6258791 w 9317182"/>
              <a:gd name="connsiteY3" fmla="*/ 118496 h 3596057"/>
              <a:gd name="connsiteX4" fmla="*/ 6258791 w 9317182"/>
              <a:gd name="connsiteY4" fmla="*/ 0 h 3596057"/>
              <a:gd name="connsiteX5" fmla="*/ 9317182 w 9317182"/>
              <a:gd name="connsiteY5" fmla="*/ 0 h 3596057"/>
              <a:gd name="connsiteX6" fmla="*/ 9317182 w 9317182"/>
              <a:gd name="connsiteY6" fmla="*/ 3581967 h 3596057"/>
              <a:gd name="connsiteX7" fmla="*/ 6961995 w 9317182"/>
              <a:gd name="connsiteY7" fmla="*/ 3565156 h 3596057"/>
              <a:gd name="connsiteX8" fmla="*/ 6961716 w 9317182"/>
              <a:gd name="connsiteY8" fmla="*/ 3387363 h 3596057"/>
              <a:gd name="connsiteX9" fmla="*/ 2176578 w 9317182"/>
              <a:gd name="connsiteY9" fmla="*/ 3379105 h 3596057"/>
              <a:gd name="connsiteX10" fmla="*/ 2186706 w 9317182"/>
              <a:gd name="connsiteY10" fmla="*/ 3596057 h 3596057"/>
              <a:gd name="connsiteX11" fmla="*/ 0 w 9317182"/>
              <a:gd name="connsiteY11" fmla="*/ 3581967 h 3596057"/>
              <a:gd name="connsiteX12" fmla="*/ 0 w 9317182"/>
              <a:gd name="connsiteY12" fmla="*/ 0 h 3596057"/>
              <a:gd name="connsiteX0" fmla="*/ 0 w 9317182"/>
              <a:gd name="connsiteY0" fmla="*/ 0 h 3596057"/>
              <a:gd name="connsiteX1" fmla="*/ 2905991 w 9317182"/>
              <a:gd name="connsiteY1" fmla="*/ 0 h 3596057"/>
              <a:gd name="connsiteX2" fmla="*/ 2905991 w 9317182"/>
              <a:gd name="connsiteY2" fmla="*/ 118496 h 3596057"/>
              <a:gd name="connsiteX3" fmla="*/ 6258791 w 9317182"/>
              <a:gd name="connsiteY3" fmla="*/ 118496 h 3596057"/>
              <a:gd name="connsiteX4" fmla="*/ 6258791 w 9317182"/>
              <a:gd name="connsiteY4" fmla="*/ 0 h 3596057"/>
              <a:gd name="connsiteX5" fmla="*/ 9317182 w 9317182"/>
              <a:gd name="connsiteY5" fmla="*/ 0 h 3596057"/>
              <a:gd name="connsiteX6" fmla="*/ 9317182 w 9317182"/>
              <a:gd name="connsiteY6" fmla="*/ 3581967 h 3596057"/>
              <a:gd name="connsiteX7" fmla="*/ 6961995 w 9317182"/>
              <a:gd name="connsiteY7" fmla="*/ 3565156 h 3596057"/>
              <a:gd name="connsiteX8" fmla="*/ 6961716 w 9317182"/>
              <a:gd name="connsiteY8" fmla="*/ 3387363 h 3596057"/>
              <a:gd name="connsiteX9" fmla="*/ 2156324 w 9317182"/>
              <a:gd name="connsiteY9" fmla="*/ 3482930 h 3596057"/>
              <a:gd name="connsiteX10" fmla="*/ 2186706 w 9317182"/>
              <a:gd name="connsiteY10" fmla="*/ 3596057 h 3596057"/>
              <a:gd name="connsiteX11" fmla="*/ 0 w 9317182"/>
              <a:gd name="connsiteY11" fmla="*/ 3581967 h 3596057"/>
              <a:gd name="connsiteX12" fmla="*/ 0 w 9317182"/>
              <a:gd name="connsiteY12" fmla="*/ 0 h 3596057"/>
              <a:gd name="connsiteX0" fmla="*/ 0 w 9317182"/>
              <a:gd name="connsiteY0" fmla="*/ 0 h 3596057"/>
              <a:gd name="connsiteX1" fmla="*/ 2905991 w 9317182"/>
              <a:gd name="connsiteY1" fmla="*/ 0 h 3596057"/>
              <a:gd name="connsiteX2" fmla="*/ 2905991 w 9317182"/>
              <a:gd name="connsiteY2" fmla="*/ 118496 h 3596057"/>
              <a:gd name="connsiteX3" fmla="*/ 6258791 w 9317182"/>
              <a:gd name="connsiteY3" fmla="*/ 118496 h 3596057"/>
              <a:gd name="connsiteX4" fmla="*/ 6258791 w 9317182"/>
              <a:gd name="connsiteY4" fmla="*/ 0 h 3596057"/>
              <a:gd name="connsiteX5" fmla="*/ 9317182 w 9317182"/>
              <a:gd name="connsiteY5" fmla="*/ 0 h 3596057"/>
              <a:gd name="connsiteX6" fmla="*/ 9317182 w 9317182"/>
              <a:gd name="connsiteY6" fmla="*/ 3581967 h 3596057"/>
              <a:gd name="connsiteX7" fmla="*/ 6961995 w 9317182"/>
              <a:gd name="connsiteY7" fmla="*/ 3565156 h 3596057"/>
              <a:gd name="connsiteX8" fmla="*/ 6961716 w 9317182"/>
              <a:gd name="connsiteY8" fmla="*/ 3484267 h 3596057"/>
              <a:gd name="connsiteX9" fmla="*/ 2156324 w 9317182"/>
              <a:gd name="connsiteY9" fmla="*/ 3482930 h 3596057"/>
              <a:gd name="connsiteX10" fmla="*/ 2186706 w 9317182"/>
              <a:gd name="connsiteY10" fmla="*/ 3596057 h 3596057"/>
              <a:gd name="connsiteX11" fmla="*/ 0 w 9317182"/>
              <a:gd name="connsiteY11" fmla="*/ 3581967 h 3596057"/>
              <a:gd name="connsiteX12" fmla="*/ 0 w 9317182"/>
              <a:gd name="connsiteY12" fmla="*/ 0 h 3596057"/>
              <a:gd name="connsiteX0" fmla="*/ 0 w 9317182"/>
              <a:gd name="connsiteY0" fmla="*/ 0 h 3596057"/>
              <a:gd name="connsiteX1" fmla="*/ 2905991 w 9317182"/>
              <a:gd name="connsiteY1" fmla="*/ 0 h 3596057"/>
              <a:gd name="connsiteX2" fmla="*/ 2905991 w 9317182"/>
              <a:gd name="connsiteY2" fmla="*/ 118496 h 3596057"/>
              <a:gd name="connsiteX3" fmla="*/ 5924588 w 9317182"/>
              <a:gd name="connsiteY3" fmla="*/ 828 h 3596057"/>
              <a:gd name="connsiteX4" fmla="*/ 6258791 w 9317182"/>
              <a:gd name="connsiteY4" fmla="*/ 0 h 3596057"/>
              <a:gd name="connsiteX5" fmla="*/ 9317182 w 9317182"/>
              <a:gd name="connsiteY5" fmla="*/ 0 h 3596057"/>
              <a:gd name="connsiteX6" fmla="*/ 9317182 w 9317182"/>
              <a:gd name="connsiteY6" fmla="*/ 3581967 h 3596057"/>
              <a:gd name="connsiteX7" fmla="*/ 6961995 w 9317182"/>
              <a:gd name="connsiteY7" fmla="*/ 3565156 h 3596057"/>
              <a:gd name="connsiteX8" fmla="*/ 6961716 w 9317182"/>
              <a:gd name="connsiteY8" fmla="*/ 3484267 h 3596057"/>
              <a:gd name="connsiteX9" fmla="*/ 2156324 w 9317182"/>
              <a:gd name="connsiteY9" fmla="*/ 3482930 h 3596057"/>
              <a:gd name="connsiteX10" fmla="*/ 2186706 w 9317182"/>
              <a:gd name="connsiteY10" fmla="*/ 3596057 h 3596057"/>
              <a:gd name="connsiteX11" fmla="*/ 0 w 9317182"/>
              <a:gd name="connsiteY11" fmla="*/ 3581967 h 3596057"/>
              <a:gd name="connsiteX12" fmla="*/ 0 w 9317182"/>
              <a:gd name="connsiteY12" fmla="*/ 0 h 3596057"/>
              <a:gd name="connsiteX0" fmla="*/ 0 w 9317182"/>
              <a:gd name="connsiteY0" fmla="*/ 6094 h 3602151"/>
              <a:gd name="connsiteX1" fmla="*/ 2905991 w 9317182"/>
              <a:gd name="connsiteY1" fmla="*/ 6094 h 3602151"/>
              <a:gd name="connsiteX2" fmla="*/ 3159175 w 9317182"/>
              <a:gd name="connsiteY2" fmla="*/ 0 h 3602151"/>
              <a:gd name="connsiteX3" fmla="*/ 5924588 w 9317182"/>
              <a:gd name="connsiteY3" fmla="*/ 6922 h 3602151"/>
              <a:gd name="connsiteX4" fmla="*/ 6258791 w 9317182"/>
              <a:gd name="connsiteY4" fmla="*/ 6094 h 3602151"/>
              <a:gd name="connsiteX5" fmla="*/ 9317182 w 9317182"/>
              <a:gd name="connsiteY5" fmla="*/ 6094 h 3602151"/>
              <a:gd name="connsiteX6" fmla="*/ 9317182 w 9317182"/>
              <a:gd name="connsiteY6" fmla="*/ 3588061 h 3602151"/>
              <a:gd name="connsiteX7" fmla="*/ 6961995 w 9317182"/>
              <a:gd name="connsiteY7" fmla="*/ 3571250 h 3602151"/>
              <a:gd name="connsiteX8" fmla="*/ 6961716 w 9317182"/>
              <a:gd name="connsiteY8" fmla="*/ 3490361 h 3602151"/>
              <a:gd name="connsiteX9" fmla="*/ 2156324 w 9317182"/>
              <a:gd name="connsiteY9" fmla="*/ 3489024 h 3602151"/>
              <a:gd name="connsiteX10" fmla="*/ 2186706 w 9317182"/>
              <a:gd name="connsiteY10" fmla="*/ 3602151 h 3602151"/>
              <a:gd name="connsiteX11" fmla="*/ 0 w 9317182"/>
              <a:gd name="connsiteY11" fmla="*/ 3588061 h 3602151"/>
              <a:gd name="connsiteX12" fmla="*/ 0 w 9317182"/>
              <a:gd name="connsiteY12" fmla="*/ 6094 h 3602151"/>
              <a:gd name="connsiteX0" fmla="*/ 0 w 9317182"/>
              <a:gd name="connsiteY0" fmla="*/ 0 h 3596057"/>
              <a:gd name="connsiteX1" fmla="*/ 2905991 w 9317182"/>
              <a:gd name="connsiteY1" fmla="*/ 0 h 3596057"/>
              <a:gd name="connsiteX2" fmla="*/ 3209812 w 9317182"/>
              <a:gd name="connsiteY2" fmla="*/ 828 h 3596057"/>
              <a:gd name="connsiteX3" fmla="*/ 5924588 w 9317182"/>
              <a:gd name="connsiteY3" fmla="*/ 828 h 3596057"/>
              <a:gd name="connsiteX4" fmla="*/ 6258791 w 9317182"/>
              <a:gd name="connsiteY4" fmla="*/ 0 h 3596057"/>
              <a:gd name="connsiteX5" fmla="*/ 9317182 w 9317182"/>
              <a:gd name="connsiteY5" fmla="*/ 0 h 3596057"/>
              <a:gd name="connsiteX6" fmla="*/ 9317182 w 9317182"/>
              <a:gd name="connsiteY6" fmla="*/ 3581967 h 3596057"/>
              <a:gd name="connsiteX7" fmla="*/ 6961995 w 9317182"/>
              <a:gd name="connsiteY7" fmla="*/ 3565156 h 3596057"/>
              <a:gd name="connsiteX8" fmla="*/ 6961716 w 9317182"/>
              <a:gd name="connsiteY8" fmla="*/ 3484267 h 3596057"/>
              <a:gd name="connsiteX9" fmla="*/ 2156324 w 9317182"/>
              <a:gd name="connsiteY9" fmla="*/ 3482930 h 3596057"/>
              <a:gd name="connsiteX10" fmla="*/ 2186706 w 9317182"/>
              <a:gd name="connsiteY10" fmla="*/ 3596057 h 3596057"/>
              <a:gd name="connsiteX11" fmla="*/ 0 w 9317182"/>
              <a:gd name="connsiteY11" fmla="*/ 3581967 h 3596057"/>
              <a:gd name="connsiteX12" fmla="*/ 0 w 9317182"/>
              <a:gd name="connsiteY12" fmla="*/ 0 h 3596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317182" h="3596057">
                <a:moveTo>
                  <a:pt x="0" y="0"/>
                </a:moveTo>
                <a:lnTo>
                  <a:pt x="2905991" y="0"/>
                </a:lnTo>
                <a:lnTo>
                  <a:pt x="3209812" y="828"/>
                </a:lnTo>
                <a:lnTo>
                  <a:pt x="5924588" y="828"/>
                </a:lnTo>
                <a:lnTo>
                  <a:pt x="6258791" y="0"/>
                </a:lnTo>
                <a:lnTo>
                  <a:pt x="9317182" y="0"/>
                </a:lnTo>
                <a:lnTo>
                  <a:pt x="9317182" y="3581967"/>
                </a:lnTo>
                <a:lnTo>
                  <a:pt x="6961995" y="3565156"/>
                </a:lnTo>
                <a:lnTo>
                  <a:pt x="6961716" y="3484267"/>
                </a:lnTo>
                <a:lnTo>
                  <a:pt x="2156324" y="3482930"/>
                </a:lnTo>
                <a:lnTo>
                  <a:pt x="2186706" y="3596057"/>
                </a:lnTo>
                <a:lnTo>
                  <a:pt x="0" y="3581967"/>
                </a:lnTo>
                <a:lnTo>
                  <a:pt x="0" y="0"/>
                </a:lnTo>
                <a:close/>
              </a:path>
            </a:pathLst>
          </a:custGeom>
          <a:solidFill>
            <a:srgbClr val="3230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5A3445-D814-AB0B-548A-507145039CEE}"/>
              </a:ext>
            </a:extLst>
          </p:cNvPr>
          <p:cNvSpPr/>
          <p:nvPr/>
        </p:nvSpPr>
        <p:spPr>
          <a:xfrm>
            <a:off x="228600" y="207500"/>
            <a:ext cx="11734800" cy="6443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AD976C-7481-84F4-CA89-8344C676FF81}"/>
              </a:ext>
            </a:extLst>
          </p:cNvPr>
          <p:cNvSpPr txBox="1"/>
          <p:nvPr/>
        </p:nvSpPr>
        <p:spPr>
          <a:xfrm>
            <a:off x="1600200" y="216467"/>
            <a:ext cx="89916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আমারা</a:t>
            </a:r>
            <a:r>
              <a:rPr lang="en-US" sz="48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 এ ঐ </a:t>
            </a:r>
            <a:r>
              <a:rPr lang="en-US" sz="4800" b="1" dirty="0" err="1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বর্ণ</a:t>
            </a:r>
            <a:r>
              <a:rPr lang="en-US" sz="48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দুটি</a:t>
            </a:r>
            <a:r>
              <a:rPr lang="en-US" sz="48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লিখব</a:t>
            </a:r>
            <a:r>
              <a:rPr lang="en-US" sz="48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।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282AC0-ED2D-182F-F6B9-C0AFE6240315}"/>
              </a:ext>
            </a:extLst>
          </p:cNvPr>
          <p:cNvSpPr txBox="1"/>
          <p:nvPr/>
        </p:nvSpPr>
        <p:spPr>
          <a:xfrm>
            <a:off x="1828800" y="207500"/>
            <a:ext cx="89916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দেখ</a:t>
            </a:r>
            <a:r>
              <a:rPr lang="en-US" sz="48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আমি</a:t>
            </a:r>
            <a:r>
              <a:rPr lang="en-US" sz="48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কোন</a:t>
            </a:r>
            <a:r>
              <a:rPr lang="en-US" sz="48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স্থন</a:t>
            </a:r>
            <a:r>
              <a:rPr lang="en-US" sz="48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থেকে</a:t>
            </a:r>
            <a:r>
              <a:rPr lang="en-US" sz="48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শুরু</a:t>
            </a:r>
            <a:r>
              <a:rPr lang="en-US" sz="48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করছি</a:t>
            </a:r>
            <a:r>
              <a:rPr lang="en-US" sz="48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কোন</a:t>
            </a:r>
            <a:r>
              <a:rPr lang="en-US" sz="48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স্থানে</a:t>
            </a:r>
            <a:r>
              <a:rPr lang="en-US" sz="48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শেষ</a:t>
            </a:r>
            <a:r>
              <a:rPr lang="en-US" sz="48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করছি</a:t>
            </a:r>
            <a:r>
              <a:rPr lang="en-US" sz="48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।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6D9C29B-AA8C-AC84-132D-5C8A930DB2DE}"/>
              </a:ext>
            </a:extLst>
          </p:cNvPr>
          <p:cNvSpPr/>
          <p:nvPr/>
        </p:nvSpPr>
        <p:spPr>
          <a:xfrm>
            <a:off x="5105878" y="2721661"/>
            <a:ext cx="369584" cy="3058230"/>
          </a:xfrm>
          <a:custGeom>
            <a:avLst/>
            <a:gdLst>
              <a:gd name="connsiteX0" fmla="*/ 0 w 244856"/>
              <a:gd name="connsiteY0" fmla="*/ 0 h 2026132"/>
              <a:gd name="connsiteX1" fmla="*/ 34581 w 244856"/>
              <a:gd name="connsiteY1" fmla="*/ 14892 h 2026132"/>
              <a:gd name="connsiteX2" fmla="*/ 143935 w 244856"/>
              <a:gd name="connsiteY2" fmla="*/ 102315 h 2026132"/>
              <a:gd name="connsiteX3" fmla="*/ 217608 w 244856"/>
              <a:gd name="connsiteY3" fmla="*/ 206882 h 2026132"/>
              <a:gd name="connsiteX4" fmla="*/ 244856 w 244856"/>
              <a:gd name="connsiteY4" fmla="*/ 299731 h 2026132"/>
              <a:gd name="connsiteX5" fmla="*/ 244856 w 244856"/>
              <a:gd name="connsiteY5" fmla="*/ 2026132 h 2026132"/>
              <a:gd name="connsiteX6" fmla="*/ 56039 w 244856"/>
              <a:gd name="connsiteY6" fmla="*/ 1921092 h 2026132"/>
              <a:gd name="connsiteX7" fmla="*/ 32437 w 244856"/>
              <a:gd name="connsiteY7" fmla="*/ 1772855 h 2026132"/>
              <a:gd name="connsiteX8" fmla="*/ 4695 w 244856"/>
              <a:gd name="connsiteY8" fmla="*/ 1732776 h 2026132"/>
              <a:gd name="connsiteX9" fmla="*/ 0 w 244856"/>
              <a:gd name="connsiteY9" fmla="*/ 1728974 h 2026132"/>
              <a:gd name="connsiteX10" fmla="*/ 0 w 244856"/>
              <a:gd name="connsiteY10" fmla="*/ 0 h 202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4856" h="2026132">
                <a:moveTo>
                  <a:pt x="0" y="0"/>
                </a:moveTo>
                <a:lnTo>
                  <a:pt x="34581" y="14892"/>
                </a:lnTo>
                <a:cubicBezTo>
                  <a:pt x="76533" y="39719"/>
                  <a:pt x="112985" y="68860"/>
                  <a:pt x="143935" y="102315"/>
                </a:cubicBezTo>
                <a:cubicBezTo>
                  <a:pt x="174885" y="135770"/>
                  <a:pt x="199442" y="170625"/>
                  <a:pt x="217608" y="206882"/>
                </a:cubicBezTo>
                <a:cubicBezTo>
                  <a:pt x="235773" y="243139"/>
                  <a:pt x="244856" y="274088"/>
                  <a:pt x="244856" y="299731"/>
                </a:cubicBezTo>
                <a:lnTo>
                  <a:pt x="244856" y="2026132"/>
                </a:lnTo>
                <a:lnTo>
                  <a:pt x="56039" y="1921092"/>
                </a:lnTo>
                <a:cubicBezTo>
                  <a:pt x="56039" y="1852624"/>
                  <a:pt x="48172" y="1803212"/>
                  <a:pt x="32437" y="1772855"/>
                </a:cubicBezTo>
                <a:cubicBezTo>
                  <a:pt x="24570" y="1757677"/>
                  <a:pt x="15323" y="1744318"/>
                  <a:pt x="4695" y="1732776"/>
                </a:cubicBezTo>
                <a:lnTo>
                  <a:pt x="0" y="1728974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DF4B8C7-2C88-A871-3DE1-6C091774AEE0}"/>
              </a:ext>
            </a:extLst>
          </p:cNvPr>
          <p:cNvSpPr/>
          <p:nvPr/>
        </p:nvSpPr>
        <p:spPr>
          <a:xfrm>
            <a:off x="7222119" y="1638878"/>
            <a:ext cx="2161683" cy="2173259"/>
          </a:xfrm>
          <a:custGeom>
            <a:avLst/>
            <a:gdLst>
              <a:gd name="connsiteX0" fmla="*/ 77207 w 1432154"/>
              <a:gd name="connsiteY0" fmla="*/ 0 h 1439823"/>
              <a:gd name="connsiteX1" fmla="*/ 264020 w 1432154"/>
              <a:gd name="connsiteY1" fmla="*/ 88842 h 1439823"/>
              <a:gd name="connsiteX2" fmla="*/ 222605 w 1432154"/>
              <a:gd name="connsiteY2" fmla="*/ 174065 h 1439823"/>
              <a:gd name="connsiteX3" fmla="*/ 213754 w 1432154"/>
              <a:gd name="connsiteY3" fmla="*/ 234796 h 1439823"/>
              <a:gd name="connsiteX4" fmla="*/ 258425 w 1432154"/>
              <a:gd name="connsiteY4" fmla="*/ 305713 h 1439823"/>
              <a:gd name="connsiteX5" fmla="*/ 393218 w 1432154"/>
              <a:gd name="connsiteY5" fmla="*/ 370229 h 1439823"/>
              <a:gd name="connsiteX6" fmla="*/ 609339 w 1432154"/>
              <a:gd name="connsiteY6" fmla="*/ 425727 h 1439823"/>
              <a:gd name="connsiteX7" fmla="*/ 890197 w 1432154"/>
              <a:gd name="connsiteY7" fmla="*/ 472264 h 1439823"/>
              <a:gd name="connsiteX8" fmla="*/ 1306573 w 1432154"/>
              <a:gd name="connsiteY8" fmla="*/ 639983 h 1439823"/>
              <a:gd name="connsiteX9" fmla="*/ 1432154 w 1432154"/>
              <a:gd name="connsiteY9" fmla="*/ 986054 h 1439823"/>
              <a:gd name="connsiteX10" fmla="*/ 1360346 w 1432154"/>
              <a:gd name="connsiteY10" fmla="*/ 1247318 h 1439823"/>
              <a:gd name="connsiteX11" fmla="*/ 1197462 w 1432154"/>
              <a:gd name="connsiteY11" fmla="*/ 1396544 h 1439823"/>
              <a:gd name="connsiteX12" fmla="*/ 1119966 w 1432154"/>
              <a:gd name="connsiteY12" fmla="*/ 1439823 h 1439823"/>
              <a:gd name="connsiteX13" fmla="*/ 1119966 w 1432154"/>
              <a:gd name="connsiteY13" fmla="*/ 1140619 h 1439823"/>
              <a:gd name="connsiteX14" fmla="*/ 1137156 w 1432154"/>
              <a:gd name="connsiteY14" fmla="*/ 1127471 h 1439823"/>
              <a:gd name="connsiteX15" fmla="*/ 1179100 w 1432154"/>
              <a:gd name="connsiteY15" fmla="*/ 1086891 h 1439823"/>
              <a:gd name="connsiteX16" fmla="*/ 1203564 w 1432154"/>
              <a:gd name="connsiteY16" fmla="*/ 1032311 h 1439823"/>
              <a:gd name="connsiteX17" fmla="*/ 1211274 w 1432154"/>
              <a:gd name="connsiteY17" fmla="*/ 976034 h 1439823"/>
              <a:gd name="connsiteX18" fmla="*/ 1109518 w 1432154"/>
              <a:gd name="connsiteY18" fmla="*/ 827463 h 1439823"/>
              <a:gd name="connsiteX19" fmla="*/ 761722 w 1432154"/>
              <a:gd name="connsiteY19" fmla="*/ 732109 h 1439823"/>
              <a:gd name="connsiteX20" fmla="*/ 409779 w 1432154"/>
              <a:gd name="connsiteY20" fmla="*/ 664615 h 1439823"/>
              <a:gd name="connsiteX21" fmla="*/ 174204 w 1432154"/>
              <a:gd name="connsiteY21" fmla="*/ 572127 h 1439823"/>
              <a:gd name="connsiteX22" fmla="*/ 40635 w 1432154"/>
              <a:gd name="connsiteY22" fmla="*/ 432240 h 1439823"/>
              <a:gd name="connsiteX23" fmla="*/ 0 w 1432154"/>
              <a:gd name="connsiteY23" fmla="*/ 224442 h 1439823"/>
              <a:gd name="connsiteX24" fmla="*/ 16810 w 1432154"/>
              <a:gd name="connsiteY24" fmla="*/ 117927 h 1439823"/>
              <a:gd name="connsiteX25" fmla="*/ 77207 w 1432154"/>
              <a:gd name="connsiteY25" fmla="*/ 0 h 1439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432154" h="1439823">
                <a:moveTo>
                  <a:pt x="77207" y="0"/>
                </a:moveTo>
                <a:lnTo>
                  <a:pt x="264020" y="88842"/>
                </a:lnTo>
                <a:cubicBezTo>
                  <a:pt x="242310" y="125543"/>
                  <a:pt x="228505" y="153951"/>
                  <a:pt x="222605" y="174065"/>
                </a:cubicBezTo>
                <a:cubicBezTo>
                  <a:pt x="216704" y="194179"/>
                  <a:pt x="213754" y="214422"/>
                  <a:pt x="213754" y="234796"/>
                </a:cubicBezTo>
                <a:cubicBezTo>
                  <a:pt x="213754" y="259066"/>
                  <a:pt x="228644" y="282705"/>
                  <a:pt x="258425" y="305713"/>
                </a:cubicBezTo>
                <a:cubicBezTo>
                  <a:pt x="288206" y="328721"/>
                  <a:pt x="333137" y="350227"/>
                  <a:pt x="393218" y="370229"/>
                </a:cubicBezTo>
                <a:cubicBezTo>
                  <a:pt x="453300" y="390232"/>
                  <a:pt x="525340" y="408731"/>
                  <a:pt x="609339" y="425727"/>
                </a:cubicBezTo>
                <a:cubicBezTo>
                  <a:pt x="693337" y="442724"/>
                  <a:pt x="786957" y="458236"/>
                  <a:pt x="890197" y="472264"/>
                </a:cubicBezTo>
                <a:cubicBezTo>
                  <a:pt x="1084060" y="499243"/>
                  <a:pt x="1222852" y="555149"/>
                  <a:pt x="1306573" y="639983"/>
                </a:cubicBezTo>
                <a:cubicBezTo>
                  <a:pt x="1390294" y="724817"/>
                  <a:pt x="1432154" y="840173"/>
                  <a:pt x="1432154" y="986054"/>
                </a:cubicBezTo>
                <a:cubicBezTo>
                  <a:pt x="1432154" y="1088181"/>
                  <a:pt x="1408218" y="1175269"/>
                  <a:pt x="1360346" y="1247318"/>
                </a:cubicBezTo>
                <a:cubicBezTo>
                  <a:pt x="1324442" y="1301355"/>
                  <a:pt x="1270148" y="1351097"/>
                  <a:pt x="1197462" y="1396544"/>
                </a:cubicBezTo>
                <a:lnTo>
                  <a:pt x="1119966" y="1439823"/>
                </a:lnTo>
                <a:lnTo>
                  <a:pt x="1119966" y="1140619"/>
                </a:lnTo>
                <a:lnTo>
                  <a:pt x="1137156" y="1127471"/>
                </a:lnTo>
                <a:cubicBezTo>
                  <a:pt x="1153948" y="1116245"/>
                  <a:pt x="1167930" y="1102719"/>
                  <a:pt x="1179100" y="1086891"/>
                </a:cubicBezTo>
                <a:cubicBezTo>
                  <a:pt x="1190270" y="1071064"/>
                  <a:pt x="1198425" y="1052870"/>
                  <a:pt x="1203564" y="1032311"/>
                </a:cubicBezTo>
                <a:cubicBezTo>
                  <a:pt x="1208704" y="1011752"/>
                  <a:pt x="1211274" y="992993"/>
                  <a:pt x="1211274" y="976034"/>
                </a:cubicBezTo>
                <a:cubicBezTo>
                  <a:pt x="1211274" y="915544"/>
                  <a:pt x="1177356" y="866021"/>
                  <a:pt x="1109518" y="827463"/>
                </a:cubicBezTo>
                <a:cubicBezTo>
                  <a:pt x="1041681" y="788906"/>
                  <a:pt x="925749" y="757121"/>
                  <a:pt x="761722" y="732109"/>
                </a:cubicBezTo>
                <a:cubicBezTo>
                  <a:pt x="622188" y="710882"/>
                  <a:pt x="504874" y="688384"/>
                  <a:pt x="409779" y="664615"/>
                </a:cubicBezTo>
                <a:cubicBezTo>
                  <a:pt x="314684" y="640846"/>
                  <a:pt x="236159" y="610017"/>
                  <a:pt x="174204" y="572127"/>
                </a:cubicBezTo>
                <a:cubicBezTo>
                  <a:pt x="112248" y="534237"/>
                  <a:pt x="67725" y="487609"/>
                  <a:pt x="40635" y="432240"/>
                </a:cubicBezTo>
                <a:cubicBezTo>
                  <a:pt x="13545" y="376872"/>
                  <a:pt x="0" y="307606"/>
                  <a:pt x="0" y="224442"/>
                </a:cubicBezTo>
                <a:cubicBezTo>
                  <a:pt x="0" y="189447"/>
                  <a:pt x="5603" y="153942"/>
                  <a:pt x="16810" y="117927"/>
                </a:cubicBezTo>
                <a:cubicBezTo>
                  <a:pt x="28018" y="81911"/>
                  <a:pt x="48150" y="42602"/>
                  <a:pt x="7720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282D7F0D-2A12-7C6D-EAE4-C8503DB3D13F}"/>
              </a:ext>
            </a:extLst>
          </p:cNvPr>
          <p:cNvSpPr/>
          <p:nvPr/>
        </p:nvSpPr>
        <p:spPr>
          <a:xfrm>
            <a:off x="8602308" y="2878843"/>
            <a:ext cx="369584" cy="3058230"/>
          </a:xfrm>
          <a:custGeom>
            <a:avLst/>
            <a:gdLst>
              <a:gd name="connsiteX0" fmla="*/ 0 w 244856"/>
              <a:gd name="connsiteY0" fmla="*/ 0 h 2026132"/>
              <a:gd name="connsiteX1" fmla="*/ 34581 w 244856"/>
              <a:gd name="connsiteY1" fmla="*/ 14892 h 2026132"/>
              <a:gd name="connsiteX2" fmla="*/ 143935 w 244856"/>
              <a:gd name="connsiteY2" fmla="*/ 102315 h 2026132"/>
              <a:gd name="connsiteX3" fmla="*/ 217608 w 244856"/>
              <a:gd name="connsiteY3" fmla="*/ 206882 h 2026132"/>
              <a:gd name="connsiteX4" fmla="*/ 244856 w 244856"/>
              <a:gd name="connsiteY4" fmla="*/ 299731 h 2026132"/>
              <a:gd name="connsiteX5" fmla="*/ 244856 w 244856"/>
              <a:gd name="connsiteY5" fmla="*/ 2026132 h 2026132"/>
              <a:gd name="connsiteX6" fmla="*/ 56039 w 244856"/>
              <a:gd name="connsiteY6" fmla="*/ 1921092 h 2026132"/>
              <a:gd name="connsiteX7" fmla="*/ 32437 w 244856"/>
              <a:gd name="connsiteY7" fmla="*/ 1772855 h 2026132"/>
              <a:gd name="connsiteX8" fmla="*/ 4695 w 244856"/>
              <a:gd name="connsiteY8" fmla="*/ 1732776 h 2026132"/>
              <a:gd name="connsiteX9" fmla="*/ 0 w 244856"/>
              <a:gd name="connsiteY9" fmla="*/ 1728974 h 2026132"/>
              <a:gd name="connsiteX10" fmla="*/ 0 w 244856"/>
              <a:gd name="connsiteY10" fmla="*/ 0 h 202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4856" h="2026132">
                <a:moveTo>
                  <a:pt x="0" y="0"/>
                </a:moveTo>
                <a:lnTo>
                  <a:pt x="34581" y="14892"/>
                </a:lnTo>
                <a:cubicBezTo>
                  <a:pt x="76533" y="39719"/>
                  <a:pt x="112985" y="68860"/>
                  <a:pt x="143935" y="102315"/>
                </a:cubicBezTo>
                <a:cubicBezTo>
                  <a:pt x="174885" y="135770"/>
                  <a:pt x="199442" y="170625"/>
                  <a:pt x="217608" y="206882"/>
                </a:cubicBezTo>
                <a:cubicBezTo>
                  <a:pt x="235773" y="243139"/>
                  <a:pt x="244856" y="274088"/>
                  <a:pt x="244856" y="299731"/>
                </a:cubicBezTo>
                <a:lnTo>
                  <a:pt x="244856" y="2026132"/>
                </a:lnTo>
                <a:lnTo>
                  <a:pt x="56039" y="1921092"/>
                </a:lnTo>
                <a:cubicBezTo>
                  <a:pt x="56039" y="1852624"/>
                  <a:pt x="48172" y="1803212"/>
                  <a:pt x="32437" y="1772855"/>
                </a:cubicBezTo>
                <a:cubicBezTo>
                  <a:pt x="24570" y="1757677"/>
                  <a:pt x="15323" y="1744318"/>
                  <a:pt x="4695" y="1732776"/>
                </a:cubicBezTo>
                <a:lnTo>
                  <a:pt x="0" y="1728974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5D0EF790-ACD6-C1FD-D7E1-16F38AF43DAB}"/>
              </a:ext>
            </a:extLst>
          </p:cNvPr>
          <p:cNvSpPr/>
          <p:nvPr/>
        </p:nvSpPr>
        <p:spPr>
          <a:xfrm>
            <a:off x="3860746" y="2716487"/>
            <a:ext cx="1238231" cy="1796027"/>
          </a:xfrm>
          <a:custGeom>
            <a:avLst/>
            <a:gdLst>
              <a:gd name="connsiteX0" fmla="*/ 1142597 w 1238231"/>
              <a:gd name="connsiteY0" fmla="*/ 0 h 1796027"/>
              <a:gd name="connsiteX1" fmla="*/ 1238231 w 1238231"/>
              <a:gd name="connsiteY1" fmla="*/ 12958 h 1796027"/>
              <a:gd name="connsiteX2" fmla="*/ 1238231 w 1238231"/>
              <a:gd name="connsiteY2" fmla="*/ 393070 h 1796027"/>
              <a:gd name="connsiteX3" fmla="*/ 1219161 w 1238231"/>
              <a:gd name="connsiteY3" fmla="*/ 375490 h 1796027"/>
              <a:gd name="connsiteX4" fmla="*/ 1169736 w 1238231"/>
              <a:gd name="connsiteY4" fmla="*/ 365660 h 1796027"/>
              <a:gd name="connsiteX5" fmla="*/ 966994 w 1238231"/>
              <a:gd name="connsiteY5" fmla="*/ 421827 h 1796027"/>
              <a:gd name="connsiteX6" fmla="*/ 742910 w 1238231"/>
              <a:gd name="connsiteY6" fmla="*/ 570586 h 1796027"/>
              <a:gd name="connsiteX7" fmla="*/ 562476 w 1238231"/>
              <a:gd name="connsiteY7" fmla="*/ 783031 h 1796027"/>
              <a:gd name="connsiteX8" fmla="*/ 493907 w 1238231"/>
              <a:gd name="connsiteY8" fmla="*/ 965343 h 1796027"/>
              <a:gd name="connsiteX9" fmla="*/ 490636 w 1238231"/>
              <a:gd name="connsiteY9" fmla="*/ 1009638 h 1796027"/>
              <a:gd name="connsiteX10" fmla="*/ 501184 w 1238231"/>
              <a:gd name="connsiteY10" fmla="*/ 1006758 h 1796027"/>
              <a:gd name="connsiteX11" fmla="*/ 577642 w 1238231"/>
              <a:gd name="connsiteY11" fmla="*/ 1000183 h 1796027"/>
              <a:gd name="connsiteX12" fmla="*/ 884317 w 1238231"/>
              <a:gd name="connsiteY12" fmla="*/ 1128777 h 1796027"/>
              <a:gd name="connsiteX13" fmla="*/ 994805 w 1238231"/>
              <a:gd name="connsiteY13" fmla="*/ 1390207 h 1796027"/>
              <a:gd name="connsiteX14" fmla="*/ 958297 w 1238231"/>
              <a:gd name="connsiteY14" fmla="*/ 1532244 h 1796027"/>
              <a:gd name="connsiteX15" fmla="*/ 862724 w 1238231"/>
              <a:gd name="connsiteY15" fmla="*/ 1663694 h 1796027"/>
              <a:gd name="connsiteX16" fmla="*/ 729635 w 1238231"/>
              <a:gd name="connsiteY16" fmla="*/ 1759227 h 1796027"/>
              <a:gd name="connsiteX17" fmla="*/ 576549 w 1238231"/>
              <a:gd name="connsiteY17" fmla="*/ 1796027 h 1796027"/>
              <a:gd name="connsiteX18" fmla="*/ 395737 w 1238231"/>
              <a:gd name="connsiteY18" fmla="*/ 1767628 h 1796027"/>
              <a:gd name="connsiteX19" fmla="*/ 210304 w 1238231"/>
              <a:gd name="connsiteY19" fmla="*/ 1668189 h 1796027"/>
              <a:gd name="connsiteX20" fmla="*/ 60747 w 1238231"/>
              <a:gd name="connsiteY20" fmla="*/ 1478723 h 1796027"/>
              <a:gd name="connsiteX21" fmla="*/ 0 w 1238231"/>
              <a:gd name="connsiteY21" fmla="*/ 1177635 h 1796027"/>
              <a:gd name="connsiteX22" fmla="*/ 122081 w 1238231"/>
              <a:gd name="connsiteY22" fmla="*/ 715311 h 1796027"/>
              <a:gd name="connsiteX23" fmla="*/ 416153 w 1238231"/>
              <a:gd name="connsiteY23" fmla="*/ 341167 h 1796027"/>
              <a:gd name="connsiteX24" fmla="*/ 785510 w 1238231"/>
              <a:gd name="connsiteY24" fmla="*/ 91542 h 1796027"/>
              <a:gd name="connsiteX25" fmla="*/ 1142597 w 1238231"/>
              <a:gd name="connsiteY25" fmla="*/ 0 h 1796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38231" h="1796027">
                <a:moveTo>
                  <a:pt x="1142597" y="0"/>
                </a:moveTo>
                <a:lnTo>
                  <a:pt x="1238231" y="12958"/>
                </a:lnTo>
                <a:lnTo>
                  <a:pt x="1238231" y="393070"/>
                </a:lnTo>
                <a:lnTo>
                  <a:pt x="1219161" y="375490"/>
                </a:lnTo>
                <a:cubicBezTo>
                  <a:pt x="1205591" y="368937"/>
                  <a:pt x="1189116" y="365660"/>
                  <a:pt x="1169736" y="365660"/>
                </a:cubicBezTo>
                <a:cubicBezTo>
                  <a:pt x="1112434" y="365660"/>
                  <a:pt x="1044853" y="384382"/>
                  <a:pt x="966994" y="421827"/>
                </a:cubicBezTo>
                <a:cubicBezTo>
                  <a:pt x="889135" y="459272"/>
                  <a:pt x="814440" y="508859"/>
                  <a:pt x="742910" y="570586"/>
                </a:cubicBezTo>
                <a:cubicBezTo>
                  <a:pt x="671381" y="632312"/>
                  <a:pt x="611237" y="703128"/>
                  <a:pt x="562476" y="783031"/>
                </a:cubicBezTo>
                <a:cubicBezTo>
                  <a:pt x="525906" y="842960"/>
                  <a:pt x="503049" y="903730"/>
                  <a:pt x="493907" y="965343"/>
                </a:cubicBezTo>
                <a:lnTo>
                  <a:pt x="490636" y="1009638"/>
                </a:lnTo>
                <a:lnTo>
                  <a:pt x="501184" y="1006758"/>
                </a:lnTo>
                <a:cubicBezTo>
                  <a:pt x="523056" y="1002375"/>
                  <a:pt x="548542" y="1000183"/>
                  <a:pt x="577642" y="1000183"/>
                </a:cubicBezTo>
                <a:cubicBezTo>
                  <a:pt x="708434" y="1000183"/>
                  <a:pt x="810659" y="1043048"/>
                  <a:pt x="884317" y="1128777"/>
                </a:cubicBezTo>
                <a:cubicBezTo>
                  <a:pt x="957976" y="1214506"/>
                  <a:pt x="994805" y="1301650"/>
                  <a:pt x="994805" y="1390207"/>
                </a:cubicBezTo>
                <a:cubicBezTo>
                  <a:pt x="994805" y="1436419"/>
                  <a:pt x="982636" y="1483764"/>
                  <a:pt x="958297" y="1532244"/>
                </a:cubicBezTo>
                <a:cubicBezTo>
                  <a:pt x="933960" y="1580724"/>
                  <a:pt x="902101" y="1624540"/>
                  <a:pt x="862724" y="1663694"/>
                </a:cubicBezTo>
                <a:cubicBezTo>
                  <a:pt x="823347" y="1702848"/>
                  <a:pt x="778983" y="1734691"/>
                  <a:pt x="729635" y="1759227"/>
                </a:cubicBezTo>
                <a:cubicBezTo>
                  <a:pt x="680287" y="1783760"/>
                  <a:pt x="629259" y="1796027"/>
                  <a:pt x="576549" y="1796027"/>
                </a:cubicBezTo>
                <a:cubicBezTo>
                  <a:pt x="520424" y="1796027"/>
                  <a:pt x="460152" y="1786560"/>
                  <a:pt x="395737" y="1767628"/>
                </a:cubicBezTo>
                <a:cubicBezTo>
                  <a:pt x="331321" y="1748696"/>
                  <a:pt x="269510" y="1715549"/>
                  <a:pt x="210304" y="1668189"/>
                </a:cubicBezTo>
                <a:cubicBezTo>
                  <a:pt x="151096" y="1620830"/>
                  <a:pt x="101244" y="1557674"/>
                  <a:pt x="60747" y="1478723"/>
                </a:cubicBezTo>
                <a:cubicBezTo>
                  <a:pt x="20249" y="1399772"/>
                  <a:pt x="0" y="1299410"/>
                  <a:pt x="0" y="1177635"/>
                </a:cubicBezTo>
                <a:cubicBezTo>
                  <a:pt x="0" y="1013458"/>
                  <a:pt x="40693" y="859351"/>
                  <a:pt x="122081" y="715311"/>
                </a:cubicBezTo>
                <a:cubicBezTo>
                  <a:pt x="203469" y="571272"/>
                  <a:pt x="301494" y="446557"/>
                  <a:pt x="416153" y="341167"/>
                </a:cubicBezTo>
                <a:cubicBezTo>
                  <a:pt x="530815" y="235776"/>
                  <a:pt x="653933" y="152568"/>
                  <a:pt x="785510" y="91542"/>
                </a:cubicBezTo>
                <a:cubicBezTo>
                  <a:pt x="917085" y="30514"/>
                  <a:pt x="1036114" y="0"/>
                  <a:pt x="114259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B479406-DFDA-88FF-B885-E1DBD5CFFA3A}"/>
              </a:ext>
            </a:extLst>
          </p:cNvPr>
          <p:cNvSpPr/>
          <p:nvPr/>
        </p:nvSpPr>
        <p:spPr>
          <a:xfrm>
            <a:off x="3039538" y="3705881"/>
            <a:ext cx="2066340" cy="1628119"/>
          </a:xfrm>
          <a:custGeom>
            <a:avLst/>
            <a:gdLst>
              <a:gd name="connsiteX0" fmla="*/ 112252 w 2066340"/>
              <a:gd name="connsiteY0" fmla="*/ 0 h 1628119"/>
              <a:gd name="connsiteX1" fmla="*/ 412626 w 2066340"/>
              <a:gd name="connsiteY1" fmla="*/ 123006 h 1628119"/>
              <a:gd name="connsiteX2" fmla="*/ 338773 w 2066340"/>
              <a:gd name="connsiteY2" fmla="*/ 486059 h 1628119"/>
              <a:gd name="connsiteX3" fmla="*/ 373137 w 2066340"/>
              <a:gd name="connsiteY3" fmla="*/ 741147 h 1628119"/>
              <a:gd name="connsiteX4" fmla="*/ 474087 w 2066340"/>
              <a:gd name="connsiteY4" fmla="*/ 941578 h 1628119"/>
              <a:gd name="connsiteX5" fmla="*/ 641708 w 2066340"/>
              <a:gd name="connsiteY5" fmla="*/ 1073784 h 1628119"/>
              <a:gd name="connsiteX6" fmla="*/ 882302 w 2066340"/>
              <a:gd name="connsiteY6" fmla="*/ 1123020 h 1628119"/>
              <a:gd name="connsiteX7" fmla="*/ 1189986 w 2066340"/>
              <a:gd name="connsiteY7" fmla="*/ 1115710 h 1628119"/>
              <a:gd name="connsiteX8" fmla="*/ 1530185 w 2066340"/>
              <a:gd name="connsiteY8" fmla="*/ 1080842 h 1628119"/>
              <a:gd name="connsiteX9" fmla="*/ 1899667 w 2066340"/>
              <a:gd name="connsiteY9" fmla="*/ 1154864 h 1628119"/>
              <a:gd name="connsiteX10" fmla="*/ 2027116 w 2066340"/>
              <a:gd name="connsiteY10" fmla="*/ 1234306 h 1628119"/>
              <a:gd name="connsiteX11" fmla="*/ 2066340 w 2066340"/>
              <a:gd name="connsiteY11" fmla="*/ 1273151 h 1628119"/>
              <a:gd name="connsiteX12" fmla="*/ 2066340 w 2066340"/>
              <a:gd name="connsiteY12" fmla="*/ 1628119 h 1628119"/>
              <a:gd name="connsiteX13" fmla="*/ 2005575 w 2066340"/>
              <a:gd name="connsiteY13" fmla="*/ 1601067 h 1628119"/>
              <a:gd name="connsiteX14" fmla="*/ 1925041 w 2066340"/>
              <a:gd name="connsiteY14" fmla="*/ 1582824 h 1628119"/>
              <a:gd name="connsiteX15" fmla="*/ 1745615 w 2066340"/>
              <a:gd name="connsiteY15" fmla="*/ 1570430 h 1628119"/>
              <a:gd name="connsiteX16" fmla="*/ 1606434 w 2066340"/>
              <a:gd name="connsiteY16" fmla="*/ 1577992 h 1628119"/>
              <a:gd name="connsiteX17" fmla="*/ 1465909 w 2066340"/>
              <a:gd name="connsiteY17" fmla="*/ 1595469 h 1628119"/>
              <a:gd name="connsiteX18" fmla="*/ 1289887 w 2066340"/>
              <a:gd name="connsiteY18" fmla="*/ 1615087 h 1628119"/>
              <a:gd name="connsiteX19" fmla="*/ 1111175 w 2066340"/>
              <a:gd name="connsiteY19" fmla="*/ 1623111 h 1628119"/>
              <a:gd name="connsiteX20" fmla="*/ 676409 w 2066340"/>
              <a:gd name="connsiteY20" fmla="*/ 1556273 h 1628119"/>
              <a:gd name="connsiteX21" fmla="*/ 322808 w 2066340"/>
              <a:gd name="connsiteY21" fmla="*/ 1346431 h 1628119"/>
              <a:gd name="connsiteX22" fmla="*/ 85954 w 2066340"/>
              <a:gd name="connsiteY22" fmla="*/ 984974 h 1628119"/>
              <a:gd name="connsiteX23" fmla="*/ 0 w 2066340"/>
              <a:gd name="connsiteY23" fmla="*/ 459761 h 1628119"/>
              <a:gd name="connsiteX24" fmla="*/ 16385 w 2066340"/>
              <a:gd name="connsiteY24" fmla="*/ 250256 h 1628119"/>
              <a:gd name="connsiteX25" fmla="*/ 112252 w 2066340"/>
              <a:gd name="connsiteY25" fmla="*/ 0 h 1628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2066340" h="1628119">
                <a:moveTo>
                  <a:pt x="112252" y="0"/>
                </a:moveTo>
                <a:lnTo>
                  <a:pt x="412626" y="123006"/>
                </a:lnTo>
                <a:cubicBezTo>
                  <a:pt x="363390" y="252063"/>
                  <a:pt x="338773" y="373080"/>
                  <a:pt x="338773" y="486059"/>
                </a:cubicBezTo>
                <a:cubicBezTo>
                  <a:pt x="338773" y="577811"/>
                  <a:pt x="350228" y="662839"/>
                  <a:pt x="373137" y="741147"/>
                </a:cubicBezTo>
                <a:cubicBezTo>
                  <a:pt x="396047" y="819454"/>
                  <a:pt x="429697" y="886264"/>
                  <a:pt x="474087" y="941578"/>
                </a:cubicBezTo>
                <a:cubicBezTo>
                  <a:pt x="518478" y="996891"/>
                  <a:pt x="574353" y="1040960"/>
                  <a:pt x="641708" y="1073784"/>
                </a:cubicBezTo>
                <a:cubicBezTo>
                  <a:pt x="709066" y="1106609"/>
                  <a:pt x="789263" y="1123020"/>
                  <a:pt x="882302" y="1123020"/>
                </a:cubicBezTo>
                <a:cubicBezTo>
                  <a:pt x="989904" y="1123020"/>
                  <a:pt x="1092466" y="1120584"/>
                  <a:pt x="1189986" y="1115710"/>
                </a:cubicBezTo>
                <a:cubicBezTo>
                  <a:pt x="1287505" y="1110838"/>
                  <a:pt x="1400906" y="1099214"/>
                  <a:pt x="1530185" y="1080842"/>
                </a:cubicBezTo>
                <a:cubicBezTo>
                  <a:pt x="1674197" y="1080842"/>
                  <a:pt x="1797357" y="1105516"/>
                  <a:pt x="1899667" y="1154864"/>
                </a:cubicBezTo>
                <a:cubicBezTo>
                  <a:pt x="1950821" y="1179538"/>
                  <a:pt x="1993304" y="1206019"/>
                  <a:pt x="2027116" y="1234306"/>
                </a:cubicBezTo>
                <a:lnTo>
                  <a:pt x="2066340" y="1273151"/>
                </a:lnTo>
                <a:lnTo>
                  <a:pt x="2066340" y="1628119"/>
                </a:lnTo>
                <a:lnTo>
                  <a:pt x="2005575" y="1601067"/>
                </a:lnTo>
                <a:cubicBezTo>
                  <a:pt x="1980943" y="1593036"/>
                  <a:pt x="1954098" y="1586955"/>
                  <a:pt x="1925041" y="1582824"/>
                </a:cubicBezTo>
                <a:cubicBezTo>
                  <a:pt x="1866926" y="1574561"/>
                  <a:pt x="1807118" y="1570430"/>
                  <a:pt x="1745615" y="1570430"/>
                </a:cubicBezTo>
                <a:cubicBezTo>
                  <a:pt x="1699963" y="1570430"/>
                  <a:pt x="1653571" y="1572951"/>
                  <a:pt x="1606434" y="1577992"/>
                </a:cubicBezTo>
                <a:cubicBezTo>
                  <a:pt x="1559298" y="1583033"/>
                  <a:pt x="1512457" y="1588858"/>
                  <a:pt x="1465909" y="1595469"/>
                </a:cubicBezTo>
                <a:cubicBezTo>
                  <a:pt x="1404294" y="1603199"/>
                  <a:pt x="1345620" y="1609738"/>
                  <a:pt x="1289887" y="1615087"/>
                </a:cubicBezTo>
                <a:cubicBezTo>
                  <a:pt x="1234153" y="1620436"/>
                  <a:pt x="1174583" y="1623111"/>
                  <a:pt x="1111175" y="1623111"/>
                </a:cubicBezTo>
                <a:cubicBezTo>
                  <a:pt x="956465" y="1623111"/>
                  <a:pt x="811542" y="1600832"/>
                  <a:pt x="676409" y="1556273"/>
                </a:cubicBezTo>
                <a:cubicBezTo>
                  <a:pt x="541276" y="1511713"/>
                  <a:pt x="423409" y="1441766"/>
                  <a:pt x="322808" y="1346431"/>
                </a:cubicBezTo>
                <a:cubicBezTo>
                  <a:pt x="222207" y="1251095"/>
                  <a:pt x="143257" y="1130609"/>
                  <a:pt x="85954" y="984974"/>
                </a:cubicBezTo>
                <a:cubicBezTo>
                  <a:pt x="28651" y="839339"/>
                  <a:pt x="0" y="664267"/>
                  <a:pt x="0" y="459761"/>
                </a:cubicBezTo>
                <a:cubicBezTo>
                  <a:pt x="0" y="391425"/>
                  <a:pt x="5463" y="321590"/>
                  <a:pt x="16385" y="250256"/>
                </a:cubicBezTo>
                <a:cubicBezTo>
                  <a:pt x="27308" y="178922"/>
                  <a:pt x="59263" y="95504"/>
                  <a:pt x="11225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169C4773-CAB6-2FA0-9295-515BE896A18F}"/>
              </a:ext>
            </a:extLst>
          </p:cNvPr>
          <p:cNvSpPr/>
          <p:nvPr/>
        </p:nvSpPr>
        <p:spPr>
          <a:xfrm>
            <a:off x="7357176" y="2864811"/>
            <a:ext cx="1238231" cy="1796027"/>
          </a:xfrm>
          <a:custGeom>
            <a:avLst/>
            <a:gdLst>
              <a:gd name="connsiteX0" fmla="*/ 1142597 w 1238231"/>
              <a:gd name="connsiteY0" fmla="*/ 0 h 1796027"/>
              <a:gd name="connsiteX1" fmla="*/ 1238231 w 1238231"/>
              <a:gd name="connsiteY1" fmla="*/ 12958 h 1796027"/>
              <a:gd name="connsiteX2" fmla="*/ 1238231 w 1238231"/>
              <a:gd name="connsiteY2" fmla="*/ 393070 h 1796027"/>
              <a:gd name="connsiteX3" fmla="*/ 1219161 w 1238231"/>
              <a:gd name="connsiteY3" fmla="*/ 375490 h 1796027"/>
              <a:gd name="connsiteX4" fmla="*/ 1169736 w 1238231"/>
              <a:gd name="connsiteY4" fmla="*/ 365660 h 1796027"/>
              <a:gd name="connsiteX5" fmla="*/ 966994 w 1238231"/>
              <a:gd name="connsiteY5" fmla="*/ 421827 h 1796027"/>
              <a:gd name="connsiteX6" fmla="*/ 742910 w 1238231"/>
              <a:gd name="connsiteY6" fmla="*/ 570586 h 1796027"/>
              <a:gd name="connsiteX7" fmla="*/ 562476 w 1238231"/>
              <a:gd name="connsiteY7" fmla="*/ 783031 h 1796027"/>
              <a:gd name="connsiteX8" fmla="*/ 493907 w 1238231"/>
              <a:gd name="connsiteY8" fmla="*/ 965343 h 1796027"/>
              <a:gd name="connsiteX9" fmla="*/ 490636 w 1238231"/>
              <a:gd name="connsiteY9" fmla="*/ 1009638 h 1796027"/>
              <a:gd name="connsiteX10" fmla="*/ 501184 w 1238231"/>
              <a:gd name="connsiteY10" fmla="*/ 1006758 h 1796027"/>
              <a:gd name="connsiteX11" fmla="*/ 577642 w 1238231"/>
              <a:gd name="connsiteY11" fmla="*/ 1000183 h 1796027"/>
              <a:gd name="connsiteX12" fmla="*/ 884317 w 1238231"/>
              <a:gd name="connsiteY12" fmla="*/ 1128777 h 1796027"/>
              <a:gd name="connsiteX13" fmla="*/ 994805 w 1238231"/>
              <a:gd name="connsiteY13" fmla="*/ 1390207 h 1796027"/>
              <a:gd name="connsiteX14" fmla="*/ 958297 w 1238231"/>
              <a:gd name="connsiteY14" fmla="*/ 1532244 h 1796027"/>
              <a:gd name="connsiteX15" fmla="*/ 862724 w 1238231"/>
              <a:gd name="connsiteY15" fmla="*/ 1663694 h 1796027"/>
              <a:gd name="connsiteX16" fmla="*/ 729635 w 1238231"/>
              <a:gd name="connsiteY16" fmla="*/ 1759227 h 1796027"/>
              <a:gd name="connsiteX17" fmla="*/ 576549 w 1238231"/>
              <a:gd name="connsiteY17" fmla="*/ 1796027 h 1796027"/>
              <a:gd name="connsiteX18" fmla="*/ 395737 w 1238231"/>
              <a:gd name="connsiteY18" fmla="*/ 1767628 h 1796027"/>
              <a:gd name="connsiteX19" fmla="*/ 210304 w 1238231"/>
              <a:gd name="connsiteY19" fmla="*/ 1668189 h 1796027"/>
              <a:gd name="connsiteX20" fmla="*/ 60747 w 1238231"/>
              <a:gd name="connsiteY20" fmla="*/ 1478723 h 1796027"/>
              <a:gd name="connsiteX21" fmla="*/ 0 w 1238231"/>
              <a:gd name="connsiteY21" fmla="*/ 1177635 h 1796027"/>
              <a:gd name="connsiteX22" fmla="*/ 122081 w 1238231"/>
              <a:gd name="connsiteY22" fmla="*/ 715311 h 1796027"/>
              <a:gd name="connsiteX23" fmla="*/ 416153 w 1238231"/>
              <a:gd name="connsiteY23" fmla="*/ 341167 h 1796027"/>
              <a:gd name="connsiteX24" fmla="*/ 785510 w 1238231"/>
              <a:gd name="connsiteY24" fmla="*/ 91542 h 1796027"/>
              <a:gd name="connsiteX25" fmla="*/ 1142597 w 1238231"/>
              <a:gd name="connsiteY25" fmla="*/ 0 h 1796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38231" h="1796027">
                <a:moveTo>
                  <a:pt x="1142597" y="0"/>
                </a:moveTo>
                <a:lnTo>
                  <a:pt x="1238231" y="12958"/>
                </a:lnTo>
                <a:lnTo>
                  <a:pt x="1238231" y="393070"/>
                </a:lnTo>
                <a:lnTo>
                  <a:pt x="1219161" y="375490"/>
                </a:lnTo>
                <a:cubicBezTo>
                  <a:pt x="1205591" y="368937"/>
                  <a:pt x="1189116" y="365660"/>
                  <a:pt x="1169736" y="365660"/>
                </a:cubicBezTo>
                <a:cubicBezTo>
                  <a:pt x="1112434" y="365660"/>
                  <a:pt x="1044853" y="384382"/>
                  <a:pt x="966994" y="421827"/>
                </a:cubicBezTo>
                <a:cubicBezTo>
                  <a:pt x="889135" y="459272"/>
                  <a:pt x="814440" y="508859"/>
                  <a:pt x="742910" y="570586"/>
                </a:cubicBezTo>
                <a:cubicBezTo>
                  <a:pt x="671381" y="632312"/>
                  <a:pt x="611237" y="703128"/>
                  <a:pt x="562476" y="783031"/>
                </a:cubicBezTo>
                <a:cubicBezTo>
                  <a:pt x="525906" y="842960"/>
                  <a:pt x="503049" y="903730"/>
                  <a:pt x="493907" y="965343"/>
                </a:cubicBezTo>
                <a:lnTo>
                  <a:pt x="490636" y="1009638"/>
                </a:lnTo>
                <a:lnTo>
                  <a:pt x="501184" y="1006758"/>
                </a:lnTo>
                <a:cubicBezTo>
                  <a:pt x="523056" y="1002375"/>
                  <a:pt x="548542" y="1000183"/>
                  <a:pt x="577642" y="1000183"/>
                </a:cubicBezTo>
                <a:cubicBezTo>
                  <a:pt x="708434" y="1000183"/>
                  <a:pt x="810659" y="1043048"/>
                  <a:pt x="884317" y="1128777"/>
                </a:cubicBezTo>
                <a:cubicBezTo>
                  <a:pt x="957976" y="1214506"/>
                  <a:pt x="994805" y="1301650"/>
                  <a:pt x="994805" y="1390207"/>
                </a:cubicBezTo>
                <a:cubicBezTo>
                  <a:pt x="994805" y="1436419"/>
                  <a:pt x="982636" y="1483764"/>
                  <a:pt x="958297" y="1532244"/>
                </a:cubicBezTo>
                <a:cubicBezTo>
                  <a:pt x="933960" y="1580724"/>
                  <a:pt x="902101" y="1624540"/>
                  <a:pt x="862724" y="1663694"/>
                </a:cubicBezTo>
                <a:cubicBezTo>
                  <a:pt x="823347" y="1702848"/>
                  <a:pt x="778983" y="1734691"/>
                  <a:pt x="729635" y="1759227"/>
                </a:cubicBezTo>
                <a:cubicBezTo>
                  <a:pt x="680287" y="1783760"/>
                  <a:pt x="629259" y="1796027"/>
                  <a:pt x="576549" y="1796027"/>
                </a:cubicBezTo>
                <a:cubicBezTo>
                  <a:pt x="520424" y="1796027"/>
                  <a:pt x="460152" y="1786560"/>
                  <a:pt x="395737" y="1767628"/>
                </a:cubicBezTo>
                <a:cubicBezTo>
                  <a:pt x="331321" y="1748696"/>
                  <a:pt x="269510" y="1715549"/>
                  <a:pt x="210304" y="1668189"/>
                </a:cubicBezTo>
                <a:cubicBezTo>
                  <a:pt x="151096" y="1620830"/>
                  <a:pt x="101244" y="1557674"/>
                  <a:pt x="60747" y="1478723"/>
                </a:cubicBezTo>
                <a:cubicBezTo>
                  <a:pt x="20249" y="1399772"/>
                  <a:pt x="0" y="1299410"/>
                  <a:pt x="0" y="1177635"/>
                </a:cubicBezTo>
                <a:cubicBezTo>
                  <a:pt x="0" y="1013458"/>
                  <a:pt x="40693" y="859351"/>
                  <a:pt x="122081" y="715311"/>
                </a:cubicBezTo>
                <a:cubicBezTo>
                  <a:pt x="203469" y="571272"/>
                  <a:pt x="301494" y="446557"/>
                  <a:pt x="416153" y="341167"/>
                </a:cubicBezTo>
                <a:cubicBezTo>
                  <a:pt x="530815" y="235776"/>
                  <a:pt x="653933" y="152568"/>
                  <a:pt x="785510" y="91542"/>
                </a:cubicBezTo>
                <a:cubicBezTo>
                  <a:pt x="917085" y="30514"/>
                  <a:pt x="1036114" y="0"/>
                  <a:pt x="114259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00AEE81A-2F76-38F9-E92E-5A48005B3A27}"/>
              </a:ext>
            </a:extLst>
          </p:cNvPr>
          <p:cNvSpPr/>
          <p:nvPr/>
        </p:nvSpPr>
        <p:spPr>
          <a:xfrm>
            <a:off x="6535968" y="3854205"/>
            <a:ext cx="2066340" cy="1628119"/>
          </a:xfrm>
          <a:custGeom>
            <a:avLst/>
            <a:gdLst>
              <a:gd name="connsiteX0" fmla="*/ 112252 w 2066340"/>
              <a:gd name="connsiteY0" fmla="*/ 0 h 1628119"/>
              <a:gd name="connsiteX1" fmla="*/ 412626 w 2066340"/>
              <a:gd name="connsiteY1" fmla="*/ 123006 h 1628119"/>
              <a:gd name="connsiteX2" fmla="*/ 338773 w 2066340"/>
              <a:gd name="connsiteY2" fmla="*/ 486059 h 1628119"/>
              <a:gd name="connsiteX3" fmla="*/ 373137 w 2066340"/>
              <a:gd name="connsiteY3" fmla="*/ 741147 h 1628119"/>
              <a:gd name="connsiteX4" fmla="*/ 474087 w 2066340"/>
              <a:gd name="connsiteY4" fmla="*/ 941578 h 1628119"/>
              <a:gd name="connsiteX5" fmla="*/ 641708 w 2066340"/>
              <a:gd name="connsiteY5" fmla="*/ 1073784 h 1628119"/>
              <a:gd name="connsiteX6" fmla="*/ 882302 w 2066340"/>
              <a:gd name="connsiteY6" fmla="*/ 1123020 h 1628119"/>
              <a:gd name="connsiteX7" fmla="*/ 1189986 w 2066340"/>
              <a:gd name="connsiteY7" fmla="*/ 1115710 h 1628119"/>
              <a:gd name="connsiteX8" fmla="*/ 1530185 w 2066340"/>
              <a:gd name="connsiteY8" fmla="*/ 1080842 h 1628119"/>
              <a:gd name="connsiteX9" fmla="*/ 1899667 w 2066340"/>
              <a:gd name="connsiteY9" fmla="*/ 1154864 h 1628119"/>
              <a:gd name="connsiteX10" fmla="*/ 2027116 w 2066340"/>
              <a:gd name="connsiteY10" fmla="*/ 1234306 h 1628119"/>
              <a:gd name="connsiteX11" fmla="*/ 2066340 w 2066340"/>
              <a:gd name="connsiteY11" fmla="*/ 1273151 h 1628119"/>
              <a:gd name="connsiteX12" fmla="*/ 2066340 w 2066340"/>
              <a:gd name="connsiteY12" fmla="*/ 1628119 h 1628119"/>
              <a:gd name="connsiteX13" fmla="*/ 2005575 w 2066340"/>
              <a:gd name="connsiteY13" fmla="*/ 1601067 h 1628119"/>
              <a:gd name="connsiteX14" fmla="*/ 1925041 w 2066340"/>
              <a:gd name="connsiteY14" fmla="*/ 1582824 h 1628119"/>
              <a:gd name="connsiteX15" fmla="*/ 1745615 w 2066340"/>
              <a:gd name="connsiteY15" fmla="*/ 1570430 h 1628119"/>
              <a:gd name="connsiteX16" fmla="*/ 1606434 w 2066340"/>
              <a:gd name="connsiteY16" fmla="*/ 1577992 h 1628119"/>
              <a:gd name="connsiteX17" fmla="*/ 1465909 w 2066340"/>
              <a:gd name="connsiteY17" fmla="*/ 1595469 h 1628119"/>
              <a:gd name="connsiteX18" fmla="*/ 1289887 w 2066340"/>
              <a:gd name="connsiteY18" fmla="*/ 1615087 h 1628119"/>
              <a:gd name="connsiteX19" fmla="*/ 1111175 w 2066340"/>
              <a:gd name="connsiteY19" fmla="*/ 1623111 h 1628119"/>
              <a:gd name="connsiteX20" fmla="*/ 676409 w 2066340"/>
              <a:gd name="connsiteY20" fmla="*/ 1556273 h 1628119"/>
              <a:gd name="connsiteX21" fmla="*/ 322808 w 2066340"/>
              <a:gd name="connsiteY21" fmla="*/ 1346431 h 1628119"/>
              <a:gd name="connsiteX22" fmla="*/ 85954 w 2066340"/>
              <a:gd name="connsiteY22" fmla="*/ 984974 h 1628119"/>
              <a:gd name="connsiteX23" fmla="*/ 0 w 2066340"/>
              <a:gd name="connsiteY23" fmla="*/ 459761 h 1628119"/>
              <a:gd name="connsiteX24" fmla="*/ 16385 w 2066340"/>
              <a:gd name="connsiteY24" fmla="*/ 250256 h 1628119"/>
              <a:gd name="connsiteX25" fmla="*/ 112252 w 2066340"/>
              <a:gd name="connsiteY25" fmla="*/ 0 h 1628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2066340" h="1628119">
                <a:moveTo>
                  <a:pt x="112252" y="0"/>
                </a:moveTo>
                <a:lnTo>
                  <a:pt x="412626" y="123006"/>
                </a:lnTo>
                <a:cubicBezTo>
                  <a:pt x="363390" y="252063"/>
                  <a:pt x="338773" y="373080"/>
                  <a:pt x="338773" y="486059"/>
                </a:cubicBezTo>
                <a:cubicBezTo>
                  <a:pt x="338773" y="577811"/>
                  <a:pt x="350228" y="662839"/>
                  <a:pt x="373137" y="741147"/>
                </a:cubicBezTo>
                <a:cubicBezTo>
                  <a:pt x="396047" y="819454"/>
                  <a:pt x="429697" y="886264"/>
                  <a:pt x="474087" y="941578"/>
                </a:cubicBezTo>
                <a:cubicBezTo>
                  <a:pt x="518478" y="996891"/>
                  <a:pt x="574353" y="1040960"/>
                  <a:pt x="641708" y="1073784"/>
                </a:cubicBezTo>
                <a:cubicBezTo>
                  <a:pt x="709066" y="1106609"/>
                  <a:pt x="789263" y="1123020"/>
                  <a:pt x="882302" y="1123020"/>
                </a:cubicBezTo>
                <a:cubicBezTo>
                  <a:pt x="989904" y="1123020"/>
                  <a:pt x="1092466" y="1120584"/>
                  <a:pt x="1189986" y="1115710"/>
                </a:cubicBezTo>
                <a:cubicBezTo>
                  <a:pt x="1287505" y="1110838"/>
                  <a:pt x="1400906" y="1099214"/>
                  <a:pt x="1530185" y="1080842"/>
                </a:cubicBezTo>
                <a:cubicBezTo>
                  <a:pt x="1674197" y="1080842"/>
                  <a:pt x="1797357" y="1105516"/>
                  <a:pt x="1899667" y="1154864"/>
                </a:cubicBezTo>
                <a:cubicBezTo>
                  <a:pt x="1950821" y="1179538"/>
                  <a:pt x="1993304" y="1206019"/>
                  <a:pt x="2027116" y="1234306"/>
                </a:cubicBezTo>
                <a:lnTo>
                  <a:pt x="2066340" y="1273151"/>
                </a:lnTo>
                <a:lnTo>
                  <a:pt x="2066340" y="1628119"/>
                </a:lnTo>
                <a:lnTo>
                  <a:pt x="2005575" y="1601067"/>
                </a:lnTo>
                <a:cubicBezTo>
                  <a:pt x="1980943" y="1593036"/>
                  <a:pt x="1954098" y="1586955"/>
                  <a:pt x="1925041" y="1582824"/>
                </a:cubicBezTo>
                <a:cubicBezTo>
                  <a:pt x="1866926" y="1574561"/>
                  <a:pt x="1807118" y="1570430"/>
                  <a:pt x="1745615" y="1570430"/>
                </a:cubicBezTo>
                <a:cubicBezTo>
                  <a:pt x="1699963" y="1570430"/>
                  <a:pt x="1653571" y="1572951"/>
                  <a:pt x="1606434" y="1577992"/>
                </a:cubicBezTo>
                <a:cubicBezTo>
                  <a:pt x="1559298" y="1583033"/>
                  <a:pt x="1512457" y="1588858"/>
                  <a:pt x="1465909" y="1595469"/>
                </a:cubicBezTo>
                <a:cubicBezTo>
                  <a:pt x="1404294" y="1603199"/>
                  <a:pt x="1345620" y="1609738"/>
                  <a:pt x="1289887" y="1615087"/>
                </a:cubicBezTo>
                <a:cubicBezTo>
                  <a:pt x="1234153" y="1620436"/>
                  <a:pt x="1174583" y="1623111"/>
                  <a:pt x="1111175" y="1623111"/>
                </a:cubicBezTo>
                <a:cubicBezTo>
                  <a:pt x="956465" y="1623111"/>
                  <a:pt x="811542" y="1600832"/>
                  <a:pt x="676409" y="1556273"/>
                </a:cubicBezTo>
                <a:cubicBezTo>
                  <a:pt x="541276" y="1511713"/>
                  <a:pt x="423409" y="1441766"/>
                  <a:pt x="322808" y="1346431"/>
                </a:cubicBezTo>
                <a:cubicBezTo>
                  <a:pt x="222207" y="1251095"/>
                  <a:pt x="143257" y="1130609"/>
                  <a:pt x="85954" y="984974"/>
                </a:cubicBezTo>
                <a:cubicBezTo>
                  <a:pt x="28651" y="839339"/>
                  <a:pt x="0" y="664267"/>
                  <a:pt x="0" y="459761"/>
                </a:cubicBezTo>
                <a:cubicBezTo>
                  <a:pt x="0" y="391425"/>
                  <a:pt x="5463" y="321590"/>
                  <a:pt x="16385" y="250256"/>
                </a:cubicBezTo>
                <a:cubicBezTo>
                  <a:pt x="27308" y="178922"/>
                  <a:pt x="59263" y="95504"/>
                  <a:pt x="11225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347040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click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" fill="hold">
                          <p:stCondLst>
                            <p:cond delay="indefinite"/>
                          </p:stCondLst>
                          <p:childTnLst>
                            <p:par>
                              <p:cTn id="1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" presetID="2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0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2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5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6" fill="hold">
                          <p:stCondLst>
                            <p:cond delay="indefinite"/>
                          </p:stCondLst>
                          <p:childTnLst>
                            <p:par>
                              <p:cTn id="2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8" presetID="2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30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" fill="hold">
                          <p:stCondLst>
                            <p:cond delay="indefinite"/>
                          </p:stCondLst>
                          <p:childTnLst>
                            <p:par>
                              <p:cTn id="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" presetID="2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5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6" fill="hold">
                          <p:stCondLst>
                            <p:cond delay="indefinite"/>
                          </p:stCondLst>
                          <p:childTnLst>
                            <p:par>
                              <p:cTn id="3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8" presetID="2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0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1" fill="hold">
                          <p:stCondLst>
                            <p:cond delay="indefinite"/>
                          </p:stCondLst>
                          <p:childTnLst>
                            <p:par>
                              <p:cTn id="4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3" presetID="2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45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6" fill="hold">
                          <p:stCondLst>
                            <p:cond delay="indefinite"/>
                          </p:stCondLst>
                          <p:childTnLst>
                            <p:par>
                              <p:cTn id="4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8" presetID="2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0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  <p:bldP spid="3" grpId="1"/>
          <p:bldP spid="2" grpId="0"/>
          <p:bldP spid="12" grpId="0" animBg="1"/>
          <p:bldP spid="20" grpId="0" animBg="1"/>
          <p:bldP spid="22" grpId="0" animBg="1"/>
          <p:bldP spid="26" grpId="0" animBg="1"/>
          <p:bldP spid="24" grpId="0" animBg="1"/>
          <p:bldP spid="38" grpId="0" animBg="1"/>
          <p:bldP spid="39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" fill="hold">
                          <p:stCondLst>
                            <p:cond delay="indefinite"/>
                          </p:stCondLst>
                          <p:childTnLst>
                            <p:par>
                              <p:cTn id="1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" presetID="2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0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2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5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6" fill="hold">
                          <p:stCondLst>
                            <p:cond delay="indefinite"/>
                          </p:stCondLst>
                          <p:childTnLst>
                            <p:par>
                              <p:cTn id="2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8" presetID="2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30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" fill="hold">
                          <p:stCondLst>
                            <p:cond delay="indefinite"/>
                          </p:stCondLst>
                          <p:childTnLst>
                            <p:par>
                              <p:cTn id="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" presetID="2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5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6" fill="hold">
                          <p:stCondLst>
                            <p:cond delay="indefinite"/>
                          </p:stCondLst>
                          <p:childTnLst>
                            <p:par>
                              <p:cTn id="3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8" presetID="2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0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1" fill="hold">
                          <p:stCondLst>
                            <p:cond delay="indefinite"/>
                          </p:stCondLst>
                          <p:childTnLst>
                            <p:par>
                              <p:cTn id="4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3" presetID="2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45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6" fill="hold">
                          <p:stCondLst>
                            <p:cond delay="indefinite"/>
                          </p:stCondLst>
                          <p:childTnLst>
                            <p:par>
                              <p:cTn id="4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8" presetID="2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0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  <p:bldP spid="3" grpId="1"/>
          <p:bldP spid="2" grpId="0"/>
          <p:bldP spid="12" grpId="0" animBg="1"/>
          <p:bldP spid="20" grpId="0" animBg="1"/>
          <p:bldP spid="22" grpId="0" animBg="1"/>
          <p:bldP spid="26" grpId="0" animBg="1"/>
          <p:bldP spid="24" grpId="0" animBg="1"/>
          <p:bldP spid="38" grpId="0" animBg="1"/>
          <p:bldP spid="39" grpId="0" animBg="1"/>
        </p:bldLst>
      </p:timing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DD62FA5-3469-51D2-1561-E54A6D79D09E}"/>
              </a:ext>
            </a:extLst>
          </p:cNvPr>
          <p:cNvSpPr txBox="1"/>
          <p:nvPr/>
        </p:nvSpPr>
        <p:spPr>
          <a:xfrm>
            <a:off x="5449748" y="1519192"/>
            <a:ext cx="3924300" cy="450892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800" b="1">
                <a:solidFill>
                  <a:srgbClr val="FF0000"/>
                </a:solidFill>
              </a:defRPr>
            </a:lvl1pPr>
          </a:lstStyle>
          <a:p>
            <a:r>
              <a:rPr lang="en-US" sz="28700" dirty="0">
                <a:solidFill>
                  <a:schemeClr val="tx1"/>
                </a:solidFill>
              </a:rPr>
              <a:t>ঐ</a:t>
            </a:r>
            <a:r>
              <a:rPr lang="en-US" sz="28700" b="1" dirty="0">
                <a:solidFill>
                  <a:schemeClr val="tx1"/>
                </a:solidFill>
              </a:rPr>
              <a:t>  </a:t>
            </a:r>
            <a:endParaRPr lang="en-US" sz="28700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1002B6-A238-7DBF-5688-FAEFFD6DC867}"/>
              </a:ext>
            </a:extLst>
          </p:cNvPr>
          <p:cNvSpPr txBox="1"/>
          <p:nvPr/>
        </p:nvSpPr>
        <p:spPr>
          <a:xfrm>
            <a:off x="2964152" y="1519192"/>
            <a:ext cx="3276600" cy="450892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8700" b="1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এ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5A3445-D814-AB0B-548A-507145039CEE}"/>
              </a:ext>
            </a:extLst>
          </p:cNvPr>
          <p:cNvSpPr/>
          <p:nvPr/>
        </p:nvSpPr>
        <p:spPr>
          <a:xfrm>
            <a:off x="228600" y="207500"/>
            <a:ext cx="11734800" cy="6443000"/>
          </a:xfrm>
          <a:prstGeom prst="rect">
            <a:avLst/>
          </a:prstGeom>
          <a:noFill/>
          <a:ln>
            <a:solidFill>
              <a:srgbClr val="00848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BF31EA2-9F97-D337-7EB6-6C917060DB44}"/>
              </a:ext>
            </a:extLst>
          </p:cNvPr>
          <p:cNvSpPr txBox="1"/>
          <p:nvPr/>
        </p:nvSpPr>
        <p:spPr>
          <a:xfrm>
            <a:off x="1600200" y="430624"/>
            <a:ext cx="89916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বর্ণ</a:t>
            </a:r>
            <a:r>
              <a:rPr lang="en-US" sz="4800" b="1" dirty="0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দুটির</a:t>
            </a:r>
            <a:r>
              <a:rPr lang="en-US" sz="4800" b="1" dirty="0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সঠিক</a:t>
            </a:r>
            <a:r>
              <a:rPr lang="en-US" sz="4800" b="1" dirty="0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প্রবাহ</a:t>
            </a:r>
            <a:r>
              <a:rPr lang="en-US" sz="4800" b="1" dirty="0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দেখ</a:t>
            </a:r>
            <a:r>
              <a:rPr lang="en-US" sz="4800" b="1" dirty="0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।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A908D45-7674-ADB1-6D41-F30336D6C909}"/>
              </a:ext>
            </a:extLst>
          </p:cNvPr>
          <p:cNvCxnSpPr>
            <a:cxnSpLocks/>
          </p:cNvCxnSpPr>
          <p:nvPr/>
        </p:nvCxnSpPr>
        <p:spPr>
          <a:xfrm>
            <a:off x="5334000" y="3039105"/>
            <a:ext cx="0" cy="141065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Arc 29">
            <a:extLst>
              <a:ext uri="{FF2B5EF4-FFF2-40B4-BE49-F238E27FC236}">
                <a16:creationId xmlns:a16="http://schemas.microsoft.com/office/drawing/2014/main" id="{1022926E-94C3-C610-0D73-28501A89912D}"/>
              </a:ext>
            </a:extLst>
          </p:cNvPr>
          <p:cNvSpPr/>
          <p:nvPr/>
        </p:nvSpPr>
        <p:spPr>
          <a:xfrm rot="10466614">
            <a:off x="4029983" y="2609051"/>
            <a:ext cx="1915997" cy="1734535"/>
          </a:xfrm>
          <a:prstGeom prst="arc">
            <a:avLst>
              <a:gd name="adj1" fmla="val 16280416"/>
              <a:gd name="adj2" fmla="val 19075937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35F3D5E6-5D9A-4382-467D-D15E65586147}"/>
              </a:ext>
            </a:extLst>
          </p:cNvPr>
          <p:cNvSpPr/>
          <p:nvPr/>
        </p:nvSpPr>
        <p:spPr>
          <a:xfrm rot="19088626" flipV="1">
            <a:off x="4320812" y="2982542"/>
            <a:ext cx="1045818" cy="649076"/>
          </a:xfrm>
          <a:prstGeom prst="arc">
            <a:avLst>
              <a:gd name="adj1" fmla="val 4326827"/>
              <a:gd name="adj2" fmla="val 13378868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A006F262-9933-B9C3-A69A-7D038BD57A77}"/>
              </a:ext>
            </a:extLst>
          </p:cNvPr>
          <p:cNvSpPr/>
          <p:nvPr/>
        </p:nvSpPr>
        <p:spPr>
          <a:xfrm rot="563598">
            <a:off x="4452992" y="2805235"/>
            <a:ext cx="1045818" cy="1003689"/>
          </a:xfrm>
          <a:prstGeom prst="arc">
            <a:avLst>
              <a:gd name="adj1" fmla="val 13990591"/>
              <a:gd name="adj2" fmla="val 17507311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Arc 41">
            <a:extLst>
              <a:ext uri="{FF2B5EF4-FFF2-40B4-BE49-F238E27FC236}">
                <a16:creationId xmlns:a16="http://schemas.microsoft.com/office/drawing/2014/main" id="{E2D984C0-DAAD-9C26-3D68-13E1607F4A3D}"/>
              </a:ext>
            </a:extLst>
          </p:cNvPr>
          <p:cNvSpPr/>
          <p:nvPr/>
        </p:nvSpPr>
        <p:spPr>
          <a:xfrm rot="10466614">
            <a:off x="6886671" y="778435"/>
            <a:ext cx="1915997" cy="1734535"/>
          </a:xfrm>
          <a:prstGeom prst="arc">
            <a:avLst>
              <a:gd name="adj1" fmla="val 16280416"/>
              <a:gd name="adj2" fmla="val 19245021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Arc 45">
            <a:extLst>
              <a:ext uri="{FF2B5EF4-FFF2-40B4-BE49-F238E27FC236}">
                <a16:creationId xmlns:a16="http://schemas.microsoft.com/office/drawing/2014/main" id="{DD415791-57E8-E44B-6B48-FFEAC410A585}"/>
              </a:ext>
            </a:extLst>
          </p:cNvPr>
          <p:cNvSpPr/>
          <p:nvPr/>
        </p:nvSpPr>
        <p:spPr>
          <a:xfrm rot="4365674" flipH="1">
            <a:off x="7320817" y="2332040"/>
            <a:ext cx="1045818" cy="1003689"/>
          </a:xfrm>
          <a:prstGeom prst="arc">
            <a:avLst>
              <a:gd name="adj1" fmla="val 12036045"/>
              <a:gd name="adj2" fmla="val 16545012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Arc 49">
            <a:extLst>
              <a:ext uri="{FF2B5EF4-FFF2-40B4-BE49-F238E27FC236}">
                <a16:creationId xmlns:a16="http://schemas.microsoft.com/office/drawing/2014/main" id="{AB8C79B9-50EF-AEAA-FE69-347134EE587A}"/>
              </a:ext>
            </a:extLst>
          </p:cNvPr>
          <p:cNvSpPr/>
          <p:nvPr/>
        </p:nvSpPr>
        <p:spPr>
          <a:xfrm rot="16200000">
            <a:off x="3819685" y="3251305"/>
            <a:ext cx="1045818" cy="1003689"/>
          </a:xfrm>
          <a:prstGeom prst="arc">
            <a:avLst>
              <a:gd name="adj1" fmla="val 12036045"/>
              <a:gd name="adj2" fmla="val 16668029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3A90FCE-E111-E4F3-195A-D539AF6E7A91}"/>
              </a:ext>
            </a:extLst>
          </p:cNvPr>
          <p:cNvCxnSpPr>
            <a:cxnSpLocks/>
          </p:cNvCxnSpPr>
          <p:nvPr/>
        </p:nvCxnSpPr>
        <p:spPr>
          <a:xfrm>
            <a:off x="8008448" y="3130102"/>
            <a:ext cx="0" cy="141065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rc 10">
            <a:extLst>
              <a:ext uri="{FF2B5EF4-FFF2-40B4-BE49-F238E27FC236}">
                <a16:creationId xmlns:a16="http://schemas.microsoft.com/office/drawing/2014/main" id="{FC6E19E7-E22E-DA7D-13F4-C832BC2612A2}"/>
              </a:ext>
            </a:extLst>
          </p:cNvPr>
          <p:cNvSpPr/>
          <p:nvPr/>
        </p:nvSpPr>
        <p:spPr>
          <a:xfrm rot="10466614">
            <a:off x="6795435" y="2626535"/>
            <a:ext cx="1915997" cy="1734535"/>
          </a:xfrm>
          <a:prstGeom prst="arc">
            <a:avLst>
              <a:gd name="adj1" fmla="val 16280416"/>
              <a:gd name="adj2" fmla="val 19075937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CA5C279-E89F-2559-7082-CF6105EB97D5}"/>
              </a:ext>
            </a:extLst>
          </p:cNvPr>
          <p:cNvSpPr/>
          <p:nvPr/>
        </p:nvSpPr>
        <p:spPr>
          <a:xfrm rot="19088626" flipV="1">
            <a:off x="7086264" y="3000026"/>
            <a:ext cx="1045818" cy="649076"/>
          </a:xfrm>
          <a:prstGeom prst="arc">
            <a:avLst>
              <a:gd name="adj1" fmla="val 4326827"/>
              <a:gd name="adj2" fmla="val 13378868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B4D61F30-6A7E-1C2E-1315-51BBBE4B2E59}"/>
              </a:ext>
            </a:extLst>
          </p:cNvPr>
          <p:cNvSpPr/>
          <p:nvPr/>
        </p:nvSpPr>
        <p:spPr>
          <a:xfrm rot="563598">
            <a:off x="7218444" y="2822719"/>
            <a:ext cx="1045818" cy="1003689"/>
          </a:xfrm>
          <a:prstGeom prst="arc">
            <a:avLst>
              <a:gd name="adj1" fmla="val 13990591"/>
              <a:gd name="adj2" fmla="val 17507311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AF819D98-7E9E-F15D-336F-524592DACB1D}"/>
              </a:ext>
            </a:extLst>
          </p:cNvPr>
          <p:cNvSpPr/>
          <p:nvPr/>
        </p:nvSpPr>
        <p:spPr>
          <a:xfrm rot="16200000">
            <a:off x="6585137" y="3268789"/>
            <a:ext cx="1045818" cy="1003689"/>
          </a:xfrm>
          <a:prstGeom prst="arc">
            <a:avLst>
              <a:gd name="adj1" fmla="val 12036045"/>
              <a:gd name="adj2" fmla="val 16668029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88842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click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7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8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3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" fill="hold">
                          <p:stCondLst>
                            <p:cond delay="indefinite"/>
                          </p:stCondLst>
                          <p:childTnLst>
                            <p:par>
                              <p:cTn id="2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3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8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" fill="hold">
                          <p:stCondLst>
                            <p:cond delay="indefinite"/>
                          </p:stCondLst>
                          <p:childTnLst>
                            <p:par>
                              <p:cTn id="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" presetID="2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3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4" fill="hold">
                          <p:stCondLst>
                            <p:cond delay="indefinite"/>
                          </p:stCondLst>
                          <p:childTnLst>
                            <p:par>
                              <p:cTn id="3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8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9" fill="hold">
                          <p:stCondLst>
                            <p:cond delay="indefinite"/>
                          </p:stCondLst>
                          <p:childTnLst>
                            <p:par>
                              <p:cTn id="4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1" presetID="2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43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4" fill="hold">
                          <p:stCondLst>
                            <p:cond delay="indefinite"/>
                          </p:stCondLst>
                          <p:childTnLst>
                            <p:par>
                              <p:cTn id="4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6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8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9" fill="hold">
                          <p:stCondLst>
                            <p:cond delay="indefinite"/>
                          </p:stCondLst>
                          <p:childTnLst>
                            <p:par>
                              <p:cTn id="5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1" presetID="2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53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4" fill="hold">
                          <p:stCondLst>
                            <p:cond delay="indefinite"/>
                          </p:stCondLst>
                          <p:childTnLst>
                            <p:par>
                              <p:cTn id="5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6" presetID="2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8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9" fill="hold">
                          <p:stCondLst>
                            <p:cond delay="indefinite"/>
                          </p:stCondLst>
                          <p:childTnLst>
                            <p:par>
                              <p:cTn id="6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1" presetID="2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63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4" fill="hold">
                          <p:stCondLst>
                            <p:cond delay="indefinite"/>
                          </p:stCondLst>
                          <p:childTnLst>
                            <p:par>
                              <p:cTn id="6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6" presetID="2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68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2" grpId="0"/>
          <p:bldP spid="30" grpId="0" animBg="1"/>
          <p:bldP spid="31" grpId="0" animBg="1"/>
          <p:bldP spid="34" grpId="0" animBg="1"/>
          <p:bldP spid="42" grpId="0" animBg="1"/>
          <p:bldP spid="46" grpId="0" animBg="1"/>
          <p:bldP spid="50" grpId="0" animBg="1"/>
          <p:bldP spid="11" grpId="0" animBg="1"/>
          <p:bldP spid="12" grpId="0" animBg="1"/>
          <p:bldP spid="13" grpId="0" animBg="1"/>
          <p:bldP spid="14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3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" fill="hold">
                          <p:stCondLst>
                            <p:cond delay="indefinite"/>
                          </p:stCondLst>
                          <p:childTnLst>
                            <p:par>
                              <p:cTn id="2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3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8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" fill="hold">
                          <p:stCondLst>
                            <p:cond delay="indefinite"/>
                          </p:stCondLst>
                          <p:childTnLst>
                            <p:par>
                              <p:cTn id="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" presetID="2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3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4" fill="hold">
                          <p:stCondLst>
                            <p:cond delay="indefinite"/>
                          </p:stCondLst>
                          <p:childTnLst>
                            <p:par>
                              <p:cTn id="3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8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9" fill="hold">
                          <p:stCondLst>
                            <p:cond delay="indefinite"/>
                          </p:stCondLst>
                          <p:childTnLst>
                            <p:par>
                              <p:cTn id="4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1" presetID="2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43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4" fill="hold">
                          <p:stCondLst>
                            <p:cond delay="indefinite"/>
                          </p:stCondLst>
                          <p:childTnLst>
                            <p:par>
                              <p:cTn id="4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6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8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9" fill="hold">
                          <p:stCondLst>
                            <p:cond delay="indefinite"/>
                          </p:stCondLst>
                          <p:childTnLst>
                            <p:par>
                              <p:cTn id="5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1" presetID="2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53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4" fill="hold">
                          <p:stCondLst>
                            <p:cond delay="indefinite"/>
                          </p:stCondLst>
                          <p:childTnLst>
                            <p:par>
                              <p:cTn id="5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6" presetID="2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8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9" fill="hold">
                          <p:stCondLst>
                            <p:cond delay="indefinite"/>
                          </p:stCondLst>
                          <p:childTnLst>
                            <p:par>
                              <p:cTn id="6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1" presetID="2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63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4" fill="hold">
                          <p:stCondLst>
                            <p:cond delay="indefinite"/>
                          </p:stCondLst>
                          <p:childTnLst>
                            <p:par>
                              <p:cTn id="6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6" presetID="2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68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2" grpId="0"/>
          <p:bldP spid="30" grpId="0" animBg="1"/>
          <p:bldP spid="31" grpId="0" animBg="1"/>
          <p:bldP spid="34" grpId="0" animBg="1"/>
          <p:bldP spid="42" grpId="0" animBg="1"/>
          <p:bldP spid="46" grpId="0" animBg="1"/>
          <p:bldP spid="50" grpId="0" animBg="1"/>
          <p:bldP spid="11" grpId="0" animBg="1"/>
          <p:bldP spid="12" grpId="0" animBg="1"/>
          <p:bldP spid="13" grpId="0" animBg="1"/>
          <p:bldP spid="14" grpId="0" animBg="1"/>
        </p:bldLst>
      </p:timing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BBF31EA2-9F97-D337-7EB6-6C917060DB44}"/>
              </a:ext>
            </a:extLst>
          </p:cNvPr>
          <p:cNvSpPr txBox="1"/>
          <p:nvPr/>
        </p:nvSpPr>
        <p:spPr>
          <a:xfrm>
            <a:off x="1600200" y="310259"/>
            <a:ext cx="89916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solidFill>
                  <a:srgbClr val="0070C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এসো</a:t>
            </a:r>
            <a:r>
              <a:rPr lang="en-US" sz="4800" b="1" dirty="0">
                <a:solidFill>
                  <a:srgbClr val="0070C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070C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শূন্যে</a:t>
            </a:r>
            <a:r>
              <a:rPr lang="en-US" sz="4800" b="1" dirty="0">
                <a:solidFill>
                  <a:srgbClr val="0070C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070C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হাত</a:t>
            </a:r>
            <a:r>
              <a:rPr lang="en-US" sz="4800" b="1" dirty="0">
                <a:solidFill>
                  <a:srgbClr val="0070C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070C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গুরাই</a:t>
            </a:r>
            <a:r>
              <a:rPr lang="en-US" sz="4800" b="1" dirty="0">
                <a:solidFill>
                  <a:srgbClr val="0070C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।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AD7CD4AD-F1D2-0A27-BBC8-A62D83F43772}"/>
              </a:ext>
            </a:extLst>
          </p:cNvPr>
          <p:cNvCxnSpPr>
            <a:cxnSpLocks/>
          </p:cNvCxnSpPr>
          <p:nvPr/>
        </p:nvCxnSpPr>
        <p:spPr>
          <a:xfrm>
            <a:off x="5334000" y="3039105"/>
            <a:ext cx="0" cy="141065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Arc 2">
            <a:extLst>
              <a:ext uri="{FF2B5EF4-FFF2-40B4-BE49-F238E27FC236}">
                <a16:creationId xmlns:a16="http://schemas.microsoft.com/office/drawing/2014/main" id="{BE6AB87A-F984-C5D7-9AE6-CB7CA9C6B960}"/>
              </a:ext>
            </a:extLst>
          </p:cNvPr>
          <p:cNvSpPr/>
          <p:nvPr/>
        </p:nvSpPr>
        <p:spPr>
          <a:xfrm rot="10466614">
            <a:off x="4029983" y="2609051"/>
            <a:ext cx="1915997" cy="1734535"/>
          </a:xfrm>
          <a:prstGeom prst="arc">
            <a:avLst>
              <a:gd name="adj1" fmla="val 16280416"/>
              <a:gd name="adj2" fmla="val 19075937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Arc 3">
            <a:extLst>
              <a:ext uri="{FF2B5EF4-FFF2-40B4-BE49-F238E27FC236}">
                <a16:creationId xmlns:a16="http://schemas.microsoft.com/office/drawing/2014/main" id="{C78EC188-C0F4-DE9A-BC71-21D4BD3D2453}"/>
              </a:ext>
            </a:extLst>
          </p:cNvPr>
          <p:cNvSpPr/>
          <p:nvPr/>
        </p:nvSpPr>
        <p:spPr>
          <a:xfrm rot="19088626" flipV="1">
            <a:off x="4320812" y="2982542"/>
            <a:ext cx="1045818" cy="649076"/>
          </a:xfrm>
          <a:prstGeom prst="arc">
            <a:avLst>
              <a:gd name="adj1" fmla="val 4326827"/>
              <a:gd name="adj2" fmla="val 13378868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Arc 4">
            <a:extLst>
              <a:ext uri="{FF2B5EF4-FFF2-40B4-BE49-F238E27FC236}">
                <a16:creationId xmlns:a16="http://schemas.microsoft.com/office/drawing/2014/main" id="{89C25C40-EAC7-41B8-582E-3FFDA51DE11A}"/>
              </a:ext>
            </a:extLst>
          </p:cNvPr>
          <p:cNvSpPr/>
          <p:nvPr/>
        </p:nvSpPr>
        <p:spPr>
          <a:xfrm rot="563598">
            <a:off x="4452992" y="2805235"/>
            <a:ext cx="1045818" cy="1003689"/>
          </a:xfrm>
          <a:prstGeom prst="arc">
            <a:avLst>
              <a:gd name="adj1" fmla="val 13990591"/>
              <a:gd name="adj2" fmla="val 17507311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Arc 5">
            <a:extLst>
              <a:ext uri="{FF2B5EF4-FFF2-40B4-BE49-F238E27FC236}">
                <a16:creationId xmlns:a16="http://schemas.microsoft.com/office/drawing/2014/main" id="{82BA92EE-BDC6-7975-49EB-8DDA590CC0DE}"/>
              </a:ext>
            </a:extLst>
          </p:cNvPr>
          <p:cNvSpPr/>
          <p:nvPr/>
        </p:nvSpPr>
        <p:spPr>
          <a:xfrm rot="4365674" flipH="1">
            <a:off x="7320817" y="2332040"/>
            <a:ext cx="1045818" cy="1003689"/>
          </a:xfrm>
          <a:prstGeom prst="arc">
            <a:avLst>
              <a:gd name="adj1" fmla="val 12036045"/>
              <a:gd name="adj2" fmla="val 16545012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10AC1812-1FF0-5411-1D79-EAF4014F50F2}"/>
              </a:ext>
            </a:extLst>
          </p:cNvPr>
          <p:cNvSpPr/>
          <p:nvPr/>
        </p:nvSpPr>
        <p:spPr>
          <a:xfrm rot="16200000">
            <a:off x="3819685" y="3251305"/>
            <a:ext cx="1045818" cy="1003689"/>
          </a:xfrm>
          <a:prstGeom prst="arc">
            <a:avLst>
              <a:gd name="adj1" fmla="val 12036045"/>
              <a:gd name="adj2" fmla="val 16668029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2AD5982-F19B-1FE0-A650-0A1DEEAC49F4}"/>
              </a:ext>
            </a:extLst>
          </p:cNvPr>
          <p:cNvCxnSpPr>
            <a:cxnSpLocks/>
          </p:cNvCxnSpPr>
          <p:nvPr/>
        </p:nvCxnSpPr>
        <p:spPr>
          <a:xfrm>
            <a:off x="8008448" y="3130102"/>
            <a:ext cx="0" cy="141065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rc 8">
            <a:extLst>
              <a:ext uri="{FF2B5EF4-FFF2-40B4-BE49-F238E27FC236}">
                <a16:creationId xmlns:a16="http://schemas.microsoft.com/office/drawing/2014/main" id="{197725D3-A499-ACEC-A44B-401AF5FCBE40}"/>
              </a:ext>
            </a:extLst>
          </p:cNvPr>
          <p:cNvSpPr/>
          <p:nvPr/>
        </p:nvSpPr>
        <p:spPr>
          <a:xfrm rot="10466614">
            <a:off x="6795435" y="2626535"/>
            <a:ext cx="1915997" cy="1734535"/>
          </a:xfrm>
          <a:prstGeom prst="arc">
            <a:avLst>
              <a:gd name="adj1" fmla="val 16280416"/>
              <a:gd name="adj2" fmla="val 19075937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5E540B0-10FF-547A-C395-51EAA10EB92A}"/>
              </a:ext>
            </a:extLst>
          </p:cNvPr>
          <p:cNvSpPr/>
          <p:nvPr/>
        </p:nvSpPr>
        <p:spPr>
          <a:xfrm rot="19088626" flipV="1">
            <a:off x="7086264" y="3000026"/>
            <a:ext cx="1045818" cy="649076"/>
          </a:xfrm>
          <a:prstGeom prst="arc">
            <a:avLst>
              <a:gd name="adj1" fmla="val 4326827"/>
              <a:gd name="adj2" fmla="val 13378868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57523C2B-20C0-554A-9949-75F2818A9218}"/>
              </a:ext>
            </a:extLst>
          </p:cNvPr>
          <p:cNvSpPr/>
          <p:nvPr/>
        </p:nvSpPr>
        <p:spPr>
          <a:xfrm rot="563598">
            <a:off x="7218444" y="2822719"/>
            <a:ext cx="1045818" cy="1003689"/>
          </a:xfrm>
          <a:prstGeom prst="arc">
            <a:avLst>
              <a:gd name="adj1" fmla="val 13990591"/>
              <a:gd name="adj2" fmla="val 17507311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7AD156EC-E071-6997-6E67-43131353DE00}"/>
              </a:ext>
            </a:extLst>
          </p:cNvPr>
          <p:cNvSpPr/>
          <p:nvPr/>
        </p:nvSpPr>
        <p:spPr>
          <a:xfrm rot="16200000">
            <a:off x="6585137" y="3268789"/>
            <a:ext cx="1045818" cy="1003689"/>
          </a:xfrm>
          <a:prstGeom prst="arc">
            <a:avLst>
              <a:gd name="adj1" fmla="val 12036045"/>
              <a:gd name="adj2" fmla="val 16668029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532265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click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7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8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3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" fill="hold">
                          <p:stCondLst>
                            <p:cond delay="indefinite"/>
                          </p:stCondLst>
                          <p:childTnLst>
                            <p:par>
                              <p:cTn id="2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3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8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" fill="hold">
                          <p:stCondLst>
                            <p:cond delay="indefinite"/>
                          </p:stCondLst>
                          <p:childTnLst>
                            <p:par>
                              <p:cTn id="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" presetID="2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3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4" fill="hold">
                          <p:stCondLst>
                            <p:cond delay="indefinite"/>
                          </p:stCondLst>
                          <p:childTnLst>
                            <p:par>
                              <p:cTn id="3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8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9" fill="hold">
                          <p:stCondLst>
                            <p:cond delay="indefinite"/>
                          </p:stCondLst>
                          <p:childTnLst>
                            <p:par>
                              <p:cTn id="4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1" presetID="2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43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4" fill="hold">
                          <p:stCondLst>
                            <p:cond delay="indefinite"/>
                          </p:stCondLst>
                          <p:childTnLst>
                            <p:par>
                              <p:cTn id="4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6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8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9" fill="hold">
                          <p:stCondLst>
                            <p:cond delay="indefinite"/>
                          </p:stCondLst>
                          <p:childTnLst>
                            <p:par>
                              <p:cTn id="5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1" presetID="2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53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4" fill="hold">
                          <p:stCondLst>
                            <p:cond delay="indefinite"/>
                          </p:stCondLst>
                          <p:childTnLst>
                            <p:par>
                              <p:cTn id="5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6" presetID="2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8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9" fill="hold">
                          <p:stCondLst>
                            <p:cond delay="indefinite"/>
                          </p:stCondLst>
                          <p:childTnLst>
                            <p:par>
                              <p:cTn id="6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1" presetID="2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63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2" grpId="0"/>
          <p:bldP spid="3" grpId="0" animBg="1"/>
          <p:bldP spid="4" grpId="0" animBg="1"/>
          <p:bldP spid="5" grpId="0" animBg="1"/>
          <p:bldP spid="6" grpId="0" animBg="1"/>
          <p:bldP spid="7" grpId="0" animBg="1"/>
          <p:bldP spid="9" grpId="0" animBg="1"/>
          <p:bldP spid="10" grpId="0" animBg="1"/>
          <p:bldP spid="11" grpId="0" animBg="1"/>
          <p:bldP spid="13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3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" fill="hold">
                          <p:stCondLst>
                            <p:cond delay="indefinite"/>
                          </p:stCondLst>
                          <p:childTnLst>
                            <p:par>
                              <p:cTn id="2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3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8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" fill="hold">
                          <p:stCondLst>
                            <p:cond delay="indefinite"/>
                          </p:stCondLst>
                          <p:childTnLst>
                            <p:par>
                              <p:cTn id="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" presetID="2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3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4" fill="hold">
                          <p:stCondLst>
                            <p:cond delay="indefinite"/>
                          </p:stCondLst>
                          <p:childTnLst>
                            <p:par>
                              <p:cTn id="3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8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9" fill="hold">
                          <p:stCondLst>
                            <p:cond delay="indefinite"/>
                          </p:stCondLst>
                          <p:childTnLst>
                            <p:par>
                              <p:cTn id="4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1" presetID="2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43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4" fill="hold">
                          <p:stCondLst>
                            <p:cond delay="indefinite"/>
                          </p:stCondLst>
                          <p:childTnLst>
                            <p:par>
                              <p:cTn id="4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6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8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9" fill="hold">
                          <p:stCondLst>
                            <p:cond delay="indefinite"/>
                          </p:stCondLst>
                          <p:childTnLst>
                            <p:par>
                              <p:cTn id="5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1" presetID="2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53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4" fill="hold">
                          <p:stCondLst>
                            <p:cond delay="indefinite"/>
                          </p:stCondLst>
                          <p:childTnLst>
                            <p:par>
                              <p:cTn id="5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6" presetID="2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8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9" fill="hold">
                          <p:stCondLst>
                            <p:cond delay="indefinite"/>
                          </p:stCondLst>
                          <p:childTnLst>
                            <p:par>
                              <p:cTn id="6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1" presetID="2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63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2" grpId="0"/>
          <p:bldP spid="3" grpId="0" animBg="1"/>
          <p:bldP spid="4" grpId="0" animBg="1"/>
          <p:bldP spid="5" grpId="0" animBg="1"/>
          <p:bldP spid="6" grpId="0" animBg="1"/>
          <p:bldP spid="7" grpId="0" animBg="1"/>
          <p:bldP spid="9" grpId="0" animBg="1"/>
          <p:bldP spid="10" grpId="0" animBg="1"/>
          <p:bldP spid="11" grpId="0" animBg="1"/>
          <p:bldP spid="13" grpId="0" animBg="1"/>
        </p:bldLst>
      </p:timing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AD3AEB4-BAB8-C7F7-EBB6-E0A513DFBD23}"/>
              </a:ext>
            </a:extLst>
          </p:cNvPr>
          <p:cNvSpPr txBox="1"/>
          <p:nvPr/>
        </p:nvSpPr>
        <p:spPr>
          <a:xfrm>
            <a:off x="3489871" y="336321"/>
            <a:ext cx="742784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তোমার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পাঠ্য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বইয়ের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২০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পৃষ্ঠা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খুলে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নির্ধারিত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ঘরে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প্রবাহ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ঠিক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রেখে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>
                <a:solidFill>
                  <a:srgbClr val="FF00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এ ঐ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বর্ণ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দুটি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লিখ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।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DB16810-4669-FFE8-0BD2-D86B6C5B8EDB}"/>
              </a:ext>
            </a:extLst>
          </p:cNvPr>
          <p:cNvGrpSpPr/>
          <p:nvPr/>
        </p:nvGrpSpPr>
        <p:grpSpPr>
          <a:xfrm>
            <a:off x="389206" y="151129"/>
            <a:ext cx="2963594" cy="1027737"/>
            <a:chOff x="389206" y="151129"/>
            <a:chExt cx="2963594" cy="1027737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B8E1082-85BD-6740-F45F-EA6BF734982C}"/>
                </a:ext>
              </a:extLst>
            </p:cNvPr>
            <p:cNvGrpSpPr/>
            <p:nvPr/>
          </p:nvGrpSpPr>
          <p:grpSpPr>
            <a:xfrm>
              <a:off x="389206" y="151129"/>
              <a:ext cx="2963594" cy="1027737"/>
              <a:chOff x="389206" y="151129"/>
              <a:chExt cx="5012788" cy="1239525"/>
            </a:xfrm>
          </p:grpSpPr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9A4B932E-A4AD-F1E1-146A-6F845357AC25}"/>
                  </a:ext>
                </a:extLst>
              </p:cNvPr>
              <p:cNvSpPr/>
              <p:nvPr/>
            </p:nvSpPr>
            <p:spPr>
              <a:xfrm rot="220048">
                <a:off x="849894" y="604817"/>
                <a:ext cx="4228387" cy="785837"/>
              </a:xfrm>
              <a:prstGeom prst="roundRect">
                <a:avLst/>
              </a:prstGeom>
              <a:solidFill>
                <a:schemeClr val="tx1">
                  <a:alpha val="25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5A43C225-2D7C-645D-3782-36F047054124}"/>
                  </a:ext>
                </a:extLst>
              </p:cNvPr>
              <p:cNvSpPr/>
              <p:nvPr/>
            </p:nvSpPr>
            <p:spPr>
              <a:xfrm>
                <a:off x="389206" y="151129"/>
                <a:ext cx="5012788" cy="1012874"/>
              </a:xfrm>
              <a:prstGeom prst="roundRect">
                <a:avLst/>
              </a:prstGeom>
              <a:gradFill flip="none" rotWithShape="1">
                <a:gsLst>
                  <a:gs pos="0">
                    <a:srgbClr val="00CC99"/>
                  </a:gs>
                  <a:gs pos="100000">
                    <a:srgbClr val="008080"/>
                  </a:gs>
                </a:gsLst>
                <a:lin ang="0" scaled="1"/>
                <a:tileRect/>
              </a:gradFill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1F8BBAB-E425-14E7-6953-99DABFD680D7}"/>
                </a:ext>
              </a:extLst>
            </p:cNvPr>
            <p:cNvSpPr txBox="1"/>
            <p:nvPr/>
          </p:nvSpPr>
          <p:spPr>
            <a:xfrm>
              <a:off x="506217" y="228600"/>
              <a:ext cx="2670070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4000" b="1" dirty="0" err="1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একক</a:t>
              </a:r>
              <a:r>
                <a:rPr lang="en-US" sz="40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4000" b="1" dirty="0" err="1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কাজ</a:t>
              </a:r>
              <a:endParaRPr lang="en-US" sz="40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1D554986-40C8-19BF-F5DD-AF0523A3341F}"/>
              </a:ext>
            </a:extLst>
          </p:cNvPr>
          <p:cNvSpPr/>
          <p:nvPr/>
        </p:nvSpPr>
        <p:spPr>
          <a:xfrm>
            <a:off x="114300" y="152400"/>
            <a:ext cx="11963400" cy="6477000"/>
          </a:xfrm>
          <a:prstGeom prst="rect">
            <a:avLst/>
          </a:prstGeom>
          <a:noFill/>
          <a:ln w="22225">
            <a:solidFill>
              <a:srgbClr val="3CA5E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32C60E-B79E-1509-6653-9B0226B836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6146" y="1865210"/>
            <a:ext cx="10279706" cy="3854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1069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AD3AEB4-BAB8-C7F7-EBB6-E0A513DFBD23}"/>
              </a:ext>
            </a:extLst>
          </p:cNvPr>
          <p:cNvSpPr txBox="1"/>
          <p:nvPr/>
        </p:nvSpPr>
        <p:spPr>
          <a:xfrm>
            <a:off x="3489871" y="336321"/>
            <a:ext cx="742784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পাশাপাশি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দুইজন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করে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জোড়া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হও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।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এবং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তোমাদের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খাতায়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>
                <a:solidFill>
                  <a:srgbClr val="EC0E13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এ, ঐ,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বর্ণ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দুটি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লিখ</a:t>
            </a:r>
            <a:endParaRPr lang="en-US" sz="3600" b="1" dirty="0">
              <a:solidFill>
                <a:schemeClr val="tx1">
                  <a:lumMod val="95000"/>
                  <a:lumOff val="5000"/>
                </a:schemeClr>
              </a:solidFill>
              <a:latin typeface="NikoshBAN" panose="02000000000000000000" pitchFamily="2" charset="0"/>
              <a:cs typeface="NikoshBAN" panose="02000000000000000000" pitchFamily="2" charset="0"/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DB16810-4669-FFE8-0BD2-D86B6C5B8EDB}"/>
              </a:ext>
            </a:extLst>
          </p:cNvPr>
          <p:cNvGrpSpPr/>
          <p:nvPr/>
        </p:nvGrpSpPr>
        <p:grpSpPr>
          <a:xfrm>
            <a:off x="389206" y="151129"/>
            <a:ext cx="2963594" cy="1027737"/>
            <a:chOff x="389206" y="151129"/>
            <a:chExt cx="2963594" cy="1027737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B8E1082-85BD-6740-F45F-EA6BF734982C}"/>
                </a:ext>
              </a:extLst>
            </p:cNvPr>
            <p:cNvGrpSpPr/>
            <p:nvPr/>
          </p:nvGrpSpPr>
          <p:grpSpPr>
            <a:xfrm>
              <a:off x="389206" y="151129"/>
              <a:ext cx="2963594" cy="1027737"/>
              <a:chOff x="389206" y="151129"/>
              <a:chExt cx="5012788" cy="1239525"/>
            </a:xfrm>
          </p:grpSpPr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9A4B932E-A4AD-F1E1-146A-6F845357AC25}"/>
                  </a:ext>
                </a:extLst>
              </p:cNvPr>
              <p:cNvSpPr/>
              <p:nvPr/>
            </p:nvSpPr>
            <p:spPr>
              <a:xfrm rot="220048">
                <a:off x="849894" y="604817"/>
                <a:ext cx="4228387" cy="785837"/>
              </a:xfrm>
              <a:prstGeom prst="roundRect">
                <a:avLst/>
              </a:prstGeom>
              <a:solidFill>
                <a:schemeClr val="tx1">
                  <a:alpha val="25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5A43C225-2D7C-645D-3782-36F047054124}"/>
                  </a:ext>
                </a:extLst>
              </p:cNvPr>
              <p:cNvSpPr/>
              <p:nvPr/>
            </p:nvSpPr>
            <p:spPr>
              <a:xfrm>
                <a:off x="389206" y="151129"/>
                <a:ext cx="5012788" cy="1012874"/>
              </a:xfrm>
              <a:prstGeom prst="roundRect">
                <a:avLst/>
              </a:prstGeom>
              <a:gradFill flip="none" rotWithShape="1">
                <a:gsLst>
                  <a:gs pos="0">
                    <a:srgbClr val="00CC99"/>
                  </a:gs>
                  <a:gs pos="100000">
                    <a:srgbClr val="008080"/>
                  </a:gs>
                </a:gsLst>
                <a:lin ang="0" scaled="1"/>
                <a:tileRect/>
              </a:gradFill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1F8BBAB-E425-14E7-6953-99DABFD680D7}"/>
                </a:ext>
              </a:extLst>
            </p:cNvPr>
            <p:cNvSpPr txBox="1"/>
            <p:nvPr/>
          </p:nvSpPr>
          <p:spPr>
            <a:xfrm>
              <a:off x="506217" y="228600"/>
              <a:ext cx="2670070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4000" b="1" dirty="0" err="1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জোড়ায়</a:t>
              </a:r>
              <a:r>
                <a:rPr lang="en-US" sz="40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4000" b="1" dirty="0" err="1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কাজ</a:t>
              </a:r>
              <a:endParaRPr lang="en-US" sz="40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1D554986-40C8-19BF-F5DD-AF0523A3341F}"/>
              </a:ext>
            </a:extLst>
          </p:cNvPr>
          <p:cNvSpPr/>
          <p:nvPr/>
        </p:nvSpPr>
        <p:spPr>
          <a:xfrm>
            <a:off x="114300" y="152400"/>
            <a:ext cx="11963400" cy="6477000"/>
          </a:xfrm>
          <a:prstGeom prst="rect">
            <a:avLst/>
          </a:prstGeom>
          <a:noFill/>
          <a:ln w="22225">
            <a:solidFill>
              <a:srgbClr val="3CA5E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D09E054-B7B7-F239-2E27-1571D1112D42}"/>
              </a:ext>
            </a:extLst>
          </p:cNvPr>
          <p:cNvGrpSpPr/>
          <p:nvPr/>
        </p:nvGrpSpPr>
        <p:grpSpPr>
          <a:xfrm>
            <a:off x="1841252" y="1697634"/>
            <a:ext cx="7988548" cy="4945018"/>
            <a:chOff x="2298452" y="1749765"/>
            <a:chExt cx="7988548" cy="4945018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246D0AA0-5F46-0EF7-9BA1-8CD17E6F8F94}"/>
                </a:ext>
              </a:extLst>
            </p:cNvPr>
            <p:cNvGrpSpPr/>
            <p:nvPr/>
          </p:nvGrpSpPr>
          <p:grpSpPr>
            <a:xfrm>
              <a:off x="2298452" y="1749765"/>
              <a:ext cx="7988548" cy="4945018"/>
              <a:chOff x="3816226" y="1536650"/>
              <a:chExt cx="7988548" cy="4945018"/>
            </a:xfrm>
          </p:grpSpPr>
          <p:sp>
            <p:nvSpPr>
              <p:cNvPr id="36" name="Trapezoid 35">
                <a:extLst>
                  <a:ext uri="{FF2B5EF4-FFF2-40B4-BE49-F238E27FC236}">
                    <a16:creationId xmlns:a16="http://schemas.microsoft.com/office/drawing/2014/main" id="{0417BABA-831C-FED6-BCA0-2B3370BCB15B}"/>
                  </a:ext>
                </a:extLst>
              </p:cNvPr>
              <p:cNvSpPr/>
              <p:nvPr/>
            </p:nvSpPr>
            <p:spPr>
              <a:xfrm>
                <a:off x="3816226" y="5719667"/>
                <a:ext cx="7988548" cy="762001"/>
              </a:xfrm>
              <a:prstGeom prst="trapezoid">
                <a:avLst>
                  <a:gd name="adj" fmla="val 125000"/>
                </a:avLst>
              </a:prstGeom>
              <a:solidFill>
                <a:schemeClr val="tx1"/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9CB2B3BD-D22A-6C33-488A-F3AE1EFB63CC}"/>
                  </a:ext>
                </a:extLst>
              </p:cNvPr>
              <p:cNvGrpSpPr/>
              <p:nvPr/>
            </p:nvGrpSpPr>
            <p:grpSpPr>
              <a:xfrm>
                <a:off x="4572000" y="1536650"/>
                <a:ext cx="3505200" cy="4572000"/>
                <a:chOff x="4572000" y="1828800"/>
                <a:chExt cx="3505200" cy="4572000"/>
              </a:xfrm>
            </p:grpSpPr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66443F8E-1727-1226-460E-65686CF83760}"/>
                    </a:ext>
                  </a:extLst>
                </p:cNvPr>
                <p:cNvSpPr/>
                <p:nvPr/>
              </p:nvSpPr>
              <p:spPr>
                <a:xfrm>
                  <a:off x="4572000" y="1828800"/>
                  <a:ext cx="3505200" cy="4572000"/>
                </a:xfrm>
                <a:prstGeom prst="rect">
                  <a:avLst/>
                </a:prstGeom>
                <a:solidFill>
                  <a:srgbClr val="FFFFC9"/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42D742DD-0292-8E01-48ED-1DF08A2E2B21}"/>
                    </a:ext>
                  </a:extLst>
                </p:cNvPr>
                <p:cNvCxnSpPr/>
                <p:nvPr/>
              </p:nvCxnSpPr>
              <p:spPr>
                <a:xfrm>
                  <a:off x="4572000" y="2362200"/>
                  <a:ext cx="3505200" cy="0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37129901-39D7-7B24-A576-0C216A7C6D69}"/>
                    </a:ext>
                  </a:extLst>
                </p:cNvPr>
                <p:cNvCxnSpPr/>
                <p:nvPr/>
              </p:nvCxnSpPr>
              <p:spPr>
                <a:xfrm>
                  <a:off x="4572000" y="2590800"/>
                  <a:ext cx="3505200" cy="0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4F518666-B517-1351-4457-FE5D147F131B}"/>
                    </a:ext>
                  </a:extLst>
                </p:cNvPr>
                <p:cNvCxnSpPr/>
                <p:nvPr/>
              </p:nvCxnSpPr>
              <p:spPr>
                <a:xfrm>
                  <a:off x="4572000" y="2819400"/>
                  <a:ext cx="3505200" cy="0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E4D46936-778E-4805-FD93-CE02C061F939}"/>
                    </a:ext>
                  </a:extLst>
                </p:cNvPr>
                <p:cNvCxnSpPr/>
                <p:nvPr/>
              </p:nvCxnSpPr>
              <p:spPr>
                <a:xfrm>
                  <a:off x="4572000" y="3048000"/>
                  <a:ext cx="3505200" cy="0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569F1029-3889-22A1-8975-0E952D2BA372}"/>
                    </a:ext>
                  </a:extLst>
                </p:cNvPr>
                <p:cNvCxnSpPr/>
                <p:nvPr/>
              </p:nvCxnSpPr>
              <p:spPr>
                <a:xfrm>
                  <a:off x="4572000" y="3276600"/>
                  <a:ext cx="3505200" cy="0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2F1DE053-1055-EBAD-14EE-AEF67E3F1BF7}"/>
                    </a:ext>
                  </a:extLst>
                </p:cNvPr>
                <p:cNvCxnSpPr/>
                <p:nvPr/>
              </p:nvCxnSpPr>
              <p:spPr>
                <a:xfrm>
                  <a:off x="4572000" y="3505200"/>
                  <a:ext cx="3505200" cy="0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138A1C07-0F34-8D8D-A2CC-BBB07A74D6E7}"/>
                    </a:ext>
                  </a:extLst>
                </p:cNvPr>
                <p:cNvCxnSpPr/>
                <p:nvPr/>
              </p:nvCxnSpPr>
              <p:spPr>
                <a:xfrm>
                  <a:off x="4572000" y="3733800"/>
                  <a:ext cx="3505200" cy="0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2F40BB31-6463-1102-CCA6-9C45B6690813}"/>
                    </a:ext>
                  </a:extLst>
                </p:cNvPr>
                <p:cNvCxnSpPr/>
                <p:nvPr/>
              </p:nvCxnSpPr>
              <p:spPr>
                <a:xfrm>
                  <a:off x="4572000" y="3962400"/>
                  <a:ext cx="3505200" cy="0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B17748C6-383E-9D59-98B0-58533C05B659}"/>
                    </a:ext>
                  </a:extLst>
                </p:cNvPr>
                <p:cNvCxnSpPr/>
                <p:nvPr/>
              </p:nvCxnSpPr>
              <p:spPr>
                <a:xfrm>
                  <a:off x="4572000" y="4191000"/>
                  <a:ext cx="3505200" cy="0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A1269A71-452C-4ECB-C546-BBFEFE53523B}"/>
                    </a:ext>
                  </a:extLst>
                </p:cNvPr>
                <p:cNvCxnSpPr/>
                <p:nvPr/>
              </p:nvCxnSpPr>
              <p:spPr>
                <a:xfrm>
                  <a:off x="4572000" y="4419600"/>
                  <a:ext cx="3505200" cy="0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445DDC81-75A1-FB19-3887-A35951BBB369}"/>
                    </a:ext>
                  </a:extLst>
                </p:cNvPr>
                <p:cNvCxnSpPr/>
                <p:nvPr/>
              </p:nvCxnSpPr>
              <p:spPr>
                <a:xfrm>
                  <a:off x="4572000" y="4648200"/>
                  <a:ext cx="3505200" cy="0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98A003E8-D997-DB9E-B1D4-D6E290A8B778}"/>
                    </a:ext>
                  </a:extLst>
                </p:cNvPr>
                <p:cNvCxnSpPr/>
                <p:nvPr/>
              </p:nvCxnSpPr>
              <p:spPr>
                <a:xfrm>
                  <a:off x="4572000" y="4876800"/>
                  <a:ext cx="3505200" cy="0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1EF3493A-4FBF-0378-A485-93F32A2125C4}"/>
                    </a:ext>
                  </a:extLst>
                </p:cNvPr>
                <p:cNvCxnSpPr/>
                <p:nvPr/>
              </p:nvCxnSpPr>
              <p:spPr>
                <a:xfrm>
                  <a:off x="4572000" y="5105400"/>
                  <a:ext cx="3505200" cy="0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E1A5CF80-8304-4F10-28D9-705E6A2E8F58}"/>
                    </a:ext>
                  </a:extLst>
                </p:cNvPr>
                <p:cNvCxnSpPr/>
                <p:nvPr/>
              </p:nvCxnSpPr>
              <p:spPr>
                <a:xfrm>
                  <a:off x="4572000" y="5334000"/>
                  <a:ext cx="3505200" cy="0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AE9266B8-BB78-AD37-C634-D00BC079B0F1}"/>
                    </a:ext>
                  </a:extLst>
                </p:cNvPr>
                <p:cNvCxnSpPr/>
                <p:nvPr/>
              </p:nvCxnSpPr>
              <p:spPr>
                <a:xfrm>
                  <a:off x="4572000" y="5562600"/>
                  <a:ext cx="3505200" cy="0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CDAA4799-9DD5-CBD7-E5B5-5956761F5EC8}"/>
                    </a:ext>
                  </a:extLst>
                </p:cNvPr>
                <p:cNvCxnSpPr/>
                <p:nvPr/>
              </p:nvCxnSpPr>
              <p:spPr>
                <a:xfrm>
                  <a:off x="4572000" y="5791200"/>
                  <a:ext cx="3505200" cy="0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3E6560B9-5A6E-103B-D602-01CDE8A60EE0}"/>
                    </a:ext>
                  </a:extLst>
                </p:cNvPr>
                <p:cNvCxnSpPr/>
                <p:nvPr/>
              </p:nvCxnSpPr>
              <p:spPr>
                <a:xfrm>
                  <a:off x="4572000" y="6019800"/>
                  <a:ext cx="3505200" cy="0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82912A8F-394D-B106-78E1-9BEB26E604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29200" y="1828800"/>
                  <a:ext cx="0" cy="4572000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1A5CBED1-1C3E-5788-6235-501A901FA460}"/>
                </a:ext>
              </a:extLst>
            </p:cNvPr>
            <p:cNvGrpSpPr/>
            <p:nvPr/>
          </p:nvGrpSpPr>
          <p:grpSpPr>
            <a:xfrm>
              <a:off x="6546974" y="1749765"/>
              <a:ext cx="3505200" cy="4572000"/>
              <a:chOff x="4572000" y="1828800"/>
              <a:chExt cx="3505200" cy="4572000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3927E606-0BC5-7360-8B1F-77571FCB3E23}"/>
                  </a:ext>
                </a:extLst>
              </p:cNvPr>
              <p:cNvSpPr/>
              <p:nvPr/>
            </p:nvSpPr>
            <p:spPr>
              <a:xfrm>
                <a:off x="4572000" y="1828800"/>
                <a:ext cx="3505200" cy="4572000"/>
              </a:xfrm>
              <a:prstGeom prst="rect">
                <a:avLst/>
              </a:prstGeom>
              <a:solidFill>
                <a:srgbClr val="FFFFC9"/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3D4D9A50-1544-66C1-8E4A-7FFA191B4BEE}"/>
                  </a:ext>
                </a:extLst>
              </p:cNvPr>
              <p:cNvCxnSpPr/>
              <p:nvPr/>
            </p:nvCxnSpPr>
            <p:spPr>
              <a:xfrm>
                <a:off x="4572000" y="2362200"/>
                <a:ext cx="3505200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CDD1E254-571B-9254-3830-D3E6B9EBCFEB}"/>
                  </a:ext>
                </a:extLst>
              </p:cNvPr>
              <p:cNvCxnSpPr/>
              <p:nvPr/>
            </p:nvCxnSpPr>
            <p:spPr>
              <a:xfrm>
                <a:off x="4572000" y="2590800"/>
                <a:ext cx="35052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E8C1AE5D-ACBF-B787-7809-DF00F5D07E5E}"/>
                  </a:ext>
                </a:extLst>
              </p:cNvPr>
              <p:cNvCxnSpPr/>
              <p:nvPr/>
            </p:nvCxnSpPr>
            <p:spPr>
              <a:xfrm>
                <a:off x="4572000" y="2819400"/>
                <a:ext cx="35052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362A38B4-930A-AA83-68E2-0B14FDE5A9E0}"/>
                  </a:ext>
                </a:extLst>
              </p:cNvPr>
              <p:cNvCxnSpPr/>
              <p:nvPr/>
            </p:nvCxnSpPr>
            <p:spPr>
              <a:xfrm>
                <a:off x="4572000" y="3048000"/>
                <a:ext cx="35052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DC097944-70FA-33BD-0F1E-27486C00DE82}"/>
                  </a:ext>
                </a:extLst>
              </p:cNvPr>
              <p:cNvCxnSpPr/>
              <p:nvPr/>
            </p:nvCxnSpPr>
            <p:spPr>
              <a:xfrm>
                <a:off x="4572000" y="3276600"/>
                <a:ext cx="35052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3356B99B-AB1C-D319-0301-E627BD5C74E7}"/>
                  </a:ext>
                </a:extLst>
              </p:cNvPr>
              <p:cNvCxnSpPr/>
              <p:nvPr/>
            </p:nvCxnSpPr>
            <p:spPr>
              <a:xfrm>
                <a:off x="4572000" y="3505200"/>
                <a:ext cx="35052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8DD54E6D-3EF6-23EA-6997-EE8AAD491841}"/>
                  </a:ext>
                </a:extLst>
              </p:cNvPr>
              <p:cNvCxnSpPr/>
              <p:nvPr/>
            </p:nvCxnSpPr>
            <p:spPr>
              <a:xfrm>
                <a:off x="4572000" y="3733800"/>
                <a:ext cx="35052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E009DA09-A30C-3B7F-8510-7933D61F1DA0}"/>
                  </a:ext>
                </a:extLst>
              </p:cNvPr>
              <p:cNvCxnSpPr/>
              <p:nvPr/>
            </p:nvCxnSpPr>
            <p:spPr>
              <a:xfrm>
                <a:off x="4572000" y="3962400"/>
                <a:ext cx="35052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FF7C0A28-8ADF-7BC3-3CE5-902C509AD976}"/>
                  </a:ext>
                </a:extLst>
              </p:cNvPr>
              <p:cNvCxnSpPr/>
              <p:nvPr/>
            </p:nvCxnSpPr>
            <p:spPr>
              <a:xfrm>
                <a:off x="4572000" y="4191000"/>
                <a:ext cx="35052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EADF016A-0995-64A5-75A3-68FAA3FA030F}"/>
                  </a:ext>
                </a:extLst>
              </p:cNvPr>
              <p:cNvCxnSpPr/>
              <p:nvPr/>
            </p:nvCxnSpPr>
            <p:spPr>
              <a:xfrm>
                <a:off x="4572000" y="4419600"/>
                <a:ext cx="35052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91CDE114-9C49-E86B-2401-DE04395E7B33}"/>
                  </a:ext>
                </a:extLst>
              </p:cNvPr>
              <p:cNvCxnSpPr/>
              <p:nvPr/>
            </p:nvCxnSpPr>
            <p:spPr>
              <a:xfrm>
                <a:off x="4572000" y="4648200"/>
                <a:ext cx="35052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22CC2494-65B9-7A53-A91B-1A45771082B1}"/>
                  </a:ext>
                </a:extLst>
              </p:cNvPr>
              <p:cNvCxnSpPr/>
              <p:nvPr/>
            </p:nvCxnSpPr>
            <p:spPr>
              <a:xfrm>
                <a:off x="4572000" y="4876800"/>
                <a:ext cx="35052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8636886A-EC6A-D3AC-4E29-7FB0B430D423}"/>
                  </a:ext>
                </a:extLst>
              </p:cNvPr>
              <p:cNvCxnSpPr/>
              <p:nvPr/>
            </p:nvCxnSpPr>
            <p:spPr>
              <a:xfrm>
                <a:off x="4572000" y="5105400"/>
                <a:ext cx="35052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C3E0A47E-B101-189F-2B3B-07D78D49B7F7}"/>
                  </a:ext>
                </a:extLst>
              </p:cNvPr>
              <p:cNvCxnSpPr/>
              <p:nvPr/>
            </p:nvCxnSpPr>
            <p:spPr>
              <a:xfrm>
                <a:off x="4572000" y="5334000"/>
                <a:ext cx="35052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5F06F17C-89FB-870A-3F3A-1DC8FDE835B1}"/>
                  </a:ext>
                </a:extLst>
              </p:cNvPr>
              <p:cNvCxnSpPr/>
              <p:nvPr/>
            </p:nvCxnSpPr>
            <p:spPr>
              <a:xfrm>
                <a:off x="4572000" y="5562600"/>
                <a:ext cx="35052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0DA53FEF-7C52-0F70-0223-D5E56A32549C}"/>
                  </a:ext>
                </a:extLst>
              </p:cNvPr>
              <p:cNvCxnSpPr/>
              <p:nvPr/>
            </p:nvCxnSpPr>
            <p:spPr>
              <a:xfrm>
                <a:off x="4572000" y="5791200"/>
                <a:ext cx="35052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F42F5AD6-7E96-733D-7741-724AD0669FD6}"/>
                  </a:ext>
                </a:extLst>
              </p:cNvPr>
              <p:cNvCxnSpPr/>
              <p:nvPr/>
            </p:nvCxnSpPr>
            <p:spPr>
              <a:xfrm>
                <a:off x="4572000" y="6019800"/>
                <a:ext cx="35052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374B95CA-F7AF-271A-ACD1-F3279302BDB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29200" y="1828800"/>
                <a:ext cx="0" cy="457200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53363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B5A3445-D814-AB0B-548A-507145039CEE}"/>
              </a:ext>
            </a:extLst>
          </p:cNvPr>
          <p:cNvSpPr/>
          <p:nvPr/>
        </p:nvSpPr>
        <p:spPr>
          <a:xfrm>
            <a:off x="228600" y="207500"/>
            <a:ext cx="11734800" cy="6443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2BA25D-2826-048E-9FD6-BC415122FC6F}"/>
              </a:ext>
            </a:extLst>
          </p:cNvPr>
          <p:cNvSpPr txBox="1"/>
          <p:nvPr/>
        </p:nvSpPr>
        <p:spPr>
          <a:xfrm>
            <a:off x="8382000" y="4191000"/>
            <a:ext cx="18473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6000" dirty="0">
              <a:latin typeface="Arial Black" panose="020B0A04020102020204" pitchFamily="34" charset="0"/>
              <a:cs typeface="NikoshBAN" panose="020000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78C43E-27C8-2ED0-B152-6FB9DE84996E}"/>
              </a:ext>
            </a:extLst>
          </p:cNvPr>
          <p:cNvSpPr txBox="1"/>
          <p:nvPr/>
        </p:nvSpPr>
        <p:spPr>
          <a:xfrm>
            <a:off x="1364975" y="470751"/>
            <a:ext cx="27345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bn-IN" sz="4400" b="1" dirty="0">
                <a:solidFill>
                  <a:srgbClr val="ED1F24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মূল্যায়ন</a:t>
            </a:r>
            <a:r>
              <a:rPr lang="bn-IN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endParaRPr lang="en-US" sz="4400" b="1" dirty="0" err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ikoshBAN" panose="02000000000000000000" pitchFamily="2" charset="0"/>
              <a:cs typeface="NikoshBAN" panose="02000000000000000000" pitchFamily="2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E190B86-32E4-58B0-9016-8077D7537A1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38" y="407204"/>
            <a:ext cx="1041107" cy="98791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A4A71C2-5EED-FEE9-9157-4B61664362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61956" y="1552247"/>
            <a:ext cx="5668088" cy="463752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E171538-DA13-46A3-5C2A-A237DB5792A0}"/>
              </a:ext>
            </a:extLst>
          </p:cNvPr>
          <p:cNvSpPr txBox="1"/>
          <p:nvPr/>
        </p:nvSpPr>
        <p:spPr>
          <a:xfrm>
            <a:off x="3004429" y="577994"/>
            <a:ext cx="89258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এখান</a:t>
            </a:r>
            <a:r>
              <a:rPr lang="en-US" sz="36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থেকে</a:t>
            </a:r>
            <a:r>
              <a:rPr lang="en-US" sz="36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>
                <a:solidFill>
                  <a:srgbClr val="FF00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এ</a:t>
            </a:r>
            <a:r>
              <a:rPr lang="en-US" sz="36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এর</a:t>
            </a:r>
            <a:r>
              <a:rPr lang="en-US" sz="36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নিচে</a:t>
            </a:r>
            <a:r>
              <a:rPr lang="en-US" sz="36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দাগ</a:t>
            </a:r>
            <a:r>
              <a:rPr lang="en-US" sz="36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দাও</a:t>
            </a:r>
            <a:r>
              <a:rPr lang="en-US" sz="36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এবং</a:t>
            </a:r>
            <a:r>
              <a:rPr lang="en-US" sz="36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>
                <a:solidFill>
                  <a:srgbClr val="FF00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ঐ</a:t>
            </a:r>
            <a:r>
              <a:rPr lang="en-US" sz="36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কে</a:t>
            </a:r>
            <a:r>
              <a:rPr lang="en-US" sz="36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গোল</a:t>
            </a:r>
            <a:r>
              <a:rPr lang="en-US" sz="36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দাগ</a:t>
            </a:r>
            <a:r>
              <a:rPr lang="en-US" sz="36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দাও</a:t>
            </a:r>
            <a:r>
              <a:rPr lang="en-US" sz="36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829561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76110E2-7725-9401-1B53-C8AB9E000262}"/>
              </a:ext>
            </a:extLst>
          </p:cNvPr>
          <p:cNvSpPr/>
          <p:nvPr/>
        </p:nvSpPr>
        <p:spPr>
          <a:xfrm>
            <a:off x="114300" y="152400"/>
            <a:ext cx="11963400" cy="6477000"/>
          </a:xfrm>
          <a:prstGeom prst="rect">
            <a:avLst/>
          </a:prstGeom>
          <a:noFill/>
          <a:ln w="22225">
            <a:solidFill>
              <a:srgbClr val="3CA5E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9B7C6F-EE88-179A-35C6-C4402000FA15}"/>
              </a:ext>
            </a:extLst>
          </p:cNvPr>
          <p:cNvSpPr txBox="1"/>
          <p:nvPr/>
        </p:nvSpPr>
        <p:spPr>
          <a:xfrm>
            <a:off x="4591421" y="1637596"/>
            <a:ext cx="30684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মূল্যয়ন</a:t>
            </a:r>
            <a:r>
              <a:rPr lang="en-US" sz="3600" b="1" dirty="0">
                <a:latin typeface="NikoshBAN" panose="02000000000000000000" pitchFamily="2" charset="0"/>
                <a:cs typeface="NikoshBAN" panose="02000000000000000000" pitchFamily="2" charset="0"/>
              </a:rPr>
              <a:t> নির্দেশক-২৩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277DC7-7F17-BF9C-30B1-72A349A37D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31004" y="2509203"/>
            <a:ext cx="7951901" cy="2672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679194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F0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D8AA3F4-FF77-E589-0A7A-6326E40DDC9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444"/>
          <a:stretch/>
        </p:blipFill>
        <p:spPr>
          <a:xfrm>
            <a:off x="1752600" y="788264"/>
            <a:ext cx="496824" cy="416830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90F0F95-15FF-44FF-2715-4BC5AB66A99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5" t="102" r="71009" b="-102"/>
          <a:stretch/>
        </p:blipFill>
        <p:spPr>
          <a:xfrm>
            <a:off x="2249424" y="794757"/>
            <a:ext cx="496824" cy="416830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1B797CE-DE84-4AF5-2678-7882A837BB9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12" r="56332"/>
          <a:stretch/>
        </p:blipFill>
        <p:spPr>
          <a:xfrm>
            <a:off x="2746248" y="788264"/>
            <a:ext cx="496824" cy="41683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C4583D2-D8E7-88C4-6B15-4801C00D0FE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89" t="-508" r="41655" b="508"/>
          <a:stretch/>
        </p:blipFill>
        <p:spPr>
          <a:xfrm>
            <a:off x="3243072" y="762004"/>
            <a:ext cx="496824" cy="41683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20947F5-768A-FFA5-55C1-3222E9C7C51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45" r="27099"/>
          <a:stretch/>
        </p:blipFill>
        <p:spPr>
          <a:xfrm>
            <a:off x="3739896" y="788264"/>
            <a:ext cx="496824" cy="41683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B2EC03E-C30F-DD0D-B380-53A694D5597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780" t="812" r="12664" b="-812"/>
          <a:stretch/>
        </p:blipFill>
        <p:spPr>
          <a:xfrm>
            <a:off x="4236720" y="814525"/>
            <a:ext cx="496824" cy="416830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1459DEE-CB64-5C76-EFCA-0CC5A8DF9B6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821" t="254" r="-2377" b="-254"/>
          <a:stretch/>
        </p:blipFill>
        <p:spPr>
          <a:xfrm>
            <a:off x="4733544" y="797945"/>
            <a:ext cx="496824" cy="4168307"/>
          </a:xfrm>
          <a:prstGeom prst="rect">
            <a:avLst/>
          </a:pr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04332CE-64CB-6B20-B1A1-7DB13A5EAF39}"/>
              </a:ext>
            </a:extLst>
          </p:cNvPr>
          <p:cNvSpPr/>
          <p:nvPr/>
        </p:nvSpPr>
        <p:spPr>
          <a:xfrm>
            <a:off x="-30480" y="0"/>
            <a:ext cx="1222248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  <a:gd name="connsiteX5" fmla="*/ 3498273 w 12192000"/>
              <a:gd name="connsiteY5" fmla="*/ 946444 h 6858000"/>
              <a:gd name="connsiteX6" fmla="*/ 1517073 w 12192000"/>
              <a:gd name="connsiteY6" fmla="*/ 2927644 h 6858000"/>
              <a:gd name="connsiteX7" fmla="*/ 3498273 w 12192000"/>
              <a:gd name="connsiteY7" fmla="*/ 4908844 h 6858000"/>
              <a:gd name="connsiteX8" fmla="*/ 5479473 w 12192000"/>
              <a:gd name="connsiteY8" fmla="*/ 2927644 h 6858000"/>
              <a:gd name="connsiteX9" fmla="*/ 3498273 w 12192000"/>
              <a:gd name="connsiteY9" fmla="*/ 94644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3498273" y="946444"/>
                </a:moveTo>
                <a:cubicBezTo>
                  <a:pt x="2404086" y="946444"/>
                  <a:pt x="1517073" y="1833457"/>
                  <a:pt x="1517073" y="2927644"/>
                </a:cubicBezTo>
                <a:cubicBezTo>
                  <a:pt x="1517073" y="4021831"/>
                  <a:pt x="2404086" y="4908844"/>
                  <a:pt x="3498273" y="4908844"/>
                </a:cubicBezTo>
                <a:cubicBezTo>
                  <a:pt x="4592460" y="4908844"/>
                  <a:pt x="5479473" y="4021831"/>
                  <a:pt x="5479473" y="2927644"/>
                </a:cubicBezTo>
                <a:cubicBezTo>
                  <a:pt x="5479473" y="1833457"/>
                  <a:pt x="4592460" y="946444"/>
                  <a:pt x="3498273" y="946444"/>
                </a:cubicBezTo>
                <a:close/>
              </a:path>
            </a:pathLst>
          </a:custGeom>
          <a:gradFill>
            <a:gsLst>
              <a:gs pos="0">
                <a:srgbClr val="12E0E0"/>
              </a:gs>
              <a:gs pos="100000">
                <a:srgbClr val="18F2E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Circle: Hollow 6">
            <a:extLst>
              <a:ext uri="{FF2B5EF4-FFF2-40B4-BE49-F238E27FC236}">
                <a16:creationId xmlns:a16="http://schemas.microsoft.com/office/drawing/2014/main" id="{869C07D2-D741-D382-CCD5-6FCCD99599D9}"/>
              </a:ext>
            </a:extLst>
          </p:cNvPr>
          <p:cNvSpPr/>
          <p:nvPr/>
        </p:nvSpPr>
        <p:spPr>
          <a:xfrm>
            <a:off x="1195810" y="609600"/>
            <a:ext cx="4591348" cy="4591349"/>
          </a:xfrm>
          <a:prstGeom prst="donut">
            <a:avLst>
              <a:gd name="adj" fmla="val 7004"/>
            </a:avLst>
          </a:prstGeom>
          <a:solidFill>
            <a:srgbClr val="12E0E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ED79CFF-1A0B-2CCC-FB03-EA87FB8D06E8}"/>
              </a:ext>
            </a:extLst>
          </p:cNvPr>
          <p:cNvGrpSpPr/>
          <p:nvPr/>
        </p:nvGrpSpPr>
        <p:grpSpPr>
          <a:xfrm>
            <a:off x="5762131" y="518117"/>
            <a:ext cx="6678285" cy="5824567"/>
            <a:chOff x="5673908" y="520814"/>
            <a:chExt cx="6678285" cy="5824567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6FDFDFE-F5C3-4DF9-9641-BF41AAD0215E}"/>
                </a:ext>
              </a:extLst>
            </p:cNvPr>
            <p:cNvGrpSpPr/>
            <p:nvPr/>
          </p:nvGrpSpPr>
          <p:grpSpPr>
            <a:xfrm>
              <a:off x="5673908" y="520814"/>
              <a:ext cx="5922349" cy="5824567"/>
              <a:chOff x="7427534" y="1190620"/>
              <a:chExt cx="2045859" cy="2129659"/>
            </a:xfrm>
            <a:solidFill>
              <a:srgbClr val="FFFF00"/>
            </a:solidFill>
          </p:grpSpPr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015404FE-088E-445E-E411-E1BDAA8410A8}"/>
                  </a:ext>
                </a:extLst>
              </p:cNvPr>
              <p:cNvSpPr/>
              <p:nvPr/>
            </p:nvSpPr>
            <p:spPr>
              <a:xfrm>
                <a:off x="7672302" y="1190620"/>
                <a:ext cx="1801091" cy="2129659"/>
              </a:xfrm>
              <a:custGeom>
                <a:avLst/>
                <a:gdLst>
                  <a:gd name="connsiteX0" fmla="*/ 216818 w 1801091"/>
                  <a:gd name="connsiteY0" fmla="*/ 0 h 2129659"/>
                  <a:gd name="connsiteX1" fmla="*/ 1584273 w 1801091"/>
                  <a:gd name="connsiteY1" fmla="*/ 0 h 2129659"/>
                  <a:gd name="connsiteX2" fmla="*/ 1801091 w 1801091"/>
                  <a:gd name="connsiteY2" fmla="*/ 216818 h 2129659"/>
                  <a:gd name="connsiteX3" fmla="*/ 1801091 w 1801091"/>
                  <a:gd name="connsiteY3" fmla="*/ 1582801 h 2129659"/>
                  <a:gd name="connsiteX4" fmla="*/ 1801090 w 1801091"/>
                  <a:gd name="connsiteY4" fmla="*/ 1582811 h 2129659"/>
                  <a:gd name="connsiteX5" fmla="*/ 1801090 w 1801091"/>
                  <a:gd name="connsiteY5" fmla="*/ 1629155 h 2129659"/>
                  <a:gd name="connsiteX6" fmla="*/ 1662712 w 1801091"/>
                  <a:gd name="connsiteY6" fmla="*/ 2012546 h 2129659"/>
                  <a:gd name="connsiteX7" fmla="*/ 1404032 w 1801091"/>
                  <a:gd name="connsiteY7" fmla="*/ 2121010 h 2129659"/>
                  <a:gd name="connsiteX8" fmla="*/ 1296036 w 1801091"/>
                  <a:gd name="connsiteY8" fmla="*/ 2129437 h 2129659"/>
                  <a:gd name="connsiteX9" fmla="*/ 1296036 w 1801091"/>
                  <a:gd name="connsiteY9" fmla="*/ 2129659 h 2129659"/>
                  <a:gd name="connsiteX10" fmla="*/ 1293189 w 1801091"/>
                  <a:gd name="connsiteY10" fmla="*/ 2129659 h 2129659"/>
                  <a:gd name="connsiteX11" fmla="*/ 783417 w 1801091"/>
                  <a:gd name="connsiteY11" fmla="*/ 2129659 h 2129659"/>
                  <a:gd name="connsiteX12" fmla="*/ 783417 w 1801091"/>
                  <a:gd name="connsiteY12" fmla="*/ 1951022 h 2129659"/>
                  <a:gd name="connsiteX13" fmla="*/ 1256484 w 1801091"/>
                  <a:gd name="connsiteY13" fmla="*/ 1951022 h 2129659"/>
                  <a:gd name="connsiteX14" fmla="*/ 1256207 w 1801091"/>
                  <a:gd name="connsiteY14" fmla="*/ 1949674 h 2129659"/>
                  <a:gd name="connsiteX15" fmla="*/ 1443278 w 1801091"/>
                  <a:gd name="connsiteY15" fmla="*/ 1876325 h 2129659"/>
                  <a:gd name="connsiteX16" fmla="*/ 1489546 w 1801091"/>
                  <a:gd name="connsiteY16" fmla="*/ 1807520 h 2129659"/>
                  <a:gd name="connsiteX17" fmla="*/ 1491557 w 1801091"/>
                  <a:gd name="connsiteY17" fmla="*/ 1799619 h 2129659"/>
                  <a:gd name="connsiteX18" fmla="*/ 216818 w 1801091"/>
                  <a:gd name="connsiteY18" fmla="*/ 1799619 h 2129659"/>
                  <a:gd name="connsiteX19" fmla="*/ 0 w 1801091"/>
                  <a:gd name="connsiteY19" fmla="*/ 1582801 h 2129659"/>
                  <a:gd name="connsiteX20" fmla="*/ 0 w 1801091"/>
                  <a:gd name="connsiteY20" fmla="*/ 216818 h 2129659"/>
                  <a:gd name="connsiteX21" fmla="*/ 216818 w 1801091"/>
                  <a:gd name="connsiteY21" fmla="*/ 0 h 21296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801091" h="2129659">
                    <a:moveTo>
                      <a:pt x="216818" y="0"/>
                    </a:moveTo>
                    <a:lnTo>
                      <a:pt x="1584273" y="0"/>
                    </a:lnTo>
                    <a:cubicBezTo>
                      <a:pt x="1704018" y="0"/>
                      <a:pt x="1801091" y="97073"/>
                      <a:pt x="1801091" y="216818"/>
                    </a:cubicBezTo>
                    <a:lnTo>
                      <a:pt x="1801091" y="1582801"/>
                    </a:lnTo>
                    <a:lnTo>
                      <a:pt x="1801090" y="1582811"/>
                    </a:lnTo>
                    <a:lnTo>
                      <a:pt x="1801090" y="1629155"/>
                    </a:lnTo>
                    <a:cubicBezTo>
                      <a:pt x="1799191" y="1809036"/>
                      <a:pt x="1753063" y="1936833"/>
                      <a:pt x="1662712" y="2012546"/>
                    </a:cubicBezTo>
                    <a:cubicBezTo>
                      <a:pt x="1594947" y="2069330"/>
                      <a:pt x="1508721" y="2105484"/>
                      <a:pt x="1404032" y="2121010"/>
                    </a:cubicBezTo>
                    <a:lnTo>
                      <a:pt x="1296036" y="2129437"/>
                    </a:lnTo>
                    <a:lnTo>
                      <a:pt x="1296036" y="2129659"/>
                    </a:lnTo>
                    <a:lnTo>
                      <a:pt x="1293189" y="2129659"/>
                    </a:lnTo>
                    <a:lnTo>
                      <a:pt x="783417" y="2129659"/>
                    </a:lnTo>
                    <a:lnTo>
                      <a:pt x="783417" y="1951022"/>
                    </a:lnTo>
                    <a:lnTo>
                      <a:pt x="1256484" y="1951022"/>
                    </a:lnTo>
                    <a:lnTo>
                      <a:pt x="1256207" y="1949674"/>
                    </a:lnTo>
                    <a:cubicBezTo>
                      <a:pt x="1339058" y="1939709"/>
                      <a:pt x="1401417" y="1915259"/>
                      <a:pt x="1443278" y="1876325"/>
                    </a:cubicBezTo>
                    <a:cubicBezTo>
                      <a:pt x="1464210" y="1856857"/>
                      <a:pt x="1479632" y="1833922"/>
                      <a:pt x="1489546" y="1807520"/>
                    </a:cubicBezTo>
                    <a:lnTo>
                      <a:pt x="1491557" y="1799619"/>
                    </a:lnTo>
                    <a:lnTo>
                      <a:pt x="216818" y="1799619"/>
                    </a:lnTo>
                    <a:cubicBezTo>
                      <a:pt x="97073" y="1799619"/>
                      <a:pt x="0" y="1702546"/>
                      <a:pt x="0" y="1582801"/>
                    </a:cubicBezTo>
                    <a:lnTo>
                      <a:pt x="0" y="216818"/>
                    </a:lnTo>
                    <a:cubicBezTo>
                      <a:pt x="0" y="97073"/>
                      <a:pt x="97073" y="0"/>
                      <a:pt x="21681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25C0E7F9-1FA6-9110-4CF7-FBA375857B42}"/>
                  </a:ext>
                </a:extLst>
              </p:cNvPr>
              <p:cNvSpPr/>
              <p:nvPr/>
            </p:nvSpPr>
            <p:spPr>
              <a:xfrm rot="10800000">
                <a:off x="7427534" y="1279793"/>
                <a:ext cx="214533" cy="292968"/>
              </a:xfrm>
              <a:custGeom>
                <a:avLst/>
                <a:gdLst/>
                <a:ahLst/>
                <a:cxnLst/>
                <a:rect l="l" t="t" r="r" b="b"/>
                <a:pathLst>
                  <a:path w="225237" h="368941">
                    <a:moveTo>
                      <a:pt x="23441" y="0"/>
                    </a:moveTo>
                    <a:lnTo>
                      <a:pt x="225237" y="0"/>
                    </a:lnTo>
                    <a:lnTo>
                      <a:pt x="225237" y="162049"/>
                    </a:lnTo>
                    <a:cubicBezTo>
                      <a:pt x="224452" y="236406"/>
                      <a:pt x="205384" y="289233"/>
                      <a:pt x="168036" y="320530"/>
                    </a:cubicBezTo>
                    <a:cubicBezTo>
                      <a:pt x="130687" y="351827"/>
                      <a:pt x="79771" y="367964"/>
                      <a:pt x="15287" y="368941"/>
                    </a:cubicBezTo>
                    <a:lnTo>
                      <a:pt x="0" y="294541"/>
                    </a:lnTo>
                    <a:cubicBezTo>
                      <a:pt x="34248" y="290422"/>
                      <a:pt x="60025" y="280315"/>
                      <a:pt x="77329" y="264221"/>
                    </a:cubicBezTo>
                    <a:cubicBezTo>
                      <a:pt x="94634" y="248126"/>
                      <a:pt x="102830" y="226299"/>
                      <a:pt x="101917" y="198739"/>
                    </a:cubicBezTo>
                    <a:lnTo>
                      <a:pt x="23441" y="198739"/>
                    </a:lnTo>
                    <a:lnTo>
                      <a:pt x="23441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31A9E2BF-E0CB-2041-ED7C-B90575F973E6}"/>
                </a:ext>
              </a:extLst>
            </p:cNvPr>
            <p:cNvGrpSpPr/>
            <p:nvPr/>
          </p:nvGrpSpPr>
          <p:grpSpPr>
            <a:xfrm>
              <a:off x="6402493" y="1109492"/>
              <a:ext cx="5949700" cy="3591564"/>
              <a:chOff x="6401221" y="1026903"/>
              <a:chExt cx="5949700" cy="3591564"/>
            </a:xfrm>
          </p:grpSpPr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EF7184F-5C95-36DD-447F-732011375AF4}"/>
                  </a:ext>
                </a:extLst>
              </p:cNvPr>
              <p:cNvSpPr txBox="1"/>
              <p:nvPr/>
            </p:nvSpPr>
            <p:spPr>
              <a:xfrm>
                <a:off x="7286947" y="1026903"/>
                <a:ext cx="3985333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200" b="1" dirty="0">
                    <a:latin typeface="NikoshBAN" panose="02000000000000000000" pitchFamily="2" charset="0"/>
                    <a:cs typeface="NikoshBAN" panose="02000000000000000000" pitchFamily="2" charset="0"/>
                  </a:rPr>
                  <a:t>আবু হাসান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5AFE586-4567-4A08-A35E-F0A436092C7E}"/>
                  </a:ext>
                </a:extLst>
              </p:cNvPr>
              <p:cNvSpPr txBox="1"/>
              <p:nvPr/>
            </p:nvSpPr>
            <p:spPr>
              <a:xfrm>
                <a:off x="7717796" y="1998868"/>
                <a:ext cx="288278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b="1" dirty="0">
                    <a:latin typeface="NikoshBAN" panose="02000000000000000000" pitchFamily="2" charset="0"/>
                    <a:cs typeface="NikoshBAN" panose="02000000000000000000" pitchFamily="2" charset="0"/>
                  </a:rPr>
                  <a:t>সহকারি শিক্ষক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05208EF-7AEA-A2B3-5AE0-ACCD633C48D9}"/>
                  </a:ext>
                </a:extLst>
              </p:cNvPr>
              <p:cNvSpPr txBox="1"/>
              <p:nvPr/>
            </p:nvSpPr>
            <p:spPr>
              <a:xfrm>
                <a:off x="6401221" y="2638985"/>
                <a:ext cx="59497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dirty="0">
                    <a:latin typeface="NikoshBAN" panose="02000000000000000000" pitchFamily="2" charset="0"/>
                    <a:cs typeface="NikoshBAN" panose="02000000000000000000" pitchFamily="2" charset="0"/>
                  </a:rPr>
                  <a:t>বিজবাগ সরকারি প্রাথমিক বিদ্যালয়।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8EDA4E66-59FC-17A6-441C-F75ADF9C7689}"/>
                  </a:ext>
                </a:extLst>
              </p:cNvPr>
              <p:cNvSpPr txBox="1"/>
              <p:nvPr/>
            </p:nvSpPr>
            <p:spPr>
              <a:xfrm>
                <a:off x="7870831" y="3173849"/>
                <a:ext cx="332046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latin typeface="NikoshBAN" panose="02000000000000000000" pitchFamily="2" charset="0"/>
                    <a:cs typeface="NikoshBAN" panose="02000000000000000000" pitchFamily="2" charset="0"/>
                  </a:rPr>
                  <a:t>সেনবাগ, নোয়াখালী।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097294F-C90F-4982-787E-66FB95A282F1}"/>
                  </a:ext>
                </a:extLst>
              </p:cNvPr>
              <p:cNvSpPr txBox="1"/>
              <p:nvPr/>
            </p:nvSpPr>
            <p:spPr>
              <a:xfrm>
                <a:off x="7105106" y="3728321"/>
                <a:ext cx="45382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Email: mdabuhasan47@gmail.com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276ED89-25F3-6471-43B1-8FB15B40A76F}"/>
                  </a:ext>
                </a:extLst>
              </p:cNvPr>
              <p:cNvSpPr txBox="1"/>
              <p:nvPr/>
            </p:nvSpPr>
            <p:spPr>
              <a:xfrm>
                <a:off x="7402657" y="4095247"/>
                <a:ext cx="408618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 err="1">
                    <a:latin typeface="NikoshBAN" panose="02000000000000000000" pitchFamily="2" charset="0"/>
                    <a:cs typeface="NikoshBAN" panose="02000000000000000000" pitchFamily="2" charset="0"/>
                  </a:rPr>
                  <a:t>মোবই</a:t>
                </a:r>
                <a:r>
                  <a:rPr lang="as-IN" sz="2800" b="1" dirty="0">
                    <a:latin typeface="NikoshBAN" panose="02000000000000000000" pitchFamily="2" charset="0"/>
                    <a:cs typeface="NikoshBAN" panose="02000000000000000000" pitchFamily="2" charset="0"/>
                  </a:rPr>
                  <a:t>ল</a:t>
                </a:r>
                <a:r>
                  <a:rPr lang="en-US" sz="2800" b="1" dirty="0">
                    <a:latin typeface="NikoshBAN" panose="02000000000000000000" pitchFamily="2" charset="0"/>
                    <a:cs typeface="NikoshBAN" panose="02000000000000000000" pitchFamily="2" charset="0"/>
                  </a:rPr>
                  <a:t> </a:t>
                </a:r>
                <a:r>
                  <a:rPr lang="as-IN" sz="2800" b="1" dirty="0">
                    <a:latin typeface="NikoshBAN" panose="02000000000000000000" pitchFamily="2" charset="0"/>
                    <a:cs typeface="NikoshBAN" panose="02000000000000000000" pitchFamily="2" charset="0"/>
                  </a:rPr>
                  <a:t>ন</a:t>
                </a:r>
                <a:r>
                  <a:rPr lang="en-US" sz="2800" b="1" dirty="0">
                    <a:latin typeface="NikoshBAN" panose="02000000000000000000" pitchFamily="2" charset="0"/>
                    <a:cs typeface="NikoshBAN" panose="02000000000000000000" pitchFamily="2" charset="0"/>
                  </a:rPr>
                  <a:t>ং: 01672017410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9361912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B6325695-1E07-399B-8075-CD665EFC43B0}"/>
              </a:ext>
            </a:extLst>
          </p:cNvPr>
          <p:cNvGrpSpPr/>
          <p:nvPr/>
        </p:nvGrpSpPr>
        <p:grpSpPr>
          <a:xfrm>
            <a:off x="3124200" y="2729721"/>
            <a:ext cx="7391400" cy="1560122"/>
            <a:chOff x="3124200" y="2729721"/>
            <a:chExt cx="7391400" cy="1560122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1C0B9183-39FA-F0AE-092E-A070FCDD91D5}"/>
                </a:ext>
              </a:extLst>
            </p:cNvPr>
            <p:cNvSpPr/>
            <p:nvPr/>
          </p:nvSpPr>
          <p:spPr>
            <a:xfrm>
              <a:off x="3124200" y="2729721"/>
              <a:ext cx="7391400" cy="1560122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00CC99"/>
                </a:gs>
                <a:gs pos="100000">
                  <a:srgbClr val="008080"/>
                </a:gs>
              </a:gsLst>
              <a:lin ang="0" scaled="1"/>
              <a:tileRect/>
            </a:gradFill>
            <a:ln w="635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3B4C701-45EA-A999-8A89-06AEC572CE71}"/>
                </a:ext>
              </a:extLst>
            </p:cNvPr>
            <p:cNvSpPr txBox="1"/>
            <p:nvPr/>
          </p:nvSpPr>
          <p:spPr>
            <a:xfrm>
              <a:off x="4779893" y="2848062"/>
              <a:ext cx="5410200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4000" b="1" dirty="0" err="1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বাড়িতে</a:t>
              </a:r>
              <a:r>
                <a:rPr lang="en-US" sz="40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এ </a:t>
              </a:r>
              <a:r>
                <a:rPr lang="en-US" sz="4000" b="1" dirty="0" err="1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এবং</a:t>
              </a:r>
              <a:r>
                <a:rPr lang="en-US" sz="40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ঐ </a:t>
              </a:r>
              <a:r>
                <a:rPr lang="en-US" sz="4000" b="1" dirty="0" err="1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লিখার</a:t>
              </a:r>
              <a:r>
                <a:rPr lang="en-US" sz="40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4000" b="1" dirty="0" err="1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অনুশীলন</a:t>
              </a:r>
              <a:r>
                <a:rPr lang="en-US" sz="40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4000" b="1" dirty="0" err="1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করববে</a:t>
              </a:r>
              <a:r>
                <a:rPr lang="en-US" sz="40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।</a:t>
              </a:r>
              <a:endParaRPr lang="en-US" sz="4000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376110E2-7725-9401-1B53-C8AB9E000262}"/>
              </a:ext>
            </a:extLst>
          </p:cNvPr>
          <p:cNvSpPr/>
          <p:nvPr/>
        </p:nvSpPr>
        <p:spPr>
          <a:xfrm>
            <a:off x="114300" y="152400"/>
            <a:ext cx="11963400" cy="6477000"/>
          </a:xfrm>
          <a:prstGeom prst="rect">
            <a:avLst/>
          </a:prstGeom>
          <a:noFill/>
          <a:ln w="22225">
            <a:solidFill>
              <a:srgbClr val="3CA5E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06F7B5-4C56-57E6-CEDA-DD93D05A02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791" y="1752600"/>
            <a:ext cx="4832074" cy="4026728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7B32631B-47F1-4A4B-AF83-1A1786B6D545}"/>
              </a:ext>
            </a:extLst>
          </p:cNvPr>
          <p:cNvGrpSpPr/>
          <p:nvPr/>
        </p:nvGrpSpPr>
        <p:grpSpPr>
          <a:xfrm>
            <a:off x="279213" y="228600"/>
            <a:ext cx="2963594" cy="1027737"/>
            <a:chOff x="389206" y="151129"/>
            <a:chExt cx="2963594" cy="1027737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28E4EB1-9D95-7B06-BAFF-96BD522A133C}"/>
                </a:ext>
              </a:extLst>
            </p:cNvPr>
            <p:cNvGrpSpPr/>
            <p:nvPr/>
          </p:nvGrpSpPr>
          <p:grpSpPr>
            <a:xfrm>
              <a:off x="389206" y="151129"/>
              <a:ext cx="2963594" cy="1027737"/>
              <a:chOff x="389206" y="151129"/>
              <a:chExt cx="5012788" cy="1239525"/>
            </a:xfrm>
          </p:grpSpPr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F19BD201-17DE-13DB-DD70-EB9B49C73523}"/>
                  </a:ext>
                </a:extLst>
              </p:cNvPr>
              <p:cNvSpPr/>
              <p:nvPr/>
            </p:nvSpPr>
            <p:spPr>
              <a:xfrm rot="220048">
                <a:off x="849894" y="604817"/>
                <a:ext cx="4228387" cy="785837"/>
              </a:xfrm>
              <a:prstGeom prst="roundRect">
                <a:avLst/>
              </a:prstGeom>
              <a:solidFill>
                <a:schemeClr val="tx1">
                  <a:alpha val="25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9CBE0B42-92A0-0E2A-53E1-7DF84B732BB1}"/>
                  </a:ext>
                </a:extLst>
              </p:cNvPr>
              <p:cNvSpPr/>
              <p:nvPr/>
            </p:nvSpPr>
            <p:spPr>
              <a:xfrm>
                <a:off x="389206" y="151129"/>
                <a:ext cx="5012788" cy="1012874"/>
              </a:xfrm>
              <a:prstGeom prst="roundRect">
                <a:avLst/>
              </a:prstGeom>
              <a:gradFill flip="none" rotWithShape="1">
                <a:gsLst>
                  <a:gs pos="0">
                    <a:srgbClr val="00CC99"/>
                  </a:gs>
                  <a:gs pos="100000">
                    <a:srgbClr val="008080"/>
                  </a:gs>
                </a:gsLst>
                <a:lin ang="0" scaled="1"/>
                <a:tileRect/>
              </a:gradFill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0F4B167-4FDD-5C67-1D31-A185C9ABF0F0}"/>
                </a:ext>
              </a:extLst>
            </p:cNvPr>
            <p:cNvSpPr txBox="1"/>
            <p:nvPr/>
          </p:nvSpPr>
          <p:spPr>
            <a:xfrm>
              <a:off x="506217" y="228600"/>
              <a:ext cx="2670070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4000" b="1" dirty="0" err="1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বাড়ির</a:t>
              </a:r>
              <a:r>
                <a:rPr lang="en-US" sz="40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4000" b="1" dirty="0" err="1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কাজ</a:t>
              </a:r>
              <a:endParaRPr lang="en-US" sz="40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25340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BC1CC6D-89A1-4BD8-BDBC-FFCE9D2505EF}"/>
              </a:ext>
            </a:extLst>
          </p:cNvPr>
          <p:cNvGrpSpPr/>
          <p:nvPr/>
        </p:nvGrpSpPr>
        <p:grpSpPr>
          <a:xfrm>
            <a:off x="609600" y="3886200"/>
            <a:ext cx="6032554" cy="1898544"/>
            <a:chOff x="5413659" y="1364860"/>
            <a:chExt cx="3922676" cy="121334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F36CEEB-F102-4CE4-B011-F4B32BDF6656}"/>
                </a:ext>
              </a:extLst>
            </p:cNvPr>
            <p:cNvGrpSpPr/>
            <p:nvPr/>
          </p:nvGrpSpPr>
          <p:grpSpPr>
            <a:xfrm>
              <a:off x="5413659" y="1364860"/>
              <a:ext cx="3922676" cy="1213343"/>
              <a:chOff x="3119461" y="2798299"/>
              <a:chExt cx="3922676" cy="1213343"/>
            </a:xfrm>
          </p:grpSpPr>
          <p:sp>
            <p:nvSpPr>
              <p:cNvPr id="8" name="Rectangle: Top Corners Rounded 26">
                <a:extLst>
                  <a:ext uri="{FF2B5EF4-FFF2-40B4-BE49-F238E27FC236}">
                    <a16:creationId xmlns:a16="http://schemas.microsoft.com/office/drawing/2014/main" id="{44DCA4D6-F538-4D73-97F3-2DF6990033B3}"/>
                  </a:ext>
                </a:extLst>
              </p:cNvPr>
              <p:cNvSpPr/>
              <p:nvPr/>
            </p:nvSpPr>
            <p:spPr>
              <a:xfrm rot="5400000">
                <a:off x="4469981" y="1447779"/>
                <a:ext cx="1213343" cy="3914383"/>
              </a:xfrm>
              <a:prstGeom prst="round2Same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Freeform: Shape 29">
                <a:extLst>
                  <a:ext uri="{FF2B5EF4-FFF2-40B4-BE49-F238E27FC236}">
                    <a16:creationId xmlns:a16="http://schemas.microsoft.com/office/drawing/2014/main" id="{37F7FAC6-EE9C-4FF0-9191-AE7BCE7F064B}"/>
                  </a:ext>
                </a:extLst>
              </p:cNvPr>
              <p:cNvSpPr/>
              <p:nvPr/>
            </p:nvSpPr>
            <p:spPr>
              <a:xfrm rot="5400000">
                <a:off x="6210702" y="3177235"/>
                <a:ext cx="1210370" cy="452501"/>
              </a:xfrm>
              <a:custGeom>
                <a:avLst/>
                <a:gdLst>
                  <a:gd name="connsiteX0" fmla="*/ 0 w 1213343"/>
                  <a:gd name="connsiteY0" fmla="*/ 452500 h 452500"/>
                  <a:gd name="connsiteX1" fmla="*/ 0 w 1213343"/>
                  <a:gd name="connsiteY1" fmla="*/ 202228 h 452500"/>
                  <a:gd name="connsiteX2" fmla="*/ 202228 w 1213343"/>
                  <a:gd name="connsiteY2" fmla="*/ 0 h 452500"/>
                  <a:gd name="connsiteX3" fmla="*/ 1011115 w 1213343"/>
                  <a:gd name="connsiteY3" fmla="*/ 0 h 452500"/>
                  <a:gd name="connsiteX4" fmla="*/ 1213343 w 1213343"/>
                  <a:gd name="connsiteY4" fmla="*/ 202228 h 452500"/>
                  <a:gd name="connsiteX5" fmla="*/ 1213343 w 1213343"/>
                  <a:gd name="connsiteY5" fmla="*/ 452500 h 452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13343" h="452500">
                    <a:moveTo>
                      <a:pt x="0" y="452500"/>
                    </a:moveTo>
                    <a:lnTo>
                      <a:pt x="0" y="202228"/>
                    </a:lnTo>
                    <a:cubicBezTo>
                      <a:pt x="0" y="90541"/>
                      <a:pt x="90541" y="0"/>
                      <a:pt x="202228" y="0"/>
                    </a:cubicBezTo>
                    <a:lnTo>
                      <a:pt x="1011115" y="0"/>
                    </a:lnTo>
                    <a:cubicBezTo>
                      <a:pt x="1122802" y="0"/>
                      <a:pt x="1213343" y="90541"/>
                      <a:pt x="1213343" y="202228"/>
                    </a:cubicBezTo>
                    <a:lnTo>
                      <a:pt x="1213343" y="452500"/>
                    </a:lnTo>
                    <a:close/>
                  </a:path>
                </a:pathLst>
              </a:custGeom>
              <a:solidFill>
                <a:srgbClr val="0066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C1EDB35-9F85-4F12-9B6B-A565FEFC5F96}"/>
                </a:ext>
              </a:extLst>
            </p:cNvPr>
            <p:cNvSpPr txBox="1"/>
            <p:nvPr/>
          </p:nvSpPr>
          <p:spPr>
            <a:xfrm>
              <a:off x="9118169" y="1549336"/>
              <a:ext cx="120122" cy="7671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US" sz="7200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96DAB3D-BEC2-4D61-8D81-18DCA98418CA}"/>
                </a:ext>
              </a:extLst>
            </p:cNvPr>
            <p:cNvSpPr txBox="1"/>
            <p:nvPr/>
          </p:nvSpPr>
          <p:spPr>
            <a:xfrm>
              <a:off x="5593721" y="1642793"/>
              <a:ext cx="3110052" cy="7671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b="1" dirty="0" err="1">
                  <a:solidFill>
                    <a:srgbClr val="00B050"/>
                  </a:solidFill>
                </a:rPr>
                <a:t>সবাইকে</a:t>
              </a:r>
              <a:r>
                <a:rPr lang="en-US" sz="7200" b="1" dirty="0">
                  <a:solidFill>
                    <a:srgbClr val="00B050"/>
                  </a:solidFill>
                </a:rPr>
                <a:t> </a:t>
              </a:r>
              <a:r>
                <a:rPr lang="en-US" sz="7200" b="1" dirty="0" err="1">
                  <a:solidFill>
                    <a:srgbClr val="00B050"/>
                  </a:solidFill>
                </a:rPr>
                <a:t>ধন্যবাদ</a:t>
              </a:r>
              <a:endParaRPr lang="en-US" sz="7200" b="1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F9EDF0F-C82A-48B3-9399-93E30D6B48F6}"/>
              </a:ext>
            </a:extLst>
          </p:cNvPr>
          <p:cNvGrpSpPr/>
          <p:nvPr/>
        </p:nvGrpSpPr>
        <p:grpSpPr>
          <a:xfrm>
            <a:off x="517238" y="3630316"/>
            <a:ext cx="6338797" cy="2455379"/>
            <a:chOff x="1543242" y="699188"/>
            <a:chExt cx="4051069" cy="1569211"/>
          </a:xfrm>
        </p:grpSpPr>
        <p:sp>
          <p:nvSpPr>
            <p:cNvPr id="11" name="Freeform: Shape 25">
              <a:extLst>
                <a:ext uri="{FF2B5EF4-FFF2-40B4-BE49-F238E27FC236}">
                  <a16:creationId xmlns:a16="http://schemas.microsoft.com/office/drawing/2014/main" id="{28D15D18-648A-42E4-BF22-01898E8B0AC0}"/>
                </a:ext>
              </a:extLst>
            </p:cNvPr>
            <p:cNvSpPr/>
            <p:nvPr/>
          </p:nvSpPr>
          <p:spPr>
            <a:xfrm rot="16200000">
              <a:off x="4428455" y="1102542"/>
              <a:ext cx="1561514" cy="770199"/>
            </a:xfrm>
            <a:custGeom>
              <a:avLst/>
              <a:gdLst>
                <a:gd name="connsiteX0" fmla="*/ 1561514 w 1561514"/>
                <a:gd name="connsiteY0" fmla="*/ 0 h 641295"/>
                <a:gd name="connsiteX1" fmla="*/ 1561514 w 1561514"/>
                <a:gd name="connsiteY1" fmla="*/ 641295 h 641295"/>
                <a:gd name="connsiteX2" fmla="*/ 1090247 w 1561514"/>
                <a:gd name="connsiteY2" fmla="*/ 641295 h 641295"/>
                <a:gd name="connsiteX3" fmla="*/ 1083959 w 1561514"/>
                <a:gd name="connsiteY3" fmla="*/ 578925 h 641295"/>
                <a:gd name="connsiteX4" fmla="*/ 780757 w 1561514"/>
                <a:gd name="connsiteY4" fmla="*/ 331808 h 641295"/>
                <a:gd name="connsiteX5" fmla="*/ 477555 w 1561514"/>
                <a:gd name="connsiteY5" fmla="*/ 578925 h 641295"/>
                <a:gd name="connsiteX6" fmla="*/ 471267 w 1561514"/>
                <a:gd name="connsiteY6" fmla="*/ 641295 h 641295"/>
                <a:gd name="connsiteX7" fmla="*/ 0 w 1561514"/>
                <a:gd name="connsiteY7" fmla="*/ 641295 h 641295"/>
                <a:gd name="connsiteX8" fmla="*/ 0 w 1561514"/>
                <a:gd name="connsiteY8" fmla="*/ 0 h 641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61514" h="641295">
                  <a:moveTo>
                    <a:pt x="1561514" y="0"/>
                  </a:moveTo>
                  <a:lnTo>
                    <a:pt x="1561514" y="641295"/>
                  </a:lnTo>
                  <a:lnTo>
                    <a:pt x="1090247" y="641295"/>
                  </a:lnTo>
                  <a:lnTo>
                    <a:pt x="1083959" y="578925"/>
                  </a:lnTo>
                  <a:cubicBezTo>
                    <a:pt x="1055100" y="437896"/>
                    <a:pt x="930318" y="331808"/>
                    <a:pt x="780757" y="331808"/>
                  </a:cubicBezTo>
                  <a:cubicBezTo>
                    <a:pt x="631196" y="331808"/>
                    <a:pt x="506413" y="437896"/>
                    <a:pt x="477555" y="578925"/>
                  </a:cubicBezTo>
                  <a:lnTo>
                    <a:pt x="471267" y="641295"/>
                  </a:lnTo>
                  <a:lnTo>
                    <a:pt x="0" y="6412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alpha val="22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34A22F80-88B5-42CC-B09D-C7930205BCCA}"/>
                </a:ext>
              </a:extLst>
            </p:cNvPr>
            <p:cNvGrpSpPr/>
            <p:nvPr/>
          </p:nvGrpSpPr>
          <p:grpSpPr>
            <a:xfrm>
              <a:off x="1543242" y="699188"/>
              <a:ext cx="3914382" cy="1561514"/>
              <a:chOff x="777702" y="1039430"/>
              <a:chExt cx="3914382" cy="1561514"/>
            </a:xfrm>
          </p:grpSpPr>
          <p:sp>
            <p:nvSpPr>
              <p:cNvPr id="13" name="Freeform: Shape 9">
                <a:extLst>
                  <a:ext uri="{FF2B5EF4-FFF2-40B4-BE49-F238E27FC236}">
                    <a16:creationId xmlns:a16="http://schemas.microsoft.com/office/drawing/2014/main" id="{8A9B883D-EF96-429C-A314-F138863FD1A4}"/>
                  </a:ext>
                </a:extLst>
              </p:cNvPr>
              <p:cNvSpPr/>
              <p:nvPr/>
            </p:nvSpPr>
            <p:spPr>
              <a:xfrm rot="16200000">
                <a:off x="1954136" y="-137004"/>
                <a:ext cx="1561514" cy="3914382"/>
              </a:xfrm>
              <a:custGeom>
                <a:avLst/>
                <a:gdLst>
                  <a:gd name="connsiteX0" fmla="*/ 1561514 w 1561514"/>
                  <a:gd name="connsiteY0" fmla="*/ 260258 h 3914382"/>
                  <a:gd name="connsiteX1" fmla="*/ 1561514 w 1561514"/>
                  <a:gd name="connsiteY1" fmla="*/ 3914382 h 3914382"/>
                  <a:gd name="connsiteX2" fmla="*/ 1090247 w 1561514"/>
                  <a:gd name="connsiteY2" fmla="*/ 3914382 h 3914382"/>
                  <a:gd name="connsiteX3" fmla="*/ 1083959 w 1561514"/>
                  <a:gd name="connsiteY3" fmla="*/ 3852012 h 3914382"/>
                  <a:gd name="connsiteX4" fmla="*/ 780757 w 1561514"/>
                  <a:gd name="connsiteY4" fmla="*/ 3604895 h 3914382"/>
                  <a:gd name="connsiteX5" fmla="*/ 477555 w 1561514"/>
                  <a:gd name="connsiteY5" fmla="*/ 3852012 h 3914382"/>
                  <a:gd name="connsiteX6" fmla="*/ 471267 w 1561514"/>
                  <a:gd name="connsiteY6" fmla="*/ 3914382 h 3914382"/>
                  <a:gd name="connsiteX7" fmla="*/ 0 w 1561514"/>
                  <a:gd name="connsiteY7" fmla="*/ 3914382 h 3914382"/>
                  <a:gd name="connsiteX8" fmla="*/ 0 w 1561514"/>
                  <a:gd name="connsiteY8" fmla="*/ 260258 h 3914382"/>
                  <a:gd name="connsiteX9" fmla="*/ 260258 w 1561514"/>
                  <a:gd name="connsiteY9" fmla="*/ 0 h 3914382"/>
                  <a:gd name="connsiteX10" fmla="*/ 1301256 w 1561514"/>
                  <a:gd name="connsiteY10" fmla="*/ 0 h 3914382"/>
                  <a:gd name="connsiteX11" fmla="*/ 1561514 w 1561514"/>
                  <a:gd name="connsiteY11" fmla="*/ 260258 h 3914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561514" h="3914382">
                    <a:moveTo>
                      <a:pt x="1561514" y="260258"/>
                    </a:moveTo>
                    <a:lnTo>
                      <a:pt x="1561514" y="3914382"/>
                    </a:lnTo>
                    <a:lnTo>
                      <a:pt x="1090247" y="3914382"/>
                    </a:lnTo>
                    <a:lnTo>
                      <a:pt x="1083959" y="3852012"/>
                    </a:lnTo>
                    <a:cubicBezTo>
                      <a:pt x="1055100" y="3710983"/>
                      <a:pt x="930318" y="3604895"/>
                      <a:pt x="780757" y="3604895"/>
                    </a:cubicBezTo>
                    <a:cubicBezTo>
                      <a:pt x="631196" y="3604895"/>
                      <a:pt x="506413" y="3710983"/>
                      <a:pt x="477555" y="3852012"/>
                    </a:cubicBezTo>
                    <a:lnTo>
                      <a:pt x="471267" y="3914382"/>
                    </a:lnTo>
                    <a:lnTo>
                      <a:pt x="0" y="3914382"/>
                    </a:lnTo>
                    <a:lnTo>
                      <a:pt x="0" y="260258"/>
                    </a:lnTo>
                    <a:cubicBezTo>
                      <a:pt x="0" y="116521"/>
                      <a:pt x="116521" y="0"/>
                      <a:pt x="260258" y="0"/>
                    </a:cubicBezTo>
                    <a:lnTo>
                      <a:pt x="1301256" y="0"/>
                    </a:lnTo>
                    <a:cubicBezTo>
                      <a:pt x="1444993" y="0"/>
                      <a:pt x="1561514" y="116521"/>
                      <a:pt x="1561514" y="26025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23A6E8"/>
                  </a:gs>
                  <a:gs pos="100000">
                    <a:srgbClr val="0066CC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8">
                <a:extLst>
                  <a:ext uri="{FF2B5EF4-FFF2-40B4-BE49-F238E27FC236}">
                    <a16:creationId xmlns:a16="http://schemas.microsoft.com/office/drawing/2014/main" id="{C328BB9E-BA83-4487-A40C-3640C9EA6DB8}"/>
                  </a:ext>
                </a:extLst>
              </p:cNvPr>
              <p:cNvSpPr/>
              <p:nvPr/>
            </p:nvSpPr>
            <p:spPr>
              <a:xfrm rot="16200000">
                <a:off x="2224374" y="-16821"/>
                <a:ext cx="1261403" cy="3674013"/>
              </a:xfrm>
              <a:custGeom>
                <a:avLst/>
                <a:gdLst>
                  <a:gd name="connsiteX0" fmla="*/ 1261403 w 1261403"/>
                  <a:gd name="connsiteY0" fmla="*/ 210238 h 3674013"/>
                  <a:gd name="connsiteX1" fmla="*/ 1261403 w 1261403"/>
                  <a:gd name="connsiteY1" fmla="*/ 3674013 h 3674013"/>
                  <a:gd name="connsiteX2" fmla="*/ 940190 w 1261403"/>
                  <a:gd name="connsiteY2" fmla="*/ 3674013 h 3674013"/>
                  <a:gd name="connsiteX3" fmla="*/ 933902 w 1261403"/>
                  <a:gd name="connsiteY3" fmla="*/ 3611645 h 3674013"/>
                  <a:gd name="connsiteX4" fmla="*/ 630700 w 1261403"/>
                  <a:gd name="connsiteY4" fmla="*/ 3364528 h 3674013"/>
                  <a:gd name="connsiteX5" fmla="*/ 327498 w 1261403"/>
                  <a:gd name="connsiteY5" fmla="*/ 3611645 h 3674013"/>
                  <a:gd name="connsiteX6" fmla="*/ 321211 w 1261403"/>
                  <a:gd name="connsiteY6" fmla="*/ 3674013 h 3674013"/>
                  <a:gd name="connsiteX7" fmla="*/ 0 w 1261403"/>
                  <a:gd name="connsiteY7" fmla="*/ 3674013 h 3674013"/>
                  <a:gd name="connsiteX8" fmla="*/ 0 w 1261403"/>
                  <a:gd name="connsiteY8" fmla="*/ 210238 h 3674013"/>
                  <a:gd name="connsiteX9" fmla="*/ 210238 w 1261403"/>
                  <a:gd name="connsiteY9" fmla="*/ 0 h 3674013"/>
                  <a:gd name="connsiteX10" fmla="*/ 1051165 w 1261403"/>
                  <a:gd name="connsiteY10" fmla="*/ 0 h 3674013"/>
                  <a:gd name="connsiteX11" fmla="*/ 1261403 w 1261403"/>
                  <a:gd name="connsiteY11" fmla="*/ 210238 h 36740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261403" h="3674013">
                    <a:moveTo>
                      <a:pt x="1261403" y="210238"/>
                    </a:moveTo>
                    <a:lnTo>
                      <a:pt x="1261403" y="3674013"/>
                    </a:lnTo>
                    <a:lnTo>
                      <a:pt x="940190" y="3674013"/>
                    </a:lnTo>
                    <a:lnTo>
                      <a:pt x="933902" y="3611645"/>
                    </a:lnTo>
                    <a:cubicBezTo>
                      <a:pt x="905044" y="3470616"/>
                      <a:pt x="780261" y="3364528"/>
                      <a:pt x="630700" y="3364528"/>
                    </a:cubicBezTo>
                    <a:cubicBezTo>
                      <a:pt x="481139" y="3364528"/>
                      <a:pt x="356357" y="3470616"/>
                      <a:pt x="327498" y="3611645"/>
                    </a:cubicBezTo>
                    <a:lnTo>
                      <a:pt x="321211" y="3674013"/>
                    </a:lnTo>
                    <a:lnTo>
                      <a:pt x="0" y="3674013"/>
                    </a:lnTo>
                    <a:lnTo>
                      <a:pt x="0" y="210238"/>
                    </a:lnTo>
                    <a:cubicBezTo>
                      <a:pt x="0" y="94127"/>
                      <a:pt x="94127" y="0"/>
                      <a:pt x="210238" y="0"/>
                    </a:cubicBezTo>
                    <a:lnTo>
                      <a:pt x="1051165" y="0"/>
                    </a:lnTo>
                    <a:cubicBezTo>
                      <a:pt x="1167276" y="0"/>
                      <a:pt x="1261403" y="94127"/>
                      <a:pt x="1261403" y="210238"/>
                    </a:cubicBezTo>
                    <a:close/>
                  </a:path>
                </a:pathLst>
              </a:custGeom>
              <a:solidFill>
                <a:schemeClr val="bg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Left Bracket 12">
                <a:extLst>
                  <a:ext uri="{FF2B5EF4-FFF2-40B4-BE49-F238E27FC236}">
                    <a16:creationId xmlns:a16="http://schemas.microsoft.com/office/drawing/2014/main" id="{9A036B36-32C2-451B-BCB8-E0DF87143723}"/>
                  </a:ext>
                </a:extLst>
              </p:cNvPr>
              <p:cNvSpPr/>
              <p:nvPr/>
            </p:nvSpPr>
            <p:spPr>
              <a:xfrm>
                <a:off x="903184" y="1092183"/>
                <a:ext cx="3788898" cy="1434903"/>
              </a:xfrm>
              <a:custGeom>
                <a:avLst/>
                <a:gdLst>
                  <a:gd name="connsiteX0" fmla="*/ 3674013 w 3674013"/>
                  <a:gd name="connsiteY0" fmla="*/ 1434903 h 1434903"/>
                  <a:gd name="connsiteX1" fmla="*/ 0 w 3674013"/>
                  <a:gd name="connsiteY1" fmla="*/ 1392688 h 1434903"/>
                  <a:gd name="connsiteX2" fmla="*/ 0 w 3674013"/>
                  <a:gd name="connsiteY2" fmla="*/ 42215 h 1434903"/>
                  <a:gd name="connsiteX3" fmla="*/ 3674013 w 3674013"/>
                  <a:gd name="connsiteY3" fmla="*/ 0 h 1434903"/>
                  <a:gd name="connsiteX4" fmla="*/ 3674013 w 3674013"/>
                  <a:gd name="connsiteY4" fmla="*/ 1434903 h 1434903"/>
                  <a:gd name="connsiteX0" fmla="*/ 3674013 w 3674013"/>
                  <a:gd name="connsiteY0" fmla="*/ 1434903 h 1434903"/>
                  <a:gd name="connsiteX1" fmla="*/ 0 w 3674013"/>
                  <a:gd name="connsiteY1" fmla="*/ 1392688 h 1434903"/>
                  <a:gd name="connsiteX2" fmla="*/ 0 w 3674013"/>
                  <a:gd name="connsiteY2" fmla="*/ 42215 h 1434903"/>
                  <a:gd name="connsiteX3" fmla="*/ 3674013 w 3674013"/>
                  <a:gd name="connsiteY3" fmla="*/ 0 h 1434903"/>
                  <a:gd name="connsiteX0" fmla="*/ 3674013 w 3674013"/>
                  <a:gd name="connsiteY0" fmla="*/ 1434903 h 1434903"/>
                  <a:gd name="connsiteX1" fmla="*/ 0 w 3674013"/>
                  <a:gd name="connsiteY1" fmla="*/ 1392688 h 1434903"/>
                  <a:gd name="connsiteX2" fmla="*/ 0 w 3674013"/>
                  <a:gd name="connsiteY2" fmla="*/ 42215 h 1434903"/>
                  <a:gd name="connsiteX3" fmla="*/ 3674013 w 3674013"/>
                  <a:gd name="connsiteY3" fmla="*/ 0 h 1434903"/>
                  <a:gd name="connsiteX4" fmla="*/ 3674013 w 3674013"/>
                  <a:gd name="connsiteY4" fmla="*/ 1434903 h 1434903"/>
                  <a:gd name="connsiteX0" fmla="*/ 3674013 w 3674013"/>
                  <a:gd name="connsiteY0" fmla="*/ 1434903 h 1434903"/>
                  <a:gd name="connsiteX1" fmla="*/ 0 w 3674013"/>
                  <a:gd name="connsiteY1" fmla="*/ 1392688 h 1434903"/>
                  <a:gd name="connsiteX2" fmla="*/ 0 w 3674013"/>
                  <a:gd name="connsiteY2" fmla="*/ 42215 h 1434903"/>
                  <a:gd name="connsiteX3" fmla="*/ 3674013 w 3674013"/>
                  <a:gd name="connsiteY3" fmla="*/ 0 h 1434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74013" h="1434903" stroke="0" extrusionOk="0">
                    <a:moveTo>
                      <a:pt x="3674013" y="1434903"/>
                    </a:moveTo>
                    <a:cubicBezTo>
                      <a:pt x="1644912" y="1434903"/>
                      <a:pt x="0" y="1416003"/>
                      <a:pt x="0" y="1392688"/>
                    </a:cubicBezTo>
                    <a:lnTo>
                      <a:pt x="0" y="42215"/>
                    </a:lnTo>
                    <a:cubicBezTo>
                      <a:pt x="0" y="18900"/>
                      <a:pt x="1644912" y="0"/>
                      <a:pt x="3674013" y="0"/>
                    </a:cubicBezTo>
                    <a:lnTo>
                      <a:pt x="3674013" y="1434903"/>
                    </a:lnTo>
                    <a:close/>
                  </a:path>
                  <a:path w="3674013" h="1434903" fill="none">
                    <a:moveTo>
                      <a:pt x="3674013" y="1434903"/>
                    </a:moveTo>
                    <a:cubicBezTo>
                      <a:pt x="1644912" y="1434903"/>
                      <a:pt x="0" y="1416003"/>
                      <a:pt x="0" y="1392688"/>
                    </a:cubicBezTo>
                    <a:lnTo>
                      <a:pt x="0" y="42215"/>
                    </a:lnTo>
                    <a:cubicBezTo>
                      <a:pt x="0" y="18900"/>
                      <a:pt x="1644912" y="0"/>
                      <a:pt x="3674013" y="0"/>
                    </a:cubicBezTo>
                  </a:path>
                </a:pathLst>
              </a:custGeom>
              <a:ln w="9525">
                <a:solidFill>
                  <a:schemeClr val="bg1">
                    <a:lumMod val="9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36A1819-B2E6-4463-837D-56D1EEC9E752}"/>
                  </a:ext>
                </a:extLst>
              </p:cNvPr>
              <p:cNvSpPr txBox="1"/>
              <p:nvPr/>
            </p:nvSpPr>
            <p:spPr>
              <a:xfrm>
                <a:off x="1050138" y="1053985"/>
                <a:ext cx="3189445" cy="9244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8800" b="1" dirty="0">
                  <a:solidFill>
                    <a:schemeClr val="bg1"/>
                  </a:solidFill>
                  <a:latin typeface="Century Gothic" panose="020B0502020202020204" pitchFamily="34" charset="0"/>
                </a:endParaRPr>
              </a:p>
            </p:txBody>
          </p:sp>
        </p:grpSp>
      </p:grpSp>
      <p:sp>
        <p:nvSpPr>
          <p:cNvPr id="2" name="Rectangle 1"/>
          <p:cNvSpPr/>
          <p:nvPr/>
        </p:nvSpPr>
        <p:spPr>
          <a:xfrm>
            <a:off x="152400" y="152400"/>
            <a:ext cx="11887200" cy="6477000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043640" y="1080896"/>
            <a:ext cx="47903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ln w="0"/>
                <a:solidFill>
                  <a:srgbClr val="073E18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ikoshBAN" panose="02000000000000000000" pitchFamily="2" charset="0"/>
                <a:cs typeface="NikoshBAN" panose="02000000000000000000" pitchFamily="2" charset="0"/>
              </a:rPr>
              <a:t>গাছ</a:t>
            </a:r>
            <a:r>
              <a:rPr lang="en-US" sz="4000" dirty="0">
                <a:ln w="0"/>
                <a:solidFill>
                  <a:srgbClr val="073E18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000" dirty="0" err="1">
                <a:ln w="0"/>
                <a:solidFill>
                  <a:srgbClr val="073E18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ikoshBAN" panose="02000000000000000000" pitchFamily="2" charset="0"/>
                <a:cs typeface="NikoshBAN" panose="02000000000000000000" pitchFamily="2" charset="0"/>
              </a:rPr>
              <a:t>লাগাই</a:t>
            </a:r>
            <a:r>
              <a:rPr lang="en-US" sz="4000" dirty="0">
                <a:ln w="0"/>
                <a:solidFill>
                  <a:srgbClr val="073E18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ikoshBAN" panose="02000000000000000000" pitchFamily="2" charset="0"/>
                <a:cs typeface="NikoshBAN" panose="02000000000000000000" pitchFamily="2" charset="0"/>
              </a:rPr>
              <a:t>, </a:t>
            </a:r>
            <a:r>
              <a:rPr lang="en-US" sz="4000" dirty="0" err="1">
                <a:ln w="0"/>
                <a:solidFill>
                  <a:srgbClr val="073E18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ikoshBAN" panose="02000000000000000000" pitchFamily="2" charset="0"/>
                <a:cs typeface="NikoshBAN" panose="02000000000000000000" pitchFamily="2" charset="0"/>
              </a:rPr>
              <a:t>পরিবেশ</a:t>
            </a:r>
            <a:r>
              <a:rPr lang="en-US" sz="4000" dirty="0">
                <a:ln w="0"/>
                <a:solidFill>
                  <a:srgbClr val="073E18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000" dirty="0" err="1">
                <a:ln w="0"/>
                <a:solidFill>
                  <a:srgbClr val="073E18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ikoshBAN" panose="02000000000000000000" pitchFamily="2" charset="0"/>
                <a:cs typeface="NikoshBAN" panose="02000000000000000000" pitchFamily="2" charset="0"/>
              </a:rPr>
              <a:t>বাঁচাই</a:t>
            </a:r>
            <a:r>
              <a:rPr lang="en-US" sz="4000" dirty="0">
                <a:ln w="0"/>
                <a:solidFill>
                  <a:srgbClr val="073E18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93345" y="4536531"/>
            <a:ext cx="62154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n-IN" sz="4400" b="1" dirty="0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ikoshBAN" panose="02000000000000000000" pitchFamily="2" charset="0"/>
                <a:cs typeface="NikoshBAN" panose="02000000000000000000" pitchFamily="2" charset="0"/>
              </a:rPr>
              <a:t>আজকের পাঠ এখানেই সমাপ্ত  </a:t>
            </a:r>
            <a:endParaRPr lang="en-US" sz="4400" b="1" dirty="0">
              <a:ln w="10160">
                <a:noFill/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ikoshBAN" panose="02000000000000000000" pitchFamily="2" charset="0"/>
              <a:cs typeface="NikoshBAN" panose="02000000000000000000" pitchFamily="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852" y="164692"/>
            <a:ext cx="6004029" cy="324818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67662149"/>
      </p:ext>
    </p:extLst>
  </p:cSld>
  <p:clrMapOvr>
    <a:masterClrMapping/>
  </p:clrMapOvr>
  <p:transition spd="slow" advTm="4161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6" presetClass="entr" presetSubtype="2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7" dur="10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" fill="hold">
                          <p:stCondLst>
                            <p:cond delay="indefinite"/>
                          </p:stCondLst>
                          <p:childTnLst>
                            <p:par>
                              <p:cTn id="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" presetID="42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10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3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6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500" tmFilter="0,0; .5, 1; 1, 1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2450"/>
                                </p:stCondLst>
                                <p:childTnLst>
                                  <p:par>
                                    <p:cTn id="24" presetID="42" presetClass="path" presetSubtype="0" accel="50000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0833 0.01898 L 0.43906 0.01435 " pathEditMode="relative" rAng="0" ptsTypes="AA" p14:bounceEnd="50000">
                                          <p:cBhvr>
                                            <p:cTn id="25" dur="2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1536" y="-231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7" grpId="0"/>
          <p:bldP spid="18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6" presetClass="entr" presetSubtype="2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7" dur="10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" fill="hold">
                          <p:stCondLst>
                            <p:cond delay="indefinite"/>
                          </p:stCondLst>
                          <p:childTnLst>
                            <p:par>
                              <p:cTn id="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" presetID="42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10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3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6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500" tmFilter="0,0; .5, 1; 1, 1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2450"/>
                                </p:stCondLst>
                                <p:childTnLst>
                                  <p:par>
                                    <p:cTn id="24" presetID="42" presetClass="path" presetSubtype="0" accel="5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0833 0.01898 L 0.43906 0.01435 " pathEditMode="relative" rAng="0" ptsTypes="AA">
                                          <p:cBhvr>
                                            <p:cTn id="25" dur="2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1536" y="-231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7" grpId="0"/>
          <p:bldP spid="18" grpId="0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D2FE574-E1CB-B532-FA52-19AE7025532B}"/>
              </a:ext>
            </a:extLst>
          </p:cNvPr>
          <p:cNvSpPr/>
          <p:nvPr/>
        </p:nvSpPr>
        <p:spPr>
          <a:xfrm>
            <a:off x="-1" y="-25337"/>
            <a:ext cx="12192000" cy="664328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54000">
                <a:srgbClr val="A6D3E0"/>
              </a:gs>
              <a:gs pos="100000">
                <a:srgbClr val="48A6C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n-IN" dirty="0"/>
              <a:t> 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DDCFFC5-9953-9269-DD1B-1F9E8E9B76E4}"/>
              </a:ext>
            </a:extLst>
          </p:cNvPr>
          <p:cNvGrpSpPr/>
          <p:nvPr/>
        </p:nvGrpSpPr>
        <p:grpSpPr>
          <a:xfrm>
            <a:off x="1509512" y="348297"/>
            <a:ext cx="1745939" cy="1093807"/>
            <a:chOff x="1097375" y="1153886"/>
            <a:chExt cx="8016049" cy="5021943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F8BC5F37-4F38-C360-1208-34C669209518}"/>
                </a:ext>
              </a:extLst>
            </p:cNvPr>
            <p:cNvSpPr/>
            <p:nvPr/>
          </p:nvSpPr>
          <p:spPr>
            <a:xfrm>
              <a:off x="1097375" y="1153886"/>
              <a:ext cx="8016049" cy="5021943"/>
            </a:xfrm>
            <a:custGeom>
              <a:avLst/>
              <a:gdLst>
                <a:gd name="connsiteX0" fmla="*/ 5353342 w 8532980"/>
                <a:gd name="connsiteY0" fmla="*/ 0 h 5128846"/>
                <a:gd name="connsiteX1" fmla="*/ 6888821 w 8532980"/>
                <a:gd name="connsiteY1" fmla="*/ 859191 h 5128846"/>
                <a:gd name="connsiteX2" fmla="*/ 6917649 w 8532980"/>
                <a:gd name="connsiteY2" fmla="*/ 937588 h 5128846"/>
                <a:gd name="connsiteX3" fmla="*/ 6948250 w 8532980"/>
                <a:gd name="connsiteY3" fmla="*/ 932797 h 5128846"/>
                <a:gd name="connsiteX4" fmla="*/ 7019777 w 8532980"/>
                <a:gd name="connsiteY4" fmla="*/ 929091 h 5128846"/>
                <a:gd name="connsiteX5" fmla="*/ 7719350 w 8532980"/>
                <a:gd name="connsiteY5" fmla="*/ 1646818 h 5128846"/>
                <a:gd name="connsiteX6" fmla="*/ 7705137 w 8532980"/>
                <a:gd name="connsiteY6" fmla="*/ 1791465 h 5128846"/>
                <a:gd name="connsiteX7" fmla="*/ 7679535 w 8532980"/>
                <a:gd name="connsiteY7" fmla="*/ 1876083 h 5128846"/>
                <a:gd name="connsiteX8" fmla="*/ 7711475 w 8532980"/>
                <a:gd name="connsiteY8" fmla="*/ 1883804 h 5128846"/>
                <a:gd name="connsiteX9" fmla="*/ 8532980 w 8532980"/>
                <a:gd name="connsiteY9" fmla="*/ 2933563 h 5128846"/>
                <a:gd name="connsiteX10" fmla="*/ 7363796 w 8532980"/>
                <a:gd name="connsiteY10" fmla="*/ 4032739 h 5128846"/>
                <a:gd name="connsiteX11" fmla="*/ 6908697 w 8532980"/>
                <a:gd name="connsiteY11" fmla="*/ 3946361 h 5128846"/>
                <a:gd name="connsiteX12" fmla="*/ 6862254 w 8532980"/>
                <a:gd name="connsiteY12" fmla="*/ 3925327 h 5128846"/>
                <a:gd name="connsiteX13" fmla="*/ 6831636 w 8532980"/>
                <a:gd name="connsiteY13" fmla="*/ 3978359 h 5128846"/>
                <a:gd name="connsiteX14" fmla="*/ 5862130 w 8532980"/>
                <a:gd name="connsiteY14" fmla="*/ 4462975 h 5128846"/>
                <a:gd name="connsiteX15" fmla="*/ 5407031 w 8532980"/>
                <a:gd name="connsiteY15" fmla="*/ 4376597 h 5128846"/>
                <a:gd name="connsiteX16" fmla="*/ 5327458 w 8532980"/>
                <a:gd name="connsiteY16" fmla="*/ 4340559 h 5128846"/>
                <a:gd name="connsiteX17" fmla="*/ 5299365 w 8532980"/>
                <a:gd name="connsiteY17" fmla="*/ 4392627 h 5128846"/>
                <a:gd name="connsiteX18" fmla="*/ 3913948 w 8532980"/>
                <a:gd name="connsiteY18" fmla="*/ 5128846 h 5128846"/>
                <a:gd name="connsiteX19" fmla="*/ 2528530 w 8532980"/>
                <a:gd name="connsiteY19" fmla="*/ 4392627 h 5128846"/>
                <a:gd name="connsiteX20" fmla="*/ 2524908 w 8532980"/>
                <a:gd name="connsiteY20" fmla="*/ 4385912 h 5128846"/>
                <a:gd name="connsiteX21" fmla="*/ 2467882 w 8532980"/>
                <a:gd name="connsiteY21" fmla="*/ 4434184 h 5128846"/>
                <a:gd name="connsiteX22" fmla="*/ 2076744 w 8532980"/>
                <a:gd name="connsiteY22" fmla="*/ 4556760 h 5128846"/>
                <a:gd name="connsiteX23" fmla="*/ 1377171 w 8532980"/>
                <a:gd name="connsiteY23" fmla="*/ 3839033 h 5128846"/>
                <a:gd name="connsiteX24" fmla="*/ 1378369 w 8532980"/>
                <a:gd name="connsiteY24" fmla="*/ 3826848 h 5128846"/>
                <a:gd name="connsiteX25" fmla="*/ 1258047 w 8532980"/>
                <a:gd name="connsiteY25" fmla="*/ 3810453 h 5128846"/>
                <a:gd name="connsiteX26" fmla="*/ 0 w 8532980"/>
                <a:gd name="connsiteY26" fmla="*/ 2432264 h 5128846"/>
                <a:gd name="connsiteX27" fmla="*/ 1575582 w 8532980"/>
                <a:gd name="connsiteY27" fmla="*/ 1025495 h 5128846"/>
                <a:gd name="connsiteX28" fmla="*/ 2044112 w 8532980"/>
                <a:gd name="connsiteY28" fmla="*/ 1088741 h 5128846"/>
                <a:gd name="connsiteX29" fmla="*/ 2161983 w 8532980"/>
                <a:gd name="connsiteY29" fmla="*/ 1127260 h 5128846"/>
                <a:gd name="connsiteX30" fmla="*/ 2169262 w 8532980"/>
                <a:gd name="connsiteY30" fmla="*/ 1099241 h 5128846"/>
                <a:gd name="connsiteX31" fmla="*/ 3254034 w 8532980"/>
                <a:gd name="connsiteY31" fmla="*/ 240049 h 5128846"/>
                <a:gd name="connsiteX32" fmla="*/ 4002899 w 8532980"/>
                <a:gd name="connsiteY32" fmla="*/ 561287 h 5128846"/>
                <a:gd name="connsiteX33" fmla="*/ 4013512 w 8532980"/>
                <a:gd name="connsiteY33" fmla="*/ 572812 h 5128846"/>
                <a:gd name="connsiteX34" fmla="*/ 4067439 w 8532980"/>
                <a:gd name="connsiteY34" fmla="*/ 511934 h 5128846"/>
                <a:gd name="connsiteX35" fmla="*/ 5353342 w 8532980"/>
                <a:gd name="connsiteY35" fmla="*/ 0 h 5128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8532980" h="5128846">
                  <a:moveTo>
                    <a:pt x="5353342" y="0"/>
                  </a:moveTo>
                  <a:cubicBezTo>
                    <a:pt x="6043602" y="0"/>
                    <a:pt x="6635843" y="354281"/>
                    <a:pt x="6888821" y="859191"/>
                  </a:cubicBezTo>
                  <a:lnTo>
                    <a:pt x="6917649" y="937588"/>
                  </a:lnTo>
                  <a:lnTo>
                    <a:pt x="6948250" y="932797"/>
                  </a:lnTo>
                  <a:cubicBezTo>
                    <a:pt x="6971768" y="930347"/>
                    <a:pt x="6995630" y="929091"/>
                    <a:pt x="7019777" y="929091"/>
                  </a:cubicBezTo>
                  <a:cubicBezTo>
                    <a:pt x="7406140" y="929091"/>
                    <a:pt x="7719350" y="1250428"/>
                    <a:pt x="7719350" y="1646818"/>
                  </a:cubicBezTo>
                  <a:cubicBezTo>
                    <a:pt x="7719350" y="1696367"/>
                    <a:pt x="7714456" y="1744743"/>
                    <a:pt x="7705137" y="1791465"/>
                  </a:cubicBezTo>
                  <a:lnTo>
                    <a:pt x="7679535" y="1876083"/>
                  </a:lnTo>
                  <a:lnTo>
                    <a:pt x="7711475" y="1883804"/>
                  </a:lnTo>
                  <a:cubicBezTo>
                    <a:pt x="8187413" y="2022972"/>
                    <a:pt x="8532980" y="2440329"/>
                    <a:pt x="8532980" y="2933563"/>
                  </a:cubicBezTo>
                  <a:cubicBezTo>
                    <a:pt x="8532980" y="3540621"/>
                    <a:pt x="8009518" y="4032739"/>
                    <a:pt x="7363796" y="4032739"/>
                  </a:cubicBezTo>
                  <a:cubicBezTo>
                    <a:pt x="7202365" y="4032739"/>
                    <a:pt x="7048576" y="4001982"/>
                    <a:pt x="6908697" y="3946361"/>
                  </a:cubicBezTo>
                  <a:lnTo>
                    <a:pt x="6862254" y="3925327"/>
                  </a:lnTo>
                  <a:lnTo>
                    <a:pt x="6831636" y="3978359"/>
                  </a:lnTo>
                  <a:cubicBezTo>
                    <a:pt x="6621525" y="4270742"/>
                    <a:pt x="6265707" y="4462975"/>
                    <a:pt x="5862130" y="4462975"/>
                  </a:cubicBezTo>
                  <a:cubicBezTo>
                    <a:pt x="5700699" y="4462975"/>
                    <a:pt x="5546910" y="4432218"/>
                    <a:pt x="5407031" y="4376597"/>
                  </a:cubicBezTo>
                  <a:lnTo>
                    <a:pt x="5327458" y="4340559"/>
                  </a:lnTo>
                  <a:lnTo>
                    <a:pt x="5299365" y="4392627"/>
                  </a:lnTo>
                  <a:cubicBezTo>
                    <a:pt x="5032558" y="4831152"/>
                    <a:pt x="4512190" y="5128846"/>
                    <a:pt x="3913948" y="5128846"/>
                  </a:cubicBezTo>
                  <a:cubicBezTo>
                    <a:pt x="3315706" y="5128846"/>
                    <a:pt x="2795338" y="4831152"/>
                    <a:pt x="2528530" y="4392627"/>
                  </a:cubicBezTo>
                  <a:lnTo>
                    <a:pt x="2524908" y="4385912"/>
                  </a:lnTo>
                  <a:lnTo>
                    <a:pt x="2467882" y="4434184"/>
                  </a:lnTo>
                  <a:cubicBezTo>
                    <a:pt x="2356229" y="4511572"/>
                    <a:pt x="2221630" y="4556760"/>
                    <a:pt x="2076744" y="4556760"/>
                  </a:cubicBezTo>
                  <a:cubicBezTo>
                    <a:pt x="1690381" y="4556760"/>
                    <a:pt x="1377171" y="4235423"/>
                    <a:pt x="1377171" y="3839033"/>
                  </a:cubicBezTo>
                  <a:lnTo>
                    <a:pt x="1378369" y="3826848"/>
                  </a:lnTo>
                  <a:lnTo>
                    <a:pt x="1258047" y="3810453"/>
                  </a:lnTo>
                  <a:cubicBezTo>
                    <a:pt x="540081" y="3679277"/>
                    <a:pt x="0" y="3112084"/>
                    <a:pt x="0" y="2432264"/>
                  </a:cubicBezTo>
                  <a:cubicBezTo>
                    <a:pt x="0" y="1655327"/>
                    <a:pt x="705412" y="1025495"/>
                    <a:pt x="1575582" y="1025495"/>
                  </a:cubicBezTo>
                  <a:cubicBezTo>
                    <a:pt x="1738739" y="1025495"/>
                    <a:pt x="1896103" y="1047638"/>
                    <a:pt x="2044112" y="1088741"/>
                  </a:cubicBezTo>
                  <a:lnTo>
                    <a:pt x="2161983" y="1127260"/>
                  </a:lnTo>
                  <a:lnTo>
                    <a:pt x="2169262" y="1099241"/>
                  </a:lnTo>
                  <a:cubicBezTo>
                    <a:pt x="2347984" y="594330"/>
                    <a:pt x="2766385" y="240049"/>
                    <a:pt x="3254034" y="240049"/>
                  </a:cubicBezTo>
                  <a:cubicBezTo>
                    <a:pt x="3538496" y="240049"/>
                    <a:pt x="3799394" y="360603"/>
                    <a:pt x="4002899" y="561287"/>
                  </a:cubicBezTo>
                  <a:lnTo>
                    <a:pt x="4013512" y="572812"/>
                  </a:lnTo>
                  <a:lnTo>
                    <a:pt x="4067439" y="511934"/>
                  </a:lnTo>
                  <a:cubicBezTo>
                    <a:pt x="4373088" y="199283"/>
                    <a:pt x="4835647" y="0"/>
                    <a:pt x="5353342" y="0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  <a:effectLst>
              <a:outerShdw blurRad="342900" dist="1016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43187AD8-C24C-2D59-8BE9-B4509D7C7BCA}"/>
                </a:ext>
              </a:extLst>
            </p:cNvPr>
            <p:cNvSpPr/>
            <p:nvPr/>
          </p:nvSpPr>
          <p:spPr>
            <a:xfrm>
              <a:off x="1454058" y="1386719"/>
              <a:ext cx="7302684" cy="4389362"/>
            </a:xfrm>
            <a:custGeom>
              <a:avLst/>
              <a:gdLst>
                <a:gd name="connsiteX0" fmla="*/ 5353342 w 8532980"/>
                <a:gd name="connsiteY0" fmla="*/ 0 h 5128846"/>
                <a:gd name="connsiteX1" fmla="*/ 6888821 w 8532980"/>
                <a:gd name="connsiteY1" fmla="*/ 859191 h 5128846"/>
                <a:gd name="connsiteX2" fmla="*/ 6917649 w 8532980"/>
                <a:gd name="connsiteY2" fmla="*/ 937588 h 5128846"/>
                <a:gd name="connsiteX3" fmla="*/ 6948250 w 8532980"/>
                <a:gd name="connsiteY3" fmla="*/ 932797 h 5128846"/>
                <a:gd name="connsiteX4" fmla="*/ 7019777 w 8532980"/>
                <a:gd name="connsiteY4" fmla="*/ 929091 h 5128846"/>
                <a:gd name="connsiteX5" fmla="*/ 7719350 w 8532980"/>
                <a:gd name="connsiteY5" fmla="*/ 1646818 h 5128846"/>
                <a:gd name="connsiteX6" fmla="*/ 7705137 w 8532980"/>
                <a:gd name="connsiteY6" fmla="*/ 1791465 h 5128846"/>
                <a:gd name="connsiteX7" fmla="*/ 7679535 w 8532980"/>
                <a:gd name="connsiteY7" fmla="*/ 1876083 h 5128846"/>
                <a:gd name="connsiteX8" fmla="*/ 7711475 w 8532980"/>
                <a:gd name="connsiteY8" fmla="*/ 1883804 h 5128846"/>
                <a:gd name="connsiteX9" fmla="*/ 8532980 w 8532980"/>
                <a:gd name="connsiteY9" fmla="*/ 2933563 h 5128846"/>
                <a:gd name="connsiteX10" fmla="*/ 7363796 w 8532980"/>
                <a:gd name="connsiteY10" fmla="*/ 4032739 h 5128846"/>
                <a:gd name="connsiteX11" fmla="*/ 6908697 w 8532980"/>
                <a:gd name="connsiteY11" fmla="*/ 3946361 h 5128846"/>
                <a:gd name="connsiteX12" fmla="*/ 6862254 w 8532980"/>
                <a:gd name="connsiteY12" fmla="*/ 3925327 h 5128846"/>
                <a:gd name="connsiteX13" fmla="*/ 6831636 w 8532980"/>
                <a:gd name="connsiteY13" fmla="*/ 3978359 h 5128846"/>
                <a:gd name="connsiteX14" fmla="*/ 5862130 w 8532980"/>
                <a:gd name="connsiteY14" fmla="*/ 4462975 h 5128846"/>
                <a:gd name="connsiteX15" fmla="*/ 5407031 w 8532980"/>
                <a:gd name="connsiteY15" fmla="*/ 4376597 h 5128846"/>
                <a:gd name="connsiteX16" fmla="*/ 5327458 w 8532980"/>
                <a:gd name="connsiteY16" fmla="*/ 4340559 h 5128846"/>
                <a:gd name="connsiteX17" fmla="*/ 5299365 w 8532980"/>
                <a:gd name="connsiteY17" fmla="*/ 4392627 h 5128846"/>
                <a:gd name="connsiteX18" fmla="*/ 3913948 w 8532980"/>
                <a:gd name="connsiteY18" fmla="*/ 5128846 h 5128846"/>
                <a:gd name="connsiteX19" fmla="*/ 2528530 w 8532980"/>
                <a:gd name="connsiteY19" fmla="*/ 4392627 h 5128846"/>
                <a:gd name="connsiteX20" fmla="*/ 2524908 w 8532980"/>
                <a:gd name="connsiteY20" fmla="*/ 4385912 h 5128846"/>
                <a:gd name="connsiteX21" fmla="*/ 2467882 w 8532980"/>
                <a:gd name="connsiteY21" fmla="*/ 4434184 h 5128846"/>
                <a:gd name="connsiteX22" fmla="*/ 2076744 w 8532980"/>
                <a:gd name="connsiteY22" fmla="*/ 4556760 h 5128846"/>
                <a:gd name="connsiteX23" fmla="*/ 1377171 w 8532980"/>
                <a:gd name="connsiteY23" fmla="*/ 3839033 h 5128846"/>
                <a:gd name="connsiteX24" fmla="*/ 1378369 w 8532980"/>
                <a:gd name="connsiteY24" fmla="*/ 3826848 h 5128846"/>
                <a:gd name="connsiteX25" fmla="*/ 1258047 w 8532980"/>
                <a:gd name="connsiteY25" fmla="*/ 3810453 h 5128846"/>
                <a:gd name="connsiteX26" fmla="*/ 0 w 8532980"/>
                <a:gd name="connsiteY26" fmla="*/ 2432264 h 5128846"/>
                <a:gd name="connsiteX27" fmla="*/ 1575582 w 8532980"/>
                <a:gd name="connsiteY27" fmla="*/ 1025495 h 5128846"/>
                <a:gd name="connsiteX28" fmla="*/ 2044112 w 8532980"/>
                <a:gd name="connsiteY28" fmla="*/ 1088741 h 5128846"/>
                <a:gd name="connsiteX29" fmla="*/ 2161983 w 8532980"/>
                <a:gd name="connsiteY29" fmla="*/ 1127260 h 5128846"/>
                <a:gd name="connsiteX30" fmla="*/ 2169262 w 8532980"/>
                <a:gd name="connsiteY30" fmla="*/ 1099241 h 5128846"/>
                <a:gd name="connsiteX31" fmla="*/ 3254034 w 8532980"/>
                <a:gd name="connsiteY31" fmla="*/ 240049 h 5128846"/>
                <a:gd name="connsiteX32" fmla="*/ 4002899 w 8532980"/>
                <a:gd name="connsiteY32" fmla="*/ 561287 h 5128846"/>
                <a:gd name="connsiteX33" fmla="*/ 4013512 w 8532980"/>
                <a:gd name="connsiteY33" fmla="*/ 572812 h 5128846"/>
                <a:gd name="connsiteX34" fmla="*/ 4067439 w 8532980"/>
                <a:gd name="connsiteY34" fmla="*/ 511934 h 5128846"/>
                <a:gd name="connsiteX35" fmla="*/ 5353342 w 8532980"/>
                <a:gd name="connsiteY35" fmla="*/ 0 h 5128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8532980" h="5128846">
                  <a:moveTo>
                    <a:pt x="5353342" y="0"/>
                  </a:moveTo>
                  <a:cubicBezTo>
                    <a:pt x="6043602" y="0"/>
                    <a:pt x="6635843" y="354281"/>
                    <a:pt x="6888821" y="859191"/>
                  </a:cubicBezTo>
                  <a:lnTo>
                    <a:pt x="6917649" y="937588"/>
                  </a:lnTo>
                  <a:lnTo>
                    <a:pt x="6948250" y="932797"/>
                  </a:lnTo>
                  <a:cubicBezTo>
                    <a:pt x="6971768" y="930347"/>
                    <a:pt x="6995630" y="929091"/>
                    <a:pt x="7019777" y="929091"/>
                  </a:cubicBezTo>
                  <a:cubicBezTo>
                    <a:pt x="7406140" y="929091"/>
                    <a:pt x="7719350" y="1250428"/>
                    <a:pt x="7719350" y="1646818"/>
                  </a:cubicBezTo>
                  <a:cubicBezTo>
                    <a:pt x="7719350" y="1696367"/>
                    <a:pt x="7714456" y="1744743"/>
                    <a:pt x="7705137" y="1791465"/>
                  </a:cubicBezTo>
                  <a:lnTo>
                    <a:pt x="7679535" y="1876083"/>
                  </a:lnTo>
                  <a:lnTo>
                    <a:pt x="7711475" y="1883804"/>
                  </a:lnTo>
                  <a:cubicBezTo>
                    <a:pt x="8187413" y="2022972"/>
                    <a:pt x="8532980" y="2440329"/>
                    <a:pt x="8532980" y="2933563"/>
                  </a:cubicBezTo>
                  <a:cubicBezTo>
                    <a:pt x="8532980" y="3540621"/>
                    <a:pt x="8009518" y="4032739"/>
                    <a:pt x="7363796" y="4032739"/>
                  </a:cubicBezTo>
                  <a:cubicBezTo>
                    <a:pt x="7202365" y="4032739"/>
                    <a:pt x="7048576" y="4001982"/>
                    <a:pt x="6908697" y="3946361"/>
                  </a:cubicBezTo>
                  <a:lnTo>
                    <a:pt x="6862254" y="3925327"/>
                  </a:lnTo>
                  <a:lnTo>
                    <a:pt x="6831636" y="3978359"/>
                  </a:lnTo>
                  <a:cubicBezTo>
                    <a:pt x="6621525" y="4270742"/>
                    <a:pt x="6265707" y="4462975"/>
                    <a:pt x="5862130" y="4462975"/>
                  </a:cubicBezTo>
                  <a:cubicBezTo>
                    <a:pt x="5700699" y="4462975"/>
                    <a:pt x="5546910" y="4432218"/>
                    <a:pt x="5407031" y="4376597"/>
                  </a:cubicBezTo>
                  <a:lnTo>
                    <a:pt x="5327458" y="4340559"/>
                  </a:lnTo>
                  <a:lnTo>
                    <a:pt x="5299365" y="4392627"/>
                  </a:lnTo>
                  <a:cubicBezTo>
                    <a:pt x="5032558" y="4831152"/>
                    <a:pt x="4512190" y="5128846"/>
                    <a:pt x="3913948" y="5128846"/>
                  </a:cubicBezTo>
                  <a:cubicBezTo>
                    <a:pt x="3315706" y="5128846"/>
                    <a:pt x="2795338" y="4831152"/>
                    <a:pt x="2528530" y="4392627"/>
                  </a:cubicBezTo>
                  <a:lnTo>
                    <a:pt x="2524908" y="4385912"/>
                  </a:lnTo>
                  <a:lnTo>
                    <a:pt x="2467882" y="4434184"/>
                  </a:lnTo>
                  <a:cubicBezTo>
                    <a:pt x="2356229" y="4511572"/>
                    <a:pt x="2221630" y="4556760"/>
                    <a:pt x="2076744" y="4556760"/>
                  </a:cubicBezTo>
                  <a:cubicBezTo>
                    <a:pt x="1690381" y="4556760"/>
                    <a:pt x="1377171" y="4235423"/>
                    <a:pt x="1377171" y="3839033"/>
                  </a:cubicBezTo>
                  <a:lnTo>
                    <a:pt x="1378369" y="3826848"/>
                  </a:lnTo>
                  <a:lnTo>
                    <a:pt x="1258047" y="3810453"/>
                  </a:lnTo>
                  <a:cubicBezTo>
                    <a:pt x="540081" y="3679277"/>
                    <a:pt x="0" y="3112084"/>
                    <a:pt x="0" y="2432264"/>
                  </a:cubicBezTo>
                  <a:cubicBezTo>
                    <a:pt x="0" y="1655327"/>
                    <a:pt x="705412" y="1025495"/>
                    <a:pt x="1575582" y="1025495"/>
                  </a:cubicBezTo>
                  <a:cubicBezTo>
                    <a:pt x="1738739" y="1025495"/>
                    <a:pt x="1896103" y="1047638"/>
                    <a:pt x="2044112" y="1088741"/>
                  </a:cubicBezTo>
                  <a:lnTo>
                    <a:pt x="2161983" y="1127260"/>
                  </a:lnTo>
                  <a:lnTo>
                    <a:pt x="2169262" y="1099241"/>
                  </a:lnTo>
                  <a:cubicBezTo>
                    <a:pt x="2347984" y="594330"/>
                    <a:pt x="2766385" y="240049"/>
                    <a:pt x="3254034" y="240049"/>
                  </a:cubicBezTo>
                  <a:cubicBezTo>
                    <a:pt x="3538496" y="240049"/>
                    <a:pt x="3799394" y="360603"/>
                    <a:pt x="4002899" y="561287"/>
                  </a:cubicBezTo>
                  <a:lnTo>
                    <a:pt x="4013512" y="572812"/>
                  </a:lnTo>
                  <a:lnTo>
                    <a:pt x="4067439" y="511934"/>
                  </a:lnTo>
                  <a:cubicBezTo>
                    <a:pt x="4373088" y="199283"/>
                    <a:pt x="4835647" y="0"/>
                    <a:pt x="535334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65100" dist="2540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7FA7166-D9A7-F35D-AD10-9F1C4465AD81}"/>
              </a:ext>
            </a:extLst>
          </p:cNvPr>
          <p:cNvGrpSpPr/>
          <p:nvPr/>
        </p:nvGrpSpPr>
        <p:grpSpPr>
          <a:xfrm rot="3199893">
            <a:off x="2782194" y="164349"/>
            <a:ext cx="1453281" cy="2906560"/>
            <a:chOff x="3187700" y="1663700"/>
            <a:chExt cx="1765301" cy="3530600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D582013-C1F9-F4B1-0A87-8296CD1C28E0}"/>
                </a:ext>
              </a:extLst>
            </p:cNvPr>
            <p:cNvSpPr/>
            <p:nvPr/>
          </p:nvSpPr>
          <p:spPr>
            <a:xfrm>
              <a:off x="3187700" y="1663700"/>
              <a:ext cx="1765300" cy="3530600"/>
            </a:xfrm>
            <a:custGeom>
              <a:avLst/>
              <a:gdLst>
                <a:gd name="connsiteX0" fmla="*/ 1765300 w 1765300"/>
                <a:gd name="connsiteY0" fmla="*/ 0 h 3530600"/>
                <a:gd name="connsiteX1" fmla="*/ 1765300 w 1765300"/>
                <a:gd name="connsiteY1" fmla="*/ 1168598 h 3530600"/>
                <a:gd name="connsiteX2" fmla="*/ 1745343 w 1765300"/>
                <a:gd name="connsiteY2" fmla="*/ 1166586 h 3530600"/>
                <a:gd name="connsiteX3" fmla="*/ 1146629 w 1765300"/>
                <a:gd name="connsiteY3" fmla="*/ 1765300 h 3530600"/>
                <a:gd name="connsiteX4" fmla="*/ 1745343 w 1765300"/>
                <a:gd name="connsiteY4" fmla="*/ 2364014 h 3530600"/>
                <a:gd name="connsiteX5" fmla="*/ 1765300 w 1765300"/>
                <a:gd name="connsiteY5" fmla="*/ 2362002 h 3530600"/>
                <a:gd name="connsiteX6" fmla="*/ 1765300 w 1765300"/>
                <a:gd name="connsiteY6" fmla="*/ 3530600 h 3530600"/>
                <a:gd name="connsiteX7" fmla="*/ 0 w 1765300"/>
                <a:gd name="connsiteY7" fmla="*/ 1765300 h 3530600"/>
                <a:gd name="connsiteX8" fmla="*/ 1765300 w 1765300"/>
                <a:gd name="connsiteY8" fmla="*/ 0 h 3530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65300" h="3530600">
                  <a:moveTo>
                    <a:pt x="1765300" y="0"/>
                  </a:moveTo>
                  <a:lnTo>
                    <a:pt x="1765300" y="1168598"/>
                  </a:lnTo>
                  <a:lnTo>
                    <a:pt x="1745343" y="1166586"/>
                  </a:lnTo>
                  <a:cubicBezTo>
                    <a:pt x="1414682" y="1166586"/>
                    <a:pt x="1146629" y="1434639"/>
                    <a:pt x="1146629" y="1765300"/>
                  </a:cubicBezTo>
                  <a:cubicBezTo>
                    <a:pt x="1146629" y="2095961"/>
                    <a:pt x="1414682" y="2364014"/>
                    <a:pt x="1745343" y="2364014"/>
                  </a:cubicBezTo>
                  <a:lnTo>
                    <a:pt x="1765300" y="2362002"/>
                  </a:lnTo>
                  <a:lnTo>
                    <a:pt x="1765300" y="3530600"/>
                  </a:lnTo>
                  <a:cubicBezTo>
                    <a:pt x="790352" y="3530600"/>
                    <a:pt x="0" y="2740248"/>
                    <a:pt x="0" y="1765300"/>
                  </a:cubicBezTo>
                  <a:cubicBezTo>
                    <a:pt x="0" y="790352"/>
                    <a:pt x="790352" y="0"/>
                    <a:pt x="1765300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EA473D0-B5DE-558B-0180-1B6B118D8253}"/>
                </a:ext>
              </a:extLst>
            </p:cNvPr>
            <p:cNvSpPr/>
            <p:nvPr/>
          </p:nvSpPr>
          <p:spPr>
            <a:xfrm>
              <a:off x="3497944" y="1973943"/>
              <a:ext cx="1455057" cy="2910114"/>
            </a:xfrm>
            <a:custGeom>
              <a:avLst/>
              <a:gdLst>
                <a:gd name="connsiteX0" fmla="*/ 1455057 w 1455057"/>
                <a:gd name="connsiteY0" fmla="*/ 0 h 2910114"/>
                <a:gd name="connsiteX1" fmla="*/ 1455057 w 1455057"/>
                <a:gd name="connsiteY1" fmla="*/ 858355 h 2910114"/>
                <a:gd name="connsiteX2" fmla="*/ 1435099 w 1455057"/>
                <a:gd name="connsiteY2" fmla="*/ 856343 h 2910114"/>
                <a:gd name="connsiteX3" fmla="*/ 836385 w 1455057"/>
                <a:gd name="connsiteY3" fmla="*/ 1455057 h 2910114"/>
                <a:gd name="connsiteX4" fmla="*/ 1435099 w 1455057"/>
                <a:gd name="connsiteY4" fmla="*/ 2053771 h 2910114"/>
                <a:gd name="connsiteX5" fmla="*/ 1455057 w 1455057"/>
                <a:gd name="connsiteY5" fmla="*/ 2051759 h 2910114"/>
                <a:gd name="connsiteX6" fmla="*/ 1455057 w 1455057"/>
                <a:gd name="connsiteY6" fmla="*/ 2910114 h 2910114"/>
                <a:gd name="connsiteX7" fmla="*/ 0 w 1455057"/>
                <a:gd name="connsiteY7" fmla="*/ 1455057 h 2910114"/>
                <a:gd name="connsiteX8" fmla="*/ 1455057 w 1455057"/>
                <a:gd name="connsiteY8" fmla="*/ 0 h 2910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55057" h="2910114">
                  <a:moveTo>
                    <a:pt x="1455057" y="0"/>
                  </a:moveTo>
                  <a:lnTo>
                    <a:pt x="1455057" y="858355"/>
                  </a:lnTo>
                  <a:lnTo>
                    <a:pt x="1435099" y="856343"/>
                  </a:lnTo>
                  <a:cubicBezTo>
                    <a:pt x="1104438" y="856343"/>
                    <a:pt x="836385" y="1124396"/>
                    <a:pt x="836385" y="1455057"/>
                  </a:cubicBezTo>
                  <a:cubicBezTo>
                    <a:pt x="836385" y="1785718"/>
                    <a:pt x="1104438" y="2053771"/>
                    <a:pt x="1435099" y="2053771"/>
                  </a:cubicBezTo>
                  <a:lnTo>
                    <a:pt x="1455057" y="2051759"/>
                  </a:lnTo>
                  <a:lnTo>
                    <a:pt x="1455057" y="2910114"/>
                  </a:lnTo>
                  <a:cubicBezTo>
                    <a:pt x="651451" y="2910114"/>
                    <a:pt x="0" y="2258663"/>
                    <a:pt x="0" y="1455057"/>
                  </a:cubicBezTo>
                  <a:cubicBezTo>
                    <a:pt x="0" y="651451"/>
                    <a:pt x="651451" y="0"/>
                    <a:pt x="1455057" y="0"/>
                  </a:cubicBezTo>
                  <a:close/>
                </a:path>
              </a:pathLst>
            </a:custGeom>
            <a:solidFill>
              <a:srgbClr val="66FF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22621BD9-BD86-05E6-A2D9-64AF02F82A97}"/>
                </a:ext>
              </a:extLst>
            </p:cNvPr>
            <p:cNvSpPr/>
            <p:nvPr/>
          </p:nvSpPr>
          <p:spPr>
            <a:xfrm>
              <a:off x="3715658" y="2191657"/>
              <a:ext cx="1237343" cy="2474686"/>
            </a:xfrm>
            <a:custGeom>
              <a:avLst/>
              <a:gdLst>
                <a:gd name="connsiteX0" fmla="*/ 1237343 w 1237343"/>
                <a:gd name="connsiteY0" fmla="*/ 0 h 2474686"/>
                <a:gd name="connsiteX1" fmla="*/ 1237343 w 1237343"/>
                <a:gd name="connsiteY1" fmla="*/ 640641 h 2474686"/>
                <a:gd name="connsiteX2" fmla="*/ 1217385 w 1237343"/>
                <a:gd name="connsiteY2" fmla="*/ 638629 h 2474686"/>
                <a:gd name="connsiteX3" fmla="*/ 618671 w 1237343"/>
                <a:gd name="connsiteY3" fmla="*/ 1237343 h 2474686"/>
                <a:gd name="connsiteX4" fmla="*/ 1217385 w 1237343"/>
                <a:gd name="connsiteY4" fmla="*/ 1836057 h 2474686"/>
                <a:gd name="connsiteX5" fmla="*/ 1237343 w 1237343"/>
                <a:gd name="connsiteY5" fmla="*/ 1834045 h 2474686"/>
                <a:gd name="connsiteX6" fmla="*/ 1237343 w 1237343"/>
                <a:gd name="connsiteY6" fmla="*/ 2474686 h 2474686"/>
                <a:gd name="connsiteX7" fmla="*/ 0 w 1237343"/>
                <a:gd name="connsiteY7" fmla="*/ 1237343 h 2474686"/>
                <a:gd name="connsiteX8" fmla="*/ 1237343 w 1237343"/>
                <a:gd name="connsiteY8" fmla="*/ 0 h 2474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37343" h="2474686">
                  <a:moveTo>
                    <a:pt x="1237343" y="0"/>
                  </a:moveTo>
                  <a:lnTo>
                    <a:pt x="1237343" y="640641"/>
                  </a:lnTo>
                  <a:lnTo>
                    <a:pt x="1217385" y="638629"/>
                  </a:lnTo>
                  <a:cubicBezTo>
                    <a:pt x="886724" y="638629"/>
                    <a:pt x="618671" y="906682"/>
                    <a:pt x="618671" y="1237343"/>
                  </a:cubicBezTo>
                  <a:cubicBezTo>
                    <a:pt x="618671" y="1568004"/>
                    <a:pt x="886724" y="1836057"/>
                    <a:pt x="1217385" y="1836057"/>
                  </a:cubicBezTo>
                  <a:lnTo>
                    <a:pt x="1237343" y="1834045"/>
                  </a:lnTo>
                  <a:lnTo>
                    <a:pt x="1237343" y="2474686"/>
                  </a:lnTo>
                  <a:cubicBezTo>
                    <a:pt x="553977" y="2474686"/>
                    <a:pt x="0" y="1920709"/>
                    <a:pt x="0" y="1237343"/>
                  </a:cubicBezTo>
                  <a:cubicBezTo>
                    <a:pt x="0" y="553977"/>
                    <a:pt x="553977" y="0"/>
                    <a:pt x="1237343" y="0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3C69D75-39E2-2460-0F42-5899AC9BAF98}"/>
                </a:ext>
              </a:extLst>
            </p:cNvPr>
            <p:cNvSpPr/>
            <p:nvPr/>
          </p:nvSpPr>
          <p:spPr>
            <a:xfrm>
              <a:off x="3989615" y="2465614"/>
              <a:ext cx="963385" cy="1926772"/>
            </a:xfrm>
            <a:custGeom>
              <a:avLst/>
              <a:gdLst>
                <a:gd name="connsiteX0" fmla="*/ 963385 w 963385"/>
                <a:gd name="connsiteY0" fmla="*/ 0 h 1926772"/>
                <a:gd name="connsiteX1" fmla="*/ 963385 w 963385"/>
                <a:gd name="connsiteY1" fmla="*/ 366684 h 1926772"/>
                <a:gd name="connsiteX2" fmla="*/ 943428 w 963385"/>
                <a:gd name="connsiteY2" fmla="*/ 364672 h 1926772"/>
                <a:gd name="connsiteX3" fmla="*/ 344714 w 963385"/>
                <a:gd name="connsiteY3" fmla="*/ 963386 h 1926772"/>
                <a:gd name="connsiteX4" fmla="*/ 943428 w 963385"/>
                <a:gd name="connsiteY4" fmla="*/ 1562100 h 1926772"/>
                <a:gd name="connsiteX5" fmla="*/ 963385 w 963385"/>
                <a:gd name="connsiteY5" fmla="*/ 1560088 h 1926772"/>
                <a:gd name="connsiteX6" fmla="*/ 963385 w 963385"/>
                <a:gd name="connsiteY6" fmla="*/ 1926772 h 1926772"/>
                <a:gd name="connsiteX7" fmla="*/ 864886 w 963385"/>
                <a:gd name="connsiteY7" fmla="*/ 1921798 h 1926772"/>
                <a:gd name="connsiteX8" fmla="*/ 0 w 963385"/>
                <a:gd name="connsiteY8" fmla="*/ 963386 h 1926772"/>
                <a:gd name="connsiteX9" fmla="*/ 864886 w 963385"/>
                <a:gd name="connsiteY9" fmla="*/ 4974 h 1926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63385" h="1926772">
                  <a:moveTo>
                    <a:pt x="963385" y="0"/>
                  </a:moveTo>
                  <a:lnTo>
                    <a:pt x="963385" y="366684"/>
                  </a:lnTo>
                  <a:lnTo>
                    <a:pt x="943428" y="364672"/>
                  </a:lnTo>
                  <a:cubicBezTo>
                    <a:pt x="612767" y="364672"/>
                    <a:pt x="344714" y="632725"/>
                    <a:pt x="344714" y="963386"/>
                  </a:cubicBezTo>
                  <a:cubicBezTo>
                    <a:pt x="344714" y="1294047"/>
                    <a:pt x="612767" y="1562100"/>
                    <a:pt x="943428" y="1562100"/>
                  </a:cubicBezTo>
                  <a:lnTo>
                    <a:pt x="963385" y="1560088"/>
                  </a:lnTo>
                  <a:lnTo>
                    <a:pt x="963385" y="1926772"/>
                  </a:lnTo>
                  <a:lnTo>
                    <a:pt x="864886" y="1921798"/>
                  </a:lnTo>
                  <a:cubicBezTo>
                    <a:pt x="379093" y="1872463"/>
                    <a:pt x="0" y="1462195"/>
                    <a:pt x="0" y="963386"/>
                  </a:cubicBezTo>
                  <a:cubicBezTo>
                    <a:pt x="0" y="464577"/>
                    <a:pt x="379093" y="54309"/>
                    <a:pt x="864886" y="4974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57030C0-20F5-C227-0BF7-B13803C4D0C6}"/>
              </a:ext>
            </a:extLst>
          </p:cNvPr>
          <p:cNvSpPr/>
          <p:nvPr/>
        </p:nvSpPr>
        <p:spPr>
          <a:xfrm>
            <a:off x="1818145" y="678245"/>
            <a:ext cx="8555708" cy="5668433"/>
          </a:xfrm>
          <a:custGeom>
            <a:avLst/>
            <a:gdLst>
              <a:gd name="connsiteX0" fmla="*/ 5353342 w 8532980"/>
              <a:gd name="connsiteY0" fmla="*/ 0 h 5128846"/>
              <a:gd name="connsiteX1" fmla="*/ 6888821 w 8532980"/>
              <a:gd name="connsiteY1" fmla="*/ 859191 h 5128846"/>
              <a:gd name="connsiteX2" fmla="*/ 6917649 w 8532980"/>
              <a:gd name="connsiteY2" fmla="*/ 937588 h 5128846"/>
              <a:gd name="connsiteX3" fmla="*/ 6948250 w 8532980"/>
              <a:gd name="connsiteY3" fmla="*/ 932797 h 5128846"/>
              <a:gd name="connsiteX4" fmla="*/ 7019777 w 8532980"/>
              <a:gd name="connsiteY4" fmla="*/ 929091 h 5128846"/>
              <a:gd name="connsiteX5" fmla="*/ 7719350 w 8532980"/>
              <a:gd name="connsiteY5" fmla="*/ 1646818 h 5128846"/>
              <a:gd name="connsiteX6" fmla="*/ 7705137 w 8532980"/>
              <a:gd name="connsiteY6" fmla="*/ 1791465 h 5128846"/>
              <a:gd name="connsiteX7" fmla="*/ 7679535 w 8532980"/>
              <a:gd name="connsiteY7" fmla="*/ 1876083 h 5128846"/>
              <a:gd name="connsiteX8" fmla="*/ 7711475 w 8532980"/>
              <a:gd name="connsiteY8" fmla="*/ 1883804 h 5128846"/>
              <a:gd name="connsiteX9" fmla="*/ 8532980 w 8532980"/>
              <a:gd name="connsiteY9" fmla="*/ 2933563 h 5128846"/>
              <a:gd name="connsiteX10" fmla="*/ 7363796 w 8532980"/>
              <a:gd name="connsiteY10" fmla="*/ 4032739 h 5128846"/>
              <a:gd name="connsiteX11" fmla="*/ 6908697 w 8532980"/>
              <a:gd name="connsiteY11" fmla="*/ 3946361 h 5128846"/>
              <a:gd name="connsiteX12" fmla="*/ 6862254 w 8532980"/>
              <a:gd name="connsiteY12" fmla="*/ 3925327 h 5128846"/>
              <a:gd name="connsiteX13" fmla="*/ 6831636 w 8532980"/>
              <a:gd name="connsiteY13" fmla="*/ 3978359 h 5128846"/>
              <a:gd name="connsiteX14" fmla="*/ 5862130 w 8532980"/>
              <a:gd name="connsiteY14" fmla="*/ 4462975 h 5128846"/>
              <a:gd name="connsiteX15" fmla="*/ 5407031 w 8532980"/>
              <a:gd name="connsiteY15" fmla="*/ 4376597 h 5128846"/>
              <a:gd name="connsiteX16" fmla="*/ 5327458 w 8532980"/>
              <a:gd name="connsiteY16" fmla="*/ 4340559 h 5128846"/>
              <a:gd name="connsiteX17" fmla="*/ 5299365 w 8532980"/>
              <a:gd name="connsiteY17" fmla="*/ 4392627 h 5128846"/>
              <a:gd name="connsiteX18" fmla="*/ 3913948 w 8532980"/>
              <a:gd name="connsiteY18" fmla="*/ 5128846 h 5128846"/>
              <a:gd name="connsiteX19" fmla="*/ 2528530 w 8532980"/>
              <a:gd name="connsiteY19" fmla="*/ 4392627 h 5128846"/>
              <a:gd name="connsiteX20" fmla="*/ 2524908 w 8532980"/>
              <a:gd name="connsiteY20" fmla="*/ 4385912 h 5128846"/>
              <a:gd name="connsiteX21" fmla="*/ 2467882 w 8532980"/>
              <a:gd name="connsiteY21" fmla="*/ 4434184 h 5128846"/>
              <a:gd name="connsiteX22" fmla="*/ 2076744 w 8532980"/>
              <a:gd name="connsiteY22" fmla="*/ 4556760 h 5128846"/>
              <a:gd name="connsiteX23" fmla="*/ 1377171 w 8532980"/>
              <a:gd name="connsiteY23" fmla="*/ 3839033 h 5128846"/>
              <a:gd name="connsiteX24" fmla="*/ 1378369 w 8532980"/>
              <a:gd name="connsiteY24" fmla="*/ 3826848 h 5128846"/>
              <a:gd name="connsiteX25" fmla="*/ 1258047 w 8532980"/>
              <a:gd name="connsiteY25" fmla="*/ 3810453 h 5128846"/>
              <a:gd name="connsiteX26" fmla="*/ 0 w 8532980"/>
              <a:gd name="connsiteY26" fmla="*/ 2432264 h 5128846"/>
              <a:gd name="connsiteX27" fmla="*/ 1575582 w 8532980"/>
              <a:gd name="connsiteY27" fmla="*/ 1025495 h 5128846"/>
              <a:gd name="connsiteX28" fmla="*/ 2044112 w 8532980"/>
              <a:gd name="connsiteY28" fmla="*/ 1088741 h 5128846"/>
              <a:gd name="connsiteX29" fmla="*/ 2161983 w 8532980"/>
              <a:gd name="connsiteY29" fmla="*/ 1127260 h 5128846"/>
              <a:gd name="connsiteX30" fmla="*/ 2169262 w 8532980"/>
              <a:gd name="connsiteY30" fmla="*/ 1099241 h 5128846"/>
              <a:gd name="connsiteX31" fmla="*/ 3254034 w 8532980"/>
              <a:gd name="connsiteY31" fmla="*/ 240049 h 5128846"/>
              <a:gd name="connsiteX32" fmla="*/ 4002899 w 8532980"/>
              <a:gd name="connsiteY32" fmla="*/ 561287 h 5128846"/>
              <a:gd name="connsiteX33" fmla="*/ 4013512 w 8532980"/>
              <a:gd name="connsiteY33" fmla="*/ 572812 h 5128846"/>
              <a:gd name="connsiteX34" fmla="*/ 4067439 w 8532980"/>
              <a:gd name="connsiteY34" fmla="*/ 511934 h 5128846"/>
              <a:gd name="connsiteX35" fmla="*/ 5353342 w 8532980"/>
              <a:gd name="connsiteY35" fmla="*/ 0 h 5128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8532980" h="5128846">
                <a:moveTo>
                  <a:pt x="5353342" y="0"/>
                </a:moveTo>
                <a:cubicBezTo>
                  <a:pt x="6043602" y="0"/>
                  <a:pt x="6635843" y="354281"/>
                  <a:pt x="6888821" y="859191"/>
                </a:cubicBezTo>
                <a:lnTo>
                  <a:pt x="6917649" y="937588"/>
                </a:lnTo>
                <a:lnTo>
                  <a:pt x="6948250" y="932797"/>
                </a:lnTo>
                <a:cubicBezTo>
                  <a:pt x="6971768" y="930347"/>
                  <a:pt x="6995630" y="929091"/>
                  <a:pt x="7019777" y="929091"/>
                </a:cubicBezTo>
                <a:cubicBezTo>
                  <a:pt x="7406140" y="929091"/>
                  <a:pt x="7719350" y="1250428"/>
                  <a:pt x="7719350" y="1646818"/>
                </a:cubicBezTo>
                <a:cubicBezTo>
                  <a:pt x="7719350" y="1696367"/>
                  <a:pt x="7714456" y="1744743"/>
                  <a:pt x="7705137" y="1791465"/>
                </a:cubicBezTo>
                <a:lnTo>
                  <a:pt x="7679535" y="1876083"/>
                </a:lnTo>
                <a:lnTo>
                  <a:pt x="7711475" y="1883804"/>
                </a:lnTo>
                <a:cubicBezTo>
                  <a:pt x="8187413" y="2022972"/>
                  <a:pt x="8532980" y="2440329"/>
                  <a:pt x="8532980" y="2933563"/>
                </a:cubicBezTo>
                <a:cubicBezTo>
                  <a:pt x="8532980" y="3540621"/>
                  <a:pt x="8009518" y="4032739"/>
                  <a:pt x="7363796" y="4032739"/>
                </a:cubicBezTo>
                <a:cubicBezTo>
                  <a:pt x="7202365" y="4032739"/>
                  <a:pt x="7048576" y="4001982"/>
                  <a:pt x="6908697" y="3946361"/>
                </a:cubicBezTo>
                <a:lnTo>
                  <a:pt x="6862254" y="3925327"/>
                </a:lnTo>
                <a:lnTo>
                  <a:pt x="6831636" y="3978359"/>
                </a:lnTo>
                <a:cubicBezTo>
                  <a:pt x="6621525" y="4270742"/>
                  <a:pt x="6265707" y="4462975"/>
                  <a:pt x="5862130" y="4462975"/>
                </a:cubicBezTo>
                <a:cubicBezTo>
                  <a:pt x="5700699" y="4462975"/>
                  <a:pt x="5546910" y="4432218"/>
                  <a:pt x="5407031" y="4376597"/>
                </a:cubicBezTo>
                <a:lnTo>
                  <a:pt x="5327458" y="4340559"/>
                </a:lnTo>
                <a:lnTo>
                  <a:pt x="5299365" y="4392627"/>
                </a:lnTo>
                <a:cubicBezTo>
                  <a:pt x="5032558" y="4831152"/>
                  <a:pt x="4512190" y="5128846"/>
                  <a:pt x="3913948" y="5128846"/>
                </a:cubicBezTo>
                <a:cubicBezTo>
                  <a:pt x="3315706" y="5128846"/>
                  <a:pt x="2795338" y="4831152"/>
                  <a:pt x="2528530" y="4392627"/>
                </a:cubicBezTo>
                <a:lnTo>
                  <a:pt x="2524908" y="4385912"/>
                </a:lnTo>
                <a:lnTo>
                  <a:pt x="2467882" y="4434184"/>
                </a:lnTo>
                <a:cubicBezTo>
                  <a:pt x="2356229" y="4511572"/>
                  <a:pt x="2221630" y="4556760"/>
                  <a:pt x="2076744" y="4556760"/>
                </a:cubicBezTo>
                <a:cubicBezTo>
                  <a:pt x="1690381" y="4556760"/>
                  <a:pt x="1377171" y="4235423"/>
                  <a:pt x="1377171" y="3839033"/>
                </a:cubicBezTo>
                <a:lnTo>
                  <a:pt x="1378369" y="3826848"/>
                </a:lnTo>
                <a:lnTo>
                  <a:pt x="1258047" y="3810453"/>
                </a:lnTo>
                <a:cubicBezTo>
                  <a:pt x="540081" y="3679277"/>
                  <a:pt x="0" y="3112084"/>
                  <a:pt x="0" y="2432264"/>
                </a:cubicBezTo>
                <a:cubicBezTo>
                  <a:pt x="0" y="1655327"/>
                  <a:pt x="705412" y="1025495"/>
                  <a:pt x="1575582" y="1025495"/>
                </a:cubicBezTo>
                <a:cubicBezTo>
                  <a:pt x="1738739" y="1025495"/>
                  <a:pt x="1896103" y="1047638"/>
                  <a:pt x="2044112" y="1088741"/>
                </a:cubicBezTo>
                <a:lnTo>
                  <a:pt x="2161983" y="1127260"/>
                </a:lnTo>
                <a:lnTo>
                  <a:pt x="2169262" y="1099241"/>
                </a:lnTo>
                <a:cubicBezTo>
                  <a:pt x="2347984" y="594330"/>
                  <a:pt x="2766385" y="240049"/>
                  <a:pt x="3254034" y="240049"/>
                </a:cubicBezTo>
                <a:cubicBezTo>
                  <a:pt x="3538496" y="240049"/>
                  <a:pt x="3799394" y="360603"/>
                  <a:pt x="4002899" y="561287"/>
                </a:cubicBezTo>
                <a:lnTo>
                  <a:pt x="4013512" y="572812"/>
                </a:lnTo>
                <a:lnTo>
                  <a:pt x="4067439" y="511934"/>
                </a:lnTo>
                <a:cubicBezTo>
                  <a:pt x="4373088" y="199283"/>
                  <a:pt x="4835647" y="0"/>
                  <a:pt x="5353342" y="0"/>
                </a:cubicBezTo>
                <a:close/>
              </a:path>
            </a:pathLst>
          </a:custGeom>
          <a:solidFill>
            <a:srgbClr val="0066CC"/>
          </a:solidFill>
          <a:ln>
            <a:noFill/>
          </a:ln>
          <a:effectLst>
            <a:outerShdw blurRad="520700" dist="520700" dir="2700000" algn="tl" rotWithShape="0">
              <a:prstClr val="black">
                <a:alpha val="2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2CD7C455-E6BA-8DDF-47DF-5B506893AB52}"/>
              </a:ext>
            </a:extLst>
          </p:cNvPr>
          <p:cNvSpPr/>
          <p:nvPr/>
        </p:nvSpPr>
        <p:spPr>
          <a:xfrm>
            <a:off x="2087980" y="957949"/>
            <a:ext cx="8016049" cy="5021943"/>
          </a:xfrm>
          <a:custGeom>
            <a:avLst/>
            <a:gdLst>
              <a:gd name="connsiteX0" fmla="*/ 5353342 w 8532980"/>
              <a:gd name="connsiteY0" fmla="*/ 0 h 5128846"/>
              <a:gd name="connsiteX1" fmla="*/ 6888821 w 8532980"/>
              <a:gd name="connsiteY1" fmla="*/ 859191 h 5128846"/>
              <a:gd name="connsiteX2" fmla="*/ 6917649 w 8532980"/>
              <a:gd name="connsiteY2" fmla="*/ 937588 h 5128846"/>
              <a:gd name="connsiteX3" fmla="*/ 6948250 w 8532980"/>
              <a:gd name="connsiteY3" fmla="*/ 932797 h 5128846"/>
              <a:gd name="connsiteX4" fmla="*/ 7019777 w 8532980"/>
              <a:gd name="connsiteY4" fmla="*/ 929091 h 5128846"/>
              <a:gd name="connsiteX5" fmla="*/ 7719350 w 8532980"/>
              <a:gd name="connsiteY5" fmla="*/ 1646818 h 5128846"/>
              <a:gd name="connsiteX6" fmla="*/ 7705137 w 8532980"/>
              <a:gd name="connsiteY6" fmla="*/ 1791465 h 5128846"/>
              <a:gd name="connsiteX7" fmla="*/ 7679535 w 8532980"/>
              <a:gd name="connsiteY7" fmla="*/ 1876083 h 5128846"/>
              <a:gd name="connsiteX8" fmla="*/ 7711475 w 8532980"/>
              <a:gd name="connsiteY8" fmla="*/ 1883804 h 5128846"/>
              <a:gd name="connsiteX9" fmla="*/ 8532980 w 8532980"/>
              <a:gd name="connsiteY9" fmla="*/ 2933563 h 5128846"/>
              <a:gd name="connsiteX10" fmla="*/ 7363796 w 8532980"/>
              <a:gd name="connsiteY10" fmla="*/ 4032739 h 5128846"/>
              <a:gd name="connsiteX11" fmla="*/ 6908697 w 8532980"/>
              <a:gd name="connsiteY11" fmla="*/ 3946361 h 5128846"/>
              <a:gd name="connsiteX12" fmla="*/ 6862254 w 8532980"/>
              <a:gd name="connsiteY12" fmla="*/ 3925327 h 5128846"/>
              <a:gd name="connsiteX13" fmla="*/ 6831636 w 8532980"/>
              <a:gd name="connsiteY13" fmla="*/ 3978359 h 5128846"/>
              <a:gd name="connsiteX14" fmla="*/ 5862130 w 8532980"/>
              <a:gd name="connsiteY14" fmla="*/ 4462975 h 5128846"/>
              <a:gd name="connsiteX15" fmla="*/ 5407031 w 8532980"/>
              <a:gd name="connsiteY15" fmla="*/ 4376597 h 5128846"/>
              <a:gd name="connsiteX16" fmla="*/ 5327458 w 8532980"/>
              <a:gd name="connsiteY16" fmla="*/ 4340559 h 5128846"/>
              <a:gd name="connsiteX17" fmla="*/ 5299365 w 8532980"/>
              <a:gd name="connsiteY17" fmla="*/ 4392627 h 5128846"/>
              <a:gd name="connsiteX18" fmla="*/ 3913948 w 8532980"/>
              <a:gd name="connsiteY18" fmla="*/ 5128846 h 5128846"/>
              <a:gd name="connsiteX19" fmla="*/ 2528530 w 8532980"/>
              <a:gd name="connsiteY19" fmla="*/ 4392627 h 5128846"/>
              <a:gd name="connsiteX20" fmla="*/ 2524908 w 8532980"/>
              <a:gd name="connsiteY20" fmla="*/ 4385912 h 5128846"/>
              <a:gd name="connsiteX21" fmla="*/ 2467882 w 8532980"/>
              <a:gd name="connsiteY21" fmla="*/ 4434184 h 5128846"/>
              <a:gd name="connsiteX22" fmla="*/ 2076744 w 8532980"/>
              <a:gd name="connsiteY22" fmla="*/ 4556760 h 5128846"/>
              <a:gd name="connsiteX23" fmla="*/ 1377171 w 8532980"/>
              <a:gd name="connsiteY23" fmla="*/ 3839033 h 5128846"/>
              <a:gd name="connsiteX24" fmla="*/ 1378369 w 8532980"/>
              <a:gd name="connsiteY24" fmla="*/ 3826848 h 5128846"/>
              <a:gd name="connsiteX25" fmla="*/ 1258047 w 8532980"/>
              <a:gd name="connsiteY25" fmla="*/ 3810453 h 5128846"/>
              <a:gd name="connsiteX26" fmla="*/ 0 w 8532980"/>
              <a:gd name="connsiteY26" fmla="*/ 2432264 h 5128846"/>
              <a:gd name="connsiteX27" fmla="*/ 1575582 w 8532980"/>
              <a:gd name="connsiteY27" fmla="*/ 1025495 h 5128846"/>
              <a:gd name="connsiteX28" fmla="*/ 2044112 w 8532980"/>
              <a:gd name="connsiteY28" fmla="*/ 1088741 h 5128846"/>
              <a:gd name="connsiteX29" fmla="*/ 2161983 w 8532980"/>
              <a:gd name="connsiteY29" fmla="*/ 1127260 h 5128846"/>
              <a:gd name="connsiteX30" fmla="*/ 2169262 w 8532980"/>
              <a:gd name="connsiteY30" fmla="*/ 1099241 h 5128846"/>
              <a:gd name="connsiteX31" fmla="*/ 3254034 w 8532980"/>
              <a:gd name="connsiteY31" fmla="*/ 240049 h 5128846"/>
              <a:gd name="connsiteX32" fmla="*/ 4002899 w 8532980"/>
              <a:gd name="connsiteY32" fmla="*/ 561287 h 5128846"/>
              <a:gd name="connsiteX33" fmla="*/ 4013512 w 8532980"/>
              <a:gd name="connsiteY33" fmla="*/ 572812 h 5128846"/>
              <a:gd name="connsiteX34" fmla="*/ 4067439 w 8532980"/>
              <a:gd name="connsiteY34" fmla="*/ 511934 h 5128846"/>
              <a:gd name="connsiteX35" fmla="*/ 5353342 w 8532980"/>
              <a:gd name="connsiteY35" fmla="*/ 0 h 5128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8532980" h="5128846">
                <a:moveTo>
                  <a:pt x="5353342" y="0"/>
                </a:moveTo>
                <a:cubicBezTo>
                  <a:pt x="6043602" y="0"/>
                  <a:pt x="6635843" y="354281"/>
                  <a:pt x="6888821" y="859191"/>
                </a:cubicBezTo>
                <a:lnTo>
                  <a:pt x="6917649" y="937588"/>
                </a:lnTo>
                <a:lnTo>
                  <a:pt x="6948250" y="932797"/>
                </a:lnTo>
                <a:cubicBezTo>
                  <a:pt x="6971768" y="930347"/>
                  <a:pt x="6995630" y="929091"/>
                  <a:pt x="7019777" y="929091"/>
                </a:cubicBezTo>
                <a:cubicBezTo>
                  <a:pt x="7406140" y="929091"/>
                  <a:pt x="7719350" y="1250428"/>
                  <a:pt x="7719350" y="1646818"/>
                </a:cubicBezTo>
                <a:cubicBezTo>
                  <a:pt x="7719350" y="1696367"/>
                  <a:pt x="7714456" y="1744743"/>
                  <a:pt x="7705137" y="1791465"/>
                </a:cubicBezTo>
                <a:lnTo>
                  <a:pt x="7679535" y="1876083"/>
                </a:lnTo>
                <a:lnTo>
                  <a:pt x="7711475" y="1883804"/>
                </a:lnTo>
                <a:cubicBezTo>
                  <a:pt x="8187413" y="2022972"/>
                  <a:pt x="8532980" y="2440329"/>
                  <a:pt x="8532980" y="2933563"/>
                </a:cubicBezTo>
                <a:cubicBezTo>
                  <a:pt x="8532980" y="3540621"/>
                  <a:pt x="8009518" y="4032739"/>
                  <a:pt x="7363796" y="4032739"/>
                </a:cubicBezTo>
                <a:cubicBezTo>
                  <a:pt x="7202365" y="4032739"/>
                  <a:pt x="7048576" y="4001982"/>
                  <a:pt x="6908697" y="3946361"/>
                </a:cubicBezTo>
                <a:lnTo>
                  <a:pt x="6862254" y="3925327"/>
                </a:lnTo>
                <a:lnTo>
                  <a:pt x="6831636" y="3978359"/>
                </a:lnTo>
                <a:cubicBezTo>
                  <a:pt x="6621525" y="4270742"/>
                  <a:pt x="6265707" y="4462975"/>
                  <a:pt x="5862130" y="4462975"/>
                </a:cubicBezTo>
                <a:cubicBezTo>
                  <a:pt x="5700699" y="4462975"/>
                  <a:pt x="5546910" y="4432218"/>
                  <a:pt x="5407031" y="4376597"/>
                </a:cubicBezTo>
                <a:lnTo>
                  <a:pt x="5327458" y="4340559"/>
                </a:lnTo>
                <a:lnTo>
                  <a:pt x="5299365" y="4392627"/>
                </a:lnTo>
                <a:cubicBezTo>
                  <a:pt x="5032558" y="4831152"/>
                  <a:pt x="4512190" y="5128846"/>
                  <a:pt x="3913948" y="5128846"/>
                </a:cubicBezTo>
                <a:cubicBezTo>
                  <a:pt x="3315706" y="5128846"/>
                  <a:pt x="2795338" y="4831152"/>
                  <a:pt x="2528530" y="4392627"/>
                </a:cubicBezTo>
                <a:lnTo>
                  <a:pt x="2524908" y="4385912"/>
                </a:lnTo>
                <a:lnTo>
                  <a:pt x="2467882" y="4434184"/>
                </a:lnTo>
                <a:cubicBezTo>
                  <a:pt x="2356229" y="4511572"/>
                  <a:pt x="2221630" y="4556760"/>
                  <a:pt x="2076744" y="4556760"/>
                </a:cubicBezTo>
                <a:cubicBezTo>
                  <a:pt x="1690381" y="4556760"/>
                  <a:pt x="1377171" y="4235423"/>
                  <a:pt x="1377171" y="3839033"/>
                </a:cubicBezTo>
                <a:lnTo>
                  <a:pt x="1378369" y="3826848"/>
                </a:lnTo>
                <a:lnTo>
                  <a:pt x="1258047" y="3810453"/>
                </a:lnTo>
                <a:cubicBezTo>
                  <a:pt x="540081" y="3679277"/>
                  <a:pt x="0" y="3112084"/>
                  <a:pt x="0" y="2432264"/>
                </a:cubicBezTo>
                <a:cubicBezTo>
                  <a:pt x="0" y="1655327"/>
                  <a:pt x="705412" y="1025495"/>
                  <a:pt x="1575582" y="1025495"/>
                </a:cubicBezTo>
                <a:cubicBezTo>
                  <a:pt x="1738739" y="1025495"/>
                  <a:pt x="1896103" y="1047638"/>
                  <a:pt x="2044112" y="1088741"/>
                </a:cubicBezTo>
                <a:lnTo>
                  <a:pt x="2161983" y="1127260"/>
                </a:lnTo>
                <a:lnTo>
                  <a:pt x="2169262" y="1099241"/>
                </a:lnTo>
                <a:cubicBezTo>
                  <a:pt x="2347984" y="594330"/>
                  <a:pt x="2766385" y="240049"/>
                  <a:pt x="3254034" y="240049"/>
                </a:cubicBezTo>
                <a:cubicBezTo>
                  <a:pt x="3538496" y="240049"/>
                  <a:pt x="3799394" y="360603"/>
                  <a:pt x="4002899" y="561287"/>
                </a:cubicBezTo>
                <a:lnTo>
                  <a:pt x="4013512" y="572812"/>
                </a:lnTo>
                <a:lnTo>
                  <a:pt x="4067439" y="511934"/>
                </a:lnTo>
                <a:cubicBezTo>
                  <a:pt x="4373088" y="199283"/>
                  <a:pt x="4835647" y="0"/>
                  <a:pt x="5353342" y="0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  <a:effectLst>
            <a:outerShdw blurRad="3429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7E38B1F-A7AF-3C4A-B23E-875BDA5C44F8}"/>
              </a:ext>
            </a:extLst>
          </p:cNvPr>
          <p:cNvSpPr/>
          <p:nvPr/>
        </p:nvSpPr>
        <p:spPr>
          <a:xfrm>
            <a:off x="2444658" y="1234319"/>
            <a:ext cx="7302684" cy="4480156"/>
          </a:xfrm>
          <a:custGeom>
            <a:avLst/>
            <a:gdLst>
              <a:gd name="connsiteX0" fmla="*/ 5353342 w 8532980"/>
              <a:gd name="connsiteY0" fmla="*/ 0 h 5128846"/>
              <a:gd name="connsiteX1" fmla="*/ 6888821 w 8532980"/>
              <a:gd name="connsiteY1" fmla="*/ 859191 h 5128846"/>
              <a:gd name="connsiteX2" fmla="*/ 6917649 w 8532980"/>
              <a:gd name="connsiteY2" fmla="*/ 937588 h 5128846"/>
              <a:gd name="connsiteX3" fmla="*/ 6948250 w 8532980"/>
              <a:gd name="connsiteY3" fmla="*/ 932797 h 5128846"/>
              <a:gd name="connsiteX4" fmla="*/ 7019777 w 8532980"/>
              <a:gd name="connsiteY4" fmla="*/ 929091 h 5128846"/>
              <a:gd name="connsiteX5" fmla="*/ 7719350 w 8532980"/>
              <a:gd name="connsiteY5" fmla="*/ 1646818 h 5128846"/>
              <a:gd name="connsiteX6" fmla="*/ 7705137 w 8532980"/>
              <a:gd name="connsiteY6" fmla="*/ 1791465 h 5128846"/>
              <a:gd name="connsiteX7" fmla="*/ 7679535 w 8532980"/>
              <a:gd name="connsiteY7" fmla="*/ 1876083 h 5128846"/>
              <a:gd name="connsiteX8" fmla="*/ 7711475 w 8532980"/>
              <a:gd name="connsiteY8" fmla="*/ 1883804 h 5128846"/>
              <a:gd name="connsiteX9" fmla="*/ 8532980 w 8532980"/>
              <a:gd name="connsiteY9" fmla="*/ 2933563 h 5128846"/>
              <a:gd name="connsiteX10" fmla="*/ 7363796 w 8532980"/>
              <a:gd name="connsiteY10" fmla="*/ 4032739 h 5128846"/>
              <a:gd name="connsiteX11" fmla="*/ 6908697 w 8532980"/>
              <a:gd name="connsiteY11" fmla="*/ 3946361 h 5128846"/>
              <a:gd name="connsiteX12" fmla="*/ 6862254 w 8532980"/>
              <a:gd name="connsiteY12" fmla="*/ 3925327 h 5128846"/>
              <a:gd name="connsiteX13" fmla="*/ 6831636 w 8532980"/>
              <a:gd name="connsiteY13" fmla="*/ 3978359 h 5128846"/>
              <a:gd name="connsiteX14" fmla="*/ 5862130 w 8532980"/>
              <a:gd name="connsiteY14" fmla="*/ 4462975 h 5128846"/>
              <a:gd name="connsiteX15" fmla="*/ 5407031 w 8532980"/>
              <a:gd name="connsiteY15" fmla="*/ 4376597 h 5128846"/>
              <a:gd name="connsiteX16" fmla="*/ 5327458 w 8532980"/>
              <a:gd name="connsiteY16" fmla="*/ 4340559 h 5128846"/>
              <a:gd name="connsiteX17" fmla="*/ 5299365 w 8532980"/>
              <a:gd name="connsiteY17" fmla="*/ 4392627 h 5128846"/>
              <a:gd name="connsiteX18" fmla="*/ 3913948 w 8532980"/>
              <a:gd name="connsiteY18" fmla="*/ 5128846 h 5128846"/>
              <a:gd name="connsiteX19" fmla="*/ 2528530 w 8532980"/>
              <a:gd name="connsiteY19" fmla="*/ 4392627 h 5128846"/>
              <a:gd name="connsiteX20" fmla="*/ 2524908 w 8532980"/>
              <a:gd name="connsiteY20" fmla="*/ 4385912 h 5128846"/>
              <a:gd name="connsiteX21" fmla="*/ 2467882 w 8532980"/>
              <a:gd name="connsiteY21" fmla="*/ 4434184 h 5128846"/>
              <a:gd name="connsiteX22" fmla="*/ 2076744 w 8532980"/>
              <a:gd name="connsiteY22" fmla="*/ 4556760 h 5128846"/>
              <a:gd name="connsiteX23" fmla="*/ 1377171 w 8532980"/>
              <a:gd name="connsiteY23" fmla="*/ 3839033 h 5128846"/>
              <a:gd name="connsiteX24" fmla="*/ 1378369 w 8532980"/>
              <a:gd name="connsiteY24" fmla="*/ 3826848 h 5128846"/>
              <a:gd name="connsiteX25" fmla="*/ 1258047 w 8532980"/>
              <a:gd name="connsiteY25" fmla="*/ 3810453 h 5128846"/>
              <a:gd name="connsiteX26" fmla="*/ 0 w 8532980"/>
              <a:gd name="connsiteY26" fmla="*/ 2432264 h 5128846"/>
              <a:gd name="connsiteX27" fmla="*/ 1575582 w 8532980"/>
              <a:gd name="connsiteY27" fmla="*/ 1025495 h 5128846"/>
              <a:gd name="connsiteX28" fmla="*/ 2044112 w 8532980"/>
              <a:gd name="connsiteY28" fmla="*/ 1088741 h 5128846"/>
              <a:gd name="connsiteX29" fmla="*/ 2161983 w 8532980"/>
              <a:gd name="connsiteY29" fmla="*/ 1127260 h 5128846"/>
              <a:gd name="connsiteX30" fmla="*/ 2169262 w 8532980"/>
              <a:gd name="connsiteY30" fmla="*/ 1099241 h 5128846"/>
              <a:gd name="connsiteX31" fmla="*/ 3254034 w 8532980"/>
              <a:gd name="connsiteY31" fmla="*/ 240049 h 5128846"/>
              <a:gd name="connsiteX32" fmla="*/ 4002899 w 8532980"/>
              <a:gd name="connsiteY32" fmla="*/ 561287 h 5128846"/>
              <a:gd name="connsiteX33" fmla="*/ 4013512 w 8532980"/>
              <a:gd name="connsiteY33" fmla="*/ 572812 h 5128846"/>
              <a:gd name="connsiteX34" fmla="*/ 4067439 w 8532980"/>
              <a:gd name="connsiteY34" fmla="*/ 511934 h 5128846"/>
              <a:gd name="connsiteX35" fmla="*/ 5353342 w 8532980"/>
              <a:gd name="connsiteY35" fmla="*/ 0 h 5128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8532980" h="5128846">
                <a:moveTo>
                  <a:pt x="5353342" y="0"/>
                </a:moveTo>
                <a:cubicBezTo>
                  <a:pt x="6043602" y="0"/>
                  <a:pt x="6635843" y="354281"/>
                  <a:pt x="6888821" y="859191"/>
                </a:cubicBezTo>
                <a:lnTo>
                  <a:pt x="6917649" y="937588"/>
                </a:lnTo>
                <a:lnTo>
                  <a:pt x="6948250" y="932797"/>
                </a:lnTo>
                <a:cubicBezTo>
                  <a:pt x="6971768" y="930347"/>
                  <a:pt x="6995630" y="929091"/>
                  <a:pt x="7019777" y="929091"/>
                </a:cubicBezTo>
                <a:cubicBezTo>
                  <a:pt x="7406140" y="929091"/>
                  <a:pt x="7719350" y="1250428"/>
                  <a:pt x="7719350" y="1646818"/>
                </a:cubicBezTo>
                <a:cubicBezTo>
                  <a:pt x="7719350" y="1696367"/>
                  <a:pt x="7714456" y="1744743"/>
                  <a:pt x="7705137" y="1791465"/>
                </a:cubicBezTo>
                <a:lnTo>
                  <a:pt x="7679535" y="1876083"/>
                </a:lnTo>
                <a:lnTo>
                  <a:pt x="7711475" y="1883804"/>
                </a:lnTo>
                <a:cubicBezTo>
                  <a:pt x="8187413" y="2022972"/>
                  <a:pt x="8532980" y="2440329"/>
                  <a:pt x="8532980" y="2933563"/>
                </a:cubicBezTo>
                <a:cubicBezTo>
                  <a:pt x="8532980" y="3540621"/>
                  <a:pt x="8009518" y="4032739"/>
                  <a:pt x="7363796" y="4032739"/>
                </a:cubicBezTo>
                <a:cubicBezTo>
                  <a:pt x="7202365" y="4032739"/>
                  <a:pt x="7048576" y="4001982"/>
                  <a:pt x="6908697" y="3946361"/>
                </a:cubicBezTo>
                <a:lnTo>
                  <a:pt x="6862254" y="3925327"/>
                </a:lnTo>
                <a:lnTo>
                  <a:pt x="6831636" y="3978359"/>
                </a:lnTo>
                <a:cubicBezTo>
                  <a:pt x="6621525" y="4270742"/>
                  <a:pt x="6265707" y="4462975"/>
                  <a:pt x="5862130" y="4462975"/>
                </a:cubicBezTo>
                <a:cubicBezTo>
                  <a:pt x="5700699" y="4462975"/>
                  <a:pt x="5546910" y="4432218"/>
                  <a:pt x="5407031" y="4376597"/>
                </a:cubicBezTo>
                <a:lnTo>
                  <a:pt x="5327458" y="4340559"/>
                </a:lnTo>
                <a:lnTo>
                  <a:pt x="5299365" y="4392627"/>
                </a:lnTo>
                <a:cubicBezTo>
                  <a:pt x="5032558" y="4831152"/>
                  <a:pt x="4512190" y="5128846"/>
                  <a:pt x="3913948" y="5128846"/>
                </a:cubicBezTo>
                <a:cubicBezTo>
                  <a:pt x="3315706" y="5128846"/>
                  <a:pt x="2795338" y="4831152"/>
                  <a:pt x="2528530" y="4392627"/>
                </a:cubicBezTo>
                <a:lnTo>
                  <a:pt x="2524908" y="4385912"/>
                </a:lnTo>
                <a:lnTo>
                  <a:pt x="2467882" y="4434184"/>
                </a:lnTo>
                <a:cubicBezTo>
                  <a:pt x="2356229" y="4511572"/>
                  <a:pt x="2221630" y="4556760"/>
                  <a:pt x="2076744" y="4556760"/>
                </a:cubicBezTo>
                <a:cubicBezTo>
                  <a:pt x="1690381" y="4556760"/>
                  <a:pt x="1377171" y="4235423"/>
                  <a:pt x="1377171" y="3839033"/>
                </a:cubicBezTo>
                <a:lnTo>
                  <a:pt x="1378369" y="3826848"/>
                </a:lnTo>
                <a:lnTo>
                  <a:pt x="1258047" y="3810453"/>
                </a:lnTo>
                <a:cubicBezTo>
                  <a:pt x="540081" y="3679277"/>
                  <a:pt x="0" y="3112084"/>
                  <a:pt x="0" y="2432264"/>
                </a:cubicBezTo>
                <a:cubicBezTo>
                  <a:pt x="0" y="1655327"/>
                  <a:pt x="705412" y="1025495"/>
                  <a:pt x="1575582" y="1025495"/>
                </a:cubicBezTo>
                <a:cubicBezTo>
                  <a:pt x="1738739" y="1025495"/>
                  <a:pt x="1896103" y="1047638"/>
                  <a:pt x="2044112" y="1088741"/>
                </a:cubicBezTo>
                <a:lnTo>
                  <a:pt x="2161983" y="1127260"/>
                </a:lnTo>
                <a:lnTo>
                  <a:pt x="2169262" y="1099241"/>
                </a:lnTo>
                <a:cubicBezTo>
                  <a:pt x="2347984" y="594330"/>
                  <a:pt x="2766385" y="240049"/>
                  <a:pt x="3254034" y="240049"/>
                </a:cubicBezTo>
                <a:cubicBezTo>
                  <a:pt x="3538496" y="240049"/>
                  <a:pt x="3799394" y="360603"/>
                  <a:pt x="4002899" y="561287"/>
                </a:cubicBezTo>
                <a:lnTo>
                  <a:pt x="4013512" y="572812"/>
                </a:lnTo>
                <a:lnTo>
                  <a:pt x="4067439" y="511934"/>
                </a:lnTo>
                <a:cubicBezTo>
                  <a:pt x="4373088" y="199283"/>
                  <a:pt x="4835647" y="0"/>
                  <a:pt x="535334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65100" dist="254000" dir="27000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2632818-C232-1685-6D61-9859EAB930E9}"/>
              </a:ext>
            </a:extLst>
          </p:cNvPr>
          <p:cNvSpPr/>
          <p:nvPr/>
        </p:nvSpPr>
        <p:spPr>
          <a:xfrm>
            <a:off x="9038645" y="678244"/>
            <a:ext cx="1310017" cy="787401"/>
          </a:xfrm>
          <a:custGeom>
            <a:avLst/>
            <a:gdLst>
              <a:gd name="connsiteX0" fmla="*/ 5353342 w 8532980"/>
              <a:gd name="connsiteY0" fmla="*/ 0 h 5128846"/>
              <a:gd name="connsiteX1" fmla="*/ 6888821 w 8532980"/>
              <a:gd name="connsiteY1" fmla="*/ 859191 h 5128846"/>
              <a:gd name="connsiteX2" fmla="*/ 6917649 w 8532980"/>
              <a:gd name="connsiteY2" fmla="*/ 937588 h 5128846"/>
              <a:gd name="connsiteX3" fmla="*/ 6948250 w 8532980"/>
              <a:gd name="connsiteY3" fmla="*/ 932797 h 5128846"/>
              <a:gd name="connsiteX4" fmla="*/ 7019777 w 8532980"/>
              <a:gd name="connsiteY4" fmla="*/ 929091 h 5128846"/>
              <a:gd name="connsiteX5" fmla="*/ 7719350 w 8532980"/>
              <a:gd name="connsiteY5" fmla="*/ 1646818 h 5128846"/>
              <a:gd name="connsiteX6" fmla="*/ 7705137 w 8532980"/>
              <a:gd name="connsiteY6" fmla="*/ 1791465 h 5128846"/>
              <a:gd name="connsiteX7" fmla="*/ 7679535 w 8532980"/>
              <a:gd name="connsiteY7" fmla="*/ 1876083 h 5128846"/>
              <a:gd name="connsiteX8" fmla="*/ 7711475 w 8532980"/>
              <a:gd name="connsiteY8" fmla="*/ 1883804 h 5128846"/>
              <a:gd name="connsiteX9" fmla="*/ 8532980 w 8532980"/>
              <a:gd name="connsiteY9" fmla="*/ 2933563 h 5128846"/>
              <a:gd name="connsiteX10" fmla="*/ 7363796 w 8532980"/>
              <a:gd name="connsiteY10" fmla="*/ 4032739 h 5128846"/>
              <a:gd name="connsiteX11" fmla="*/ 6908697 w 8532980"/>
              <a:gd name="connsiteY11" fmla="*/ 3946361 h 5128846"/>
              <a:gd name="connsiteX12" fmla="*/ 6862254 w 8532980"/>
              <a:gd name="connsiteY12" fmla="*/ 3925327 h 5128846"/>
              <a:gd name="connsiteX13" fmla="*/ 6831636 w 8532980"/>
              <a:gd name="connsiteY13" fmla="*/ 3978359 h 5128846"/>
              <a:gd name="connsiteX14" fmla="*/ 5862130 w 8532980"/>
              <a:gd name="connsiteY14" fmla="*/ 4462975 h 5128846"/>
              <a:gd name="connsiteX15" fmla="*/ 5407031 w 8532980"/>
              <a:gd name="connsiteY15" fmla="*/ 4376597 h 5128846"/>
              <a:gd name="connsiteX16" fmla="*/ 5327458 w 8532980"/>
              <a:gd name="connsiteY16" fmla="*/ 4340559 h 5128846"/>
              <a:gd name="connsiteX17" fmla="*/ 5299365 w 8532980"/>
              <a:gd name="connsiteY17" fmla="*/ 4392627 h 5128846"/>
              <a:gd name="connsiteX18" fmla="*/ 3913948 w 8532980"/>
              <a:gd name="connsiteY18" fmla="*/ 5128846 h 5128846"/>
              <a:gd name="connsiteX19" fmla="*/ 2528530 w 8532980"/>
              <a:gd name="connsiteY19" fmla="*/ 4392627 h 5128846"/>
              <a:gd name="connsiteX20" fmla="*/ 2524908 w 8532980"/>
              <a:gd name="connsiteY20" fmla="*/ 4385912 h 5128846"/>
              <a:gd name="connsiteX21" fmla="*/ 2467882 w 8532980"/>
              <a:gd name="connsiteY21" fmla="*/ 4434184 h 5128846"/>
              <a:gd name="connsiteX22" fmla="*/ 2076744 w 8532980"/>
              <a:gd name="connsiteY22" fmla="*/ 4556760 h 5128846"/>
              <a:gd name="connsiteX23" fmla="*/ 1377171 w 8532980"/>
              <a:gd name="connsiteY23" fmla="*/ 3839033 h 5128846"/>
              <a:gd name="connsiteX24" fmla="*/ 1378369 w 8532980"/>
              <a:gd name="connsiteY24" fmla="*/ 3826848 h 5128846"/>
              <a:gd name="connsiteX25" fmla="*/ 1258047 w 8532980"/>
              <a:gd name="connsiteY25" fmla="*/ 3810453 h 5128846"/>
              <a:gd name="connsiteX26" fmla="*/ 0 w 8532980"/>
              <a:gd name="connsiteY26" fmla="*/ 2432264 h 5128846"/>
              <a:gd name="connsiteX27" fmla="*/ 1575582 w 8532980"/>
              <a:gd name="connsiteY27" fmla="*/ 1025495 h 5128846"/>
              <a:gd name="connsiteX28" fmla="*/ 2044112 w 8532980"/>
              <a:gd name="connsiteY28" fmla="*/ 1088741 h 5128846"/>
              <a:gd name="connsiteX29" fmla="*/ 2161983 w 8532980"/>
              <a:gd name="connsiteY29" fmla="*/ 1127260 h 5128846"/>
              <a:gd name="connsiteX30" fmla="*/ 2169262 w 8532980"/>
              <a:gd name="connsiteY30" fmla="*/ 1099241 h 5128846"/>
              <a:gd name="connsiteX31" fmla="*/ 3254034 w 8532980"/>
              <a:gd name="connsiteY31" fmla="*/ 240049 h 5128846"/>
              <a:gd name="connsiteX32" fmla="*/ 4002899 w 8532980"/>
              <a:gd name="connsiteY32" fmla="*/ 561287 h 5128846"/>
              <a:gd name="connsiteX33" fmla="*/ 4013512 w 8532980"/>
              <a:gd name="connsiteY33" fmla="*/ 572812 h 5128846"/>
              <a:gd name="connsiteX34" fmla="*/ 4067439 w 8532980"/>
              <a:gd name="connsiteY34" fmla="*/ 511934 h 5128846"/>
              <a:gd name="connsiteX35" fmla="*/ 5353342 w 8532980"/>
              <a:gd name="connsiteY35" fmla="*/ 0 h 5128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8532980" h="5128846">
                <a:moveTo>
                  <a:pt x="5353342" y="0"/>
                </a:moveTo>
                <a:cubicBezTo>
                  <a:pt x="6043602" y="0"/>
                  <a:pt x="6635843" y="354281"/>
                  <a:pt x="6888821" y="859191"/>
                </a:cubicBezTo>
                <a:lnTo>
                  <a:pt x="6917649" y="937588"/>
                </a:lnTo>
                <a:lnTo>
                  <a:pt x="6948250" y="932797"/>
                </a:lnTo>
                <a:cubicBezTo>
                  <a:pt x="6971768" y="930347"/>
                  <a:pt x="6995630" y="929091"/>
                  <a:pt x="7019777" y="929091"/>
                </a:cubicBezTo>
                <a:cubicBezTo>
                  <a:pt x="7406140" y="929091"/>
                  <a:pt x="7719350" y="1250428"/>
                  <a:pt x="7719350" y="1646818"/>
                </a:cubicBezTo>
                <a:cubicBezTo>
                  <a:pt x="7719350" y="1696367"/>
                  <a:pt x="7714456" y="1744743"/>
                  <a:pt x="7705137" y="1791465"/>
                </a:cubicBezTo>
                <a:lnTo>
                  <a:pt x="7679535" y="1876083"/>
                </a:lnTo>
                <a:lnTo>
                  <a:pt x="7711475" y="1883804"/>
                </a:lnTo>
                <a:cubicBezTo>
                  <a:pt x="8187413" y="2022972"/>
                  <a:pt x="8532980" y="2440329"/>
                  <a:pt x="8532980" y="2933563"/>
                </a:cubicBezTo>
                <a:cubicBezTo>
                  <a:pt x="8532980" y="3540621"/>
                  <a:pt x="8009518" y="4032739"/>
                  <a:pt x="7363796" y="4032739"/>
                </a:cubicBezTo>
                <a:cubicBezTo>
                  <a:pt x="7202365" y="4032739"/>
                  <a:pt x="7048576" y="4001982"/>
                  <a:pt x="6908697" y="3946361"/>
                </a:cubicBezTo>
                <a:lnTo>
                  <a:pt x="6862254" y="3925327"/>
                </a:lnTo>
                <a:lnTo>
                  <a:pt x="6831636" y="3978359"/>
                </a:lnTo>
                <a:cubicBezTo>
                  <a:pt x="6621525" y="4270742"/>
                  <a:pt x="6265707" y="4462975"/>
                  <a:pt x="5862130" y="4462975"/>
                </a:cubicBezTo>
                <a:cubicBezTo>
                  <a:pt x="5700699" y="4462975"/>
                  <a:pt x="5546910" y="4432218"/>
                  <a:pt x="5407031" y="4376597"/>
                </a:cubicBezTo>
                <a:lnTo>
                  <a:pt x="5327458" y="4340559"/>
                </a:lnTo>
                <a:lnTo>
                  <a:pt x="5299365" y="4392627"/>
                </a:lnTo>
                <a:cubicBezTo>
                  <a:pt x="5032558" y="4831152"/>
                  <a:pt x="4512190" y="5128846"/>
                  <a:pt x="3913948" y="5128846"/>
                </a:cubicBezTo>
                <a:cubicBezTo>
                  <a:pt x="3315706" y="5128846"/>
                  <a:pt x="2795338" y="4831152"/>
                  <a:pt x="2528530" y="4392627"/>
                </a:cubicBezTo>
                <a:lnTo>
                  <a:pt x="2524908" y="4385912"/>
                </a:lnTo>
                <a:lnTo>
                  <a:pt x="2467882" y="4434184"/>
                </a:lnTo>
                <a:cubicBezTo>
                  <a:pt x="2356229" y="4511572"/>
                  <a:pt x="2221630" y="4556760"/>
                  <a:pt x="2076744" y="4556760"/>
                </a:cubicBezTo>
                <a:cubicBezTo>
                  <a:pt x="1690381" y="4556760"/>
                  <a:pt x="1377171" y="4235423"/>
                  <a:pt x="1377171" y="3839033"/>
                </a:cubicBezTo>
                <a:lnTo>
                  <a:pt x="1378369" y="3826848"/>
                </a:lnTo>
                <a:lnTo>
                  <a:pt x="1258047" y="3810453"/>
                </a:lnTo>
                <a:cubicBezTo>
                  <a:pt x="540081" y="3679277"/>
                  <a:pt x="0" y="3112084"/>
                  <a:pt x="0" y="2432264"/>
                </a:cubicBezTo>
                <a:cubicBezTo>
                  <a:pt x="0" y="1655327"/>
                  <a:pt x="705412" y="1025495"/>
                  <a:pt x="1575582" y="1025495"/>
                </a:cubicBezTo>
                <a:cubicBezTo>
                  <a:pt x="1738739" y="1025495"/>
                  <a:pt x="1896103" y="1047638"/>
                  <a:pt x="2044112" y="1088741"/>
                </a:cubicBezTo>
                <a:lnTo>
                  <a:pt x="2161983" y="1127260"/>
                </a:lnTo>
                <a:lnTo>
                  <a:pt x="2169262" y="1099241"/>
                </a:lnTo>
                <a:cubicBezTo>
                  <a:pt x="2347984" y="594330"/>
                  <a:pt x="2766385" y="240049"/>
                  <a:pt x="3254034" y="240049"/>
                </a:cubicBezTo>
                <a:cubicBezTo>
                  <a:pt x="3538496" y="240049"/>
                  <a:pt x="3799394" y="360603"/>
                  <a:pt x="4002899" y="561287"/>
                </a:cubicBezTo>
                <a:lnTo>
                  <a:pt x="4013512" y="572812"/>
                </a:lnTo>
                <a:lnTo>
                  <a:pt x="4067439" y="511934"/>
                </a:lnTo>
                <a:cubicBezTo>
                  <a:pt x="4373088" y="199283"/>
                  <a:pt x="4835647" y="0"/>
                  <a:pt x="535334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65100" dist="254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DE56028-1C9C-42EB-1395-8BAE956B42D9}"/>
              </a:ext>
            </a:extLst>
          </p:cNvPr>
          <p:cNvSpPr/>
          <p:nvPr/>
        </p:nvSpPr>
        <p:spPr>
          <a:xfrm>
            <a:off x="5874657" y="91697"/>
            <a:ext cx="922496" cy="554477"/>
          </a:xfrm>
          <a:custGeom>
            <a:avLst/>
            <a:gdLst>
              <a:gd name="connsiteX0" fmla="*/ 5353342 w 8532980"/>
              <a:gd name="connsiteY0" fmla="*/ 0 h 5128846"/>
              <a:gd name="connsiteX1" fmla="*/ 6888821 w 8532980"/>
              <a:gd name="connsiteY1" fmla="*/ 859191 h 5128846"/>
              <a:gd name="connsiteX2" fmla="*/ 6917649 w 8532980"/>
              <a:gd name="connsiteY2" fmla="*/ 937588 h 5128846"/>
              <a:gd name="connsiteX3" fmla="*/ 6948250 w 8532980"/>
              <a:gd name="connsiteY3" fmla="*/ 932797 h 5128846"/>
              <a:gd name="connsiteX4" fmla="*/ 7019777 w 8532980"/>
              <a:gd name="connsiteY4" fmla="*/ 929091 h 5128846"/>
              <a:gd name="connsiteX5" fmla="*/ 7719350 w 8532980"/>
              <a:gd name="connsiteY5" fmla="*/ 1646818 h 5128846"/>
              <a:gd name="connsiteX6" fmla="*/ 7705137 w 8532980"/>
              <a:gd name="connsiteY6" fmla="*/ 1791465 h 5128846"/>
              <a:gd name="connsiteX7" fmla="*/ 7679535 w 8532980"/>
              <a:gd name="connsiteY7" fmla="*/ 1876083 h 5128846"/>
              <a:gd name="connsiteX8" fmla="*/ 7711475 w 8532980"/>
              <a:gd name="connsiteY8" fmla="*/ 1883804 h 5128846"/>
              <a:gd name="connsiteX9" fmla="*/ 8532980 w 8532980"/>
              <a:gd name="connsiteY9" fmla="*/ 2933563 h 5128846"/>
              <a:gd name="connsiteX10" fmla="*/ 7363796 w 8532980"/>
              <a:gd name="connsiteY10" fmla="*/ 4032739 h 5128846"/>
              <a:gd name="connsiteX11" fmla="*/ 6908697 w 8532980"/>
              <a:gd name="connsiteY11" fmla="*/ 3946361 h 5128846"/>
              <a:gd name="connsiteX12" fmla="*/ 6862254 w 8532980"/>
              <a:gd name="connsiteY12" fmla="*/ 3925327 h 5128846"/>
              <a:gd name="connsiteX13" fmla="*/ 6831636 w 8532980"/>
              <a:gd name="connsiteY13" fmla="*/ 3978359 h 5128846"/>
              <a:gd name="connsiteX14" fmla="*/ 5862130 w 8532980"/>
              <a:gd name="connsiteY14" fmla="*/ 4462975 h 5128846"/>
              <a:gd name="connsiteX15" fmla="*/ 5407031 w 8532980"/>
              <a:gd name="connsiteY15" fmla="*/ 4376597 h 5128846"/>
              <a:gd name="connsiteX16" fmla="*/ 5327458 w 8532980"/>
              <a:gd name="connsiteY16" fmla="*/ 4340559 h 5128846"/>
              <a:gd name="connsiteX17" fmla="*/ 5299365 w 8532980"/>
              <a:gd name="connsiteY17" fmla="*/ 4392627 h 5128846"/>
              <a:gd name="connsiteX18" fmla="*/ 3913948 w 8532980"/>
              <a:gd name="connsiteY18" fmla="*/ 5128846 h 5128846"/>
              <a:gd name="connsiteX19" fmla="*/ 2528530 w 8532980"/>
              <a:gd name="connsiteY19" fmla="*/ 4392627 h 5128846"/>
              <a:gd name="connsiteX20" fmla="*/ 2524908 w 8532980"/>
              <a:gd name="connsiteY20" fmla="*/ 4385912 h 5128846"/>
              <a:gd name="connsiteX21" fmla="*/ 2467882 w 8532980"/>
              <a:gd name="connsiteY21" fmla="*/ 4434184 h 5128846"/>
              <a:gd name="connsiteX22" fmla="*/ 2076744 w 8532980"/>
              <a:gd name="connsiteY22" fmla="*/ 4556760 h 5128846"/>
              <a:gd name="connsiteX23" fmla="*/ 1377171 w 8532980"/>
              <a:gd name="connsiteY23" fmla="*/ 3839033 h 5128846"/>
              <a:gd name="connsiteX24" fmla="*/ 1378369 w 8532980"/>
              <a:gd name="connsiteY24" fmla="*/ 3826848 h 5128846"/>
              <a:gd name="connsiteX25" fmla="*/ 1258047 w 8532980"/>
              <a:gd name="connsiteY25" fmla="*/ 3810453 h 5128846"/>
              <a:gd name="connsiteX26" fmla="*/ 0 w 8532980"/>
              <a:gd name="connsiteY26" fmla="*/ 2432264 h 5128846"/>
              <a:gd name="connsiteX27" fmla="*/ 1575582 w 8532980"/>
              <a:gd name="connsiteY27" fmla="*/ 1025495 h 5128846"/>
              <a:gd name="connsiteX28" fmla="*/ 2044112 w 8532980"/>
              <a:gd name="connsiteY28" fmla="*/ 1088741 h 5128846"/>
              <a:gd name="connsiteX29" fmla="*/ 2161983 w 8532980"/>
              <a:gd name="connsiteY29" fmla="*/ 1127260 h 5128846"/>
              <a:gd name="connsiteX30" fmla="*/ 2169262 w 8532980"/>
              <a:gd name="connsiteY30" fmla="*/ 1099241 h 5128846"/>
              <a:gd name="connsiteX31" fmla="*/ 3254034 w 8532980"/>
              <a:gd name="connsiteY31" fmla="*/ 240049 h 5128846"/>
              <a:gd name="connsiteX32" fmla="*/ 4002899 w 8532980"/>
              <a:gd name="connsiteY32" fmla="*/ 561287 h 5128846"/>
              <a:gd name="connsiteX33" fmla="*/ 4013512 w 8532980"/>
              <a:gd name="connsiteY33" fmla="*/ 572812 h 5128846"/>
              <a:gd name="connsiteX34" fmla="*/ 4067439 w 8532980"/>
              <a:gd name="connsiteY34" fmla="*/ 511934 h 5128846"/>
              <a:gd name="connsiteX35" fmla="*/ 5353342 w 8532980"/>
              <a:gd name="connsiteY35" fmla="*/ 0 h 5128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8532980" h="5128846">
                <a:moveTo>
                  <a:pt x="5353342" y="0"/>
                </a:moveTo>
                <a:cubicBezTo>
                  <a:pt x="6043602" y="0"/>
                  <a:pt x="6635843" y="354281"/>
                  <a:pt x="6888821" y="859191"/>
                </a:cubicBezTo>
                <a:lnTo>
                  <a:pt x="6917649" y="937588"/>
                </a:lnTo>
                <a:lnTo>
                  <a:pt x="6948250" y="932797"/>
                </a:lnTo>
                <a:cubicBezTo>
                  <a:pt x="6971768" y="930347"/>
                  <a:pt x="6995630" y="929091"/>
                  <a:pt x="7019777" y="929091"/>
                </a:cubicBezTo>
                <a:cubicBezTo>
                  <a:pt x="7406140" y="929091"/>
                  <a:pt x="7719350" y="1250428"/>
                  <a:pt x="7719350" y="1646818"/>
                </a:cubicBezTo>
                <a:cubicBezTo>
                  <a:pt x="7719350" y="1696367"/>
                  <a:pt x="7714456" y="1744743"/>
                  <a:pt x="7705137" y="1791465"/>
                </a:cubicBezTo>
                <a:lnTo>
                  <a:pt x="7679535" y="1876083"/>
                </a:lnTo>
                <a:lnTo>
                  <a:pt x="7711475" y="1883804"/>
                </a:lnTo>
                <a:cubicBezTo>
                  <a:pt x="8187413" y="2022972"/>
                  <a:pt x="8532980" y="2440329"/>
                  <a:pt x="8532980" y="2933563"/>
                </a:cubicBezTo>
                <a:cubicBezTo>
                  <a:pt x="8532980" y="3540621"/>
                  <a:pt x="8009518" y="4032739"/>
                  <a:pt x="7363796" y="4032739"/>
                </a:cubicBezTo>
                <a:cubicBezTo>
                  <a:pt x="7202365" y="4032739"/>
                  <a:pt x="7048576" y="4001982"/>
                  <a:pt x="6908697" y="3946361"/>
                </a:cubicBezTo>
                <a:lnTo>
                  <a:pt x="6862254" y="3925327"/>
                </a:lnTo>
                <a:lnTo>
                  <a:pt x="6831636" y="3978359"/>
                </a:lnTo>
                <a:cubicBezTo>
                  <a:pt x="6621525" y="4270742"/>
                  <a:pt x="6265707" y="4462975"/>
                  <a:pt x="5862130" y="4462975"/>
                </a:cubicBezTo>
                <a:cubicBezTo>
                  <a:pt x="5700699" y="4462975"/>
                  <a:pt x="5546910" y="4432218"/>
                  <a:pt x="5407031" y="4376597"/>
                </a:cubicBezTo>
                <a:lnTo>
                  <a:pt x="5327458" y="4340559"/>
                </a:lnTo>
                <a:lnTo>
                  <a:pt x="5299365" y="4392627"/>
                </a:lnTo>
                <a:cubicBezTo>
                  <a:pt x="5032558" y="4831152"/>
                  <a:pt x="4512190" y="5128846"/>
                  <a:pt x="3913948" y="5128846"/>
                </a:cubicBezTo>
                <a:cubicBezTo>
                  <a:pt x="3315706" y="5128846"/>
                  <a:pt x="2795338" y="4831152"/>
                  <a:pt x="2528530" y="4392627"/>
                </a:cubicBezTo>
                <a:lnTo>
                  <a:pt x="2524908" y="4385912"/>
                </a:lnTo>
                <a:lnTo>
                  <a:pt x="2467882" y="4434184"/>
                </a:lnTo>
                <a:cubicBezTo>
                  <a:pt x="2356229" y="4511572"/>
                  <a:pt x="2221630" y="4556760"/>
                  <a:pt x="2076744" y="4556760"/>
                </a:cubicBezTo>
                <a:cubicBezTo>
                  <a:pt x="1690381" y="4556760"/>
                  <a:pt x="1377171" y="4235423"/>
                  <a:pt x="1377171" y="3839033"/>
                </a:cubicBezTo>
                <a:lnTo>
                  <a:pt x="1378369" y="3826848"/>
                </a:lnTo>
                <a:lnTo>
                  <a:pt x="1258047" y="3810453"/>
                </a:lnTo>
                <a:cubicBezTo>
                  <a:pt x="540081" y="3679277"/>
                  <a:pt x="0" y="3112084"/>
                  <a:pt x="0" y="2432264"/>
                </a:cubicBezTo>
                <a:cubicBezTo>
                  <a:pt x="0" y="1655327"/>
                  <a:pt x="705412" y="1025495"/>
                  <a:pt x="1575582" y="1025495"/>
                </a:cubicBezTo>
                <a:cubicBezTo>
                  <a:pt x="1738739" y="1025495"/>
                  <a:pt x="1896103" y="1047638"/>
                  <a:pt x="2044112" y="1088741"/>
                </a:cubicBezTo>
                <a:lnTo>
                  <a:pt x="2161983" y="1127260"/>
                </a:lnTo>
                <a:lnTo>
                  <a:pt x="2169262" y="1099241"/>
                </a:lnTo>
                <a:cubicBezTo>
                  <a:pt x="2347984" y="594330"/>
                  <a:pt x="2766385" y="240049"/>
                  <a:pt x="3254034" y="240049"/>
                </a:cubicBezTo>
                <a:cubicBezTo>
                  <a:pt x="3538496" y="240049"/>
                  <a:pt x="3799394" y="360603"/>
                  <a:pt x="4002899" y="561287"/>
                </a:cubicBezTo>
                <a:lnTo>
                  <a:pt x="4013512" y="572812"/>
                </a:lnTo>
                <a:lnTo>
                  <a:pt x="4067439" y="511934"/>
                </a:lnTo>
                <a:cubicBezTo>
                  <a:pt x="4373088" y="199283"/>
                  <a:pt x="4835647" y="0"/>
                  <a:pt x="535334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65100" dist="254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0EBE770-FA6E-2478-0C8A-31C111429C93}"/>
              </a:ext>
            </a:extLst>
          </p:cNvPr>
          <p:cNvGrpSpPr/>
          <p:nvPr/>
        </p:nvGrpSpPr>
        <p:grpSpPr>
          <a:xfrm>
            <a:off x="1241675" y="2497005"/>
            <a:ext cx="1262644" cy="791029"/>
            <a:chOff x="1097375" y="1153886"/>
            <a:chExt cx="8016049" cy="5021943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89F21588-5D74-081D-9880-3F56AC09CE73}"/>
                </a:ext>
              </a:extLst>
            </p:cNvPr>
            <p:cNvSpPr/>
            <p:nvPr/>
          </p:nvSpPr>
          <p:spPr>
            <a:xfrm>
              <a:off x="1097375" y="1153886"/>
              <a:ext cx="8016049" cy="5021943"/>
            </a:xfrm>
            <a:custGeom>
              <a:avLst/>
              <a:gdLst>
                <a:gd name="connsiteX0" fmla="*/ 5353342 w 8532980"/>
                <a:gd name="connsiteY0" fmla="*/ 0 h 5128846"/>
                <a:gd name="connsiteX1" fmla="*/ 6888821 w 8532980"/>
                <a:gd name="connsiteY1" fmla="*/ 859191 h 5128846"/>
                <a:gd name="connsiteX2" fmla="*/ 6917649 w 8532980"/>
                <a:gd name="connsiteY2" fmla="*/ 937588 h 5128846"/>
                <a:gd name="connsiteX3" fmla="*/ 6948250 w 8532980"/>
                <a:gd name="connsiteY3" fmla="*/ 932797 h 5128846"/>
                <a:gd name="connsiteX4" fmla="*/ 7019777 w 8532980"/>
                <a:gd name="connsiteY4" fmla="*/ 929091 h 5128846"/>
                <a:gd name="connsiteX5" fmla="*/ 7719350 w 8532980"/>
                <a:gd name="connsiteY5" fmla="*/ 1646818 h 5128846"/>
                <a:gd name="connsiteX6" fmla="*/ 7705137 w 8532980"/>
                <a:gd name="connsiteY6" fmla="*/ 1791465 h 5128846"/>
                <a:gd name="connsiteX7" fmla="*/ 7679535 w 8532980"/>
                <a:gd name="connsiteY7" fmla="*/ 1876083 h 5128846"/>
                <a:gd name="connsiteX8" fmla="*/ 7711475 w 8532980"/>
                <a:gd name="connsiteY8" fmla="*/ 1883804 h 5128846"/>
                <a:gd name="connsiteX9" fmla="*/ 8532980 w 8532980"/>
                <a:gd name="connsiteY9" fmla="*/ 2933563 h 5128846"/>
                <a:gd name="connsiteX10" fmla="*/ 7363796 w 8532980"/>
                <a:gd name="connsiteY10" fmla="*/ 4032739 h 5128846"/>
                <a:gd name="connsiteX11" fmla="*/ 6908697 w 8532980"/>
                <a:gd name="connsiteY11" fmla="*/ 3946361 h 5128846"/>
                <a:gd name="connsiteX12" fmla="*/ 6862254 w 8532980"/>
                <a:gd name="connsiteY12" fmla="*/ 3925327 h 5128846"/>
                <a:gd name="connsiteX13" fmla="*/ 6831636 w 8532980"/>
                <a:gd name="connsiteY13" fmla="*/ 3978359 h 5128846"/>
                <a:gd name="connsiteX14" fmla="*/ 5862130 w 8532980"/>
                <a:gd name="connsiteY14" fmla="*/ 4462975 h 5128846"/>
                <a:gd name="connsiteX15" fmla="*/ 5407031 w 8532980"/>
                <a:gd name="connsiteY15" fmla="*/ 4376597 h 5128846"/>
                <a:gd name="connsiteX16" fmla="*/ 5327458 w 8532980"/>
                <a:gd name="connsiteY16" fmla="*/ 4340559 h 5128846"/>
                <a:gd name="connsiteX17" fmla="*/ 5299365 w 8532980"/>
                <a:gd name="connsiteY17" fmla="*/ 4392627 h 5128846"/>
                <a:gd name="connsiteX18" fmla="*/ 3913948 w 8532980"/>
                <a:gd name="connsiteY18" fmla="*/ 5128846 h 5128846"/>
                <a:gd name="connsiteX19" fmla="*/ 2528530 w 8532980"/>
                <a:gd name="connsiteY19" fmla="*/ 4392627 h 5128846"/>
                <a:gd name="connsiteX20" fmla="*/ 2524908 w 8532980"/>
                <a:gd name="connsiteY20" fmla="*/ 4385912 h 5128846"/>
                <a:gd name="connsiteX21" fmla="*/ 2467882 w 8532980"/>
                <a:gd name="connsiteY21" fmla="*/ 4434184 h 5128846"/>
                <a:gd name="connsiteX22" fmla="*/ 2076744 w 8532980"/>
                <a:gd name="connsiteY22" fmla="*/ 4556760 h 5128846"/>
                <a:gd name="connsiteX23" fmla="*/ 1377171 w 8532980"/>
                <a:gd name="connsiteY23" fmla="*/ 3839033 h 5128846"/>
                <a:gd name="connsiteX24" fmla="*/ 1378369 w 8532980"/>
                <a:gd name="connsiteY24" fmla="*/ 3826848 h 5128846"/>
                <a:gd name="connsiteX25" fmla="*/ 1258047 w 8532980"/>
                <a:gd name="connsiteY25" fmla="*/ 3810453 h 5128846"/>
                <a:gd name="connsiteX26" fmla="*/ 0 w 8532980"/>
                <a:gd name="connsiteY26" fmla="*/ 2432264 h 5128846"/>
                <a:gd name="connsiteX27" fmla="*/ 1575582 w 8532980"/>
                <a:gd name="connsiteY27" fmla="*/ 1025495 h 5128846"/>
                <a:gd name="connsiteX28" fmla="*/ 2044112 w 8532980"/>
                <a:gd name="connsiteY28" fmla="*/ 1088741 h 5128846"/>
                <a:gd name="connsiteX29" fmla="*/ 2161983 w 8532980"/>
                <a:gd name="connsiteY29" fmla="*/ 1127260 h 5128846"/>
                <a:gd name="connsiteX30" fmla="*/ 2169262 w 8532980"/>
                <a:gd name="connsiteY30" fmla="*/ 1099241 h 5128846"/>
                <a:gd name="connsiteX31" fmla="*/ 3254034 w 8532980"/>
                <a:gd name="connsiteY31" fmla="*/ 240049 h 5128846"/>
                <a:gd name="connsiteX32" fmla="*/ 4002899 w 8532980"/>
                <a:gd name="connsiteY32" fmla="*/ 561287 h 5128846"/>
                <a:gd name="connsiteX33" fmla="*/ 4013512 w 8532980"/>
                <a:gd name="connsiteY33" fmla="*/ 572812 h 5128846"/>
                <a:gd name="connsiteX34" fmla="*/ 4067439 w 8532980"/>
                <a:gd name="connsiteY34" fmla="*/ 511934 h 5128846"/>
                <a:gd name="connsiteX35" fmla="*/ 5353342 w 8532980"/>
                <a:gd name="connsiteY35" fmla="*/ 0 h 5128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8532980" h="5128846">
                  <a:moveTo>
                    <a:pt x="5353342" y="0"/>
                  </a:moveTo>
                  <a:cubicBezTo>
                    <a:pt x="6043602" y="0"/>
                    <a:pt x="6635843" y="354281"/>
                    <a:pt x="6888821" y="859191"/>
                  </a:cubicBezTo>
                  <a:lnTo>
                    <a:pt x="6917649" y="937588"/>
                  </a:lnTo>
                  <a:lnTo>
                    <a:pt x="6948250" y="932797"/>
                  </a:lnTo>
                  <a:cubicBezTo>
                    <a:pt x="6971768" y="930347"/>
                    <a:pt x="6995630" y="929091"/>
                    <a:pt x="7019777" y="929091"/>
                  </a:cubicBezTo>
                  <a:cubicBezTo>
                    <a:pt x="7406140" y="929091"/>
                    <a:pt x="7719350" y="1250428"/>
                    <a:pt x="7719350" y="1646818"/>
                  </a:cubicBezTo>
                  <a:cubicBezTo>
                    <a:pt x="7719350" y="1696367"/>
                    <a:pt x="7714456" y="1744743"/>
                    <a:pt x="7705137" y="1791465"/>
                  </a:cubicBezTo>
                  <a:lnTo>
                    <a:pt x="7679535" y="1876083"/>
                  </a:lnTo>
                  <a:lnTo>
                    <a:pt x="7711475" y="1883804"/>
                  </a:lnTo>
                  <a:cubicBezTo>
                    <a:pt x="8187413" y="2022972"/>
                    <a:pt x="8532980" y="2440329"/>
                    <a:pt x="8532980" y="2933563"/>
                  </a:cubicBezTo>
                  <a:cubicBezTo>
                    <a:pt x="8532980" y="3540621"/>
                    <a:pt x="8009518" y="4032739"/>
                    <a:pt x="7363796" y="4032739"/>
                  </a:cubicBezTo>
                  <a:cubicBezTo>
                    <a:pt x="7202365" y="4032739"/>
                    <a:pt x="7048576" y="4001982"/>
                    <a:pt x="6908697" y="3946361"/>
                  </a:cubicBezTo>
                  <a:lnTo>
                    <a:pt x="6862254" y="3925327"/>
                  </a:lnTo>
                  <a:lnTo>
                    <a:pt x="6831636" y="3978359"/>
                  </a:lnTo>
                  <a:cubicBezTo>
                    <a:pt x="6621525" y="4270742"/>
                    <a:pt x="6265707" y="4462975"/>
                    <a:pt x="5862130" y="4462975"/>
                  </a:cubicBezTo>
                  <a:cubicBezTo>
                    <a:pt x="5700699" y="4462975"/>
                    <a:pt x="5546910" y="4432218"/>
                    <a:pt x="5407031" y="4376597"/>
                  </a:cubicBezTo>
                  <a:lnTo>
                    <a:pt x="5327458" y="4340559"/>
                  </a:lnTo>
                  <a:lnTo>
                    <a:pt x="5299365" y="4392627"/>
                  </a:lnTo>
                  <a:cubicBezTo>
                    <a:pt x="5032558" y="4831152"/>
                    <a:pt x="4512190" y="5128846"/>
                    <a:pt x="3913948" y="5128846"/>
                  </a:cubicBezTo>
                  <a:cubicBezTo>
                    <a:pt x="3315706" y="5128846"/>
                    <a:pt x="2795338" y="4831152"/>
                    <a:pt x="2528530" y="4392627"/>
                  </a:cubicBezTo>
                  <a:lnTo>
                    <a:pt x="2524908" y="4385912"/>
                  </a:lnTo>
                  <a:lnTo>
                    <a:pt x="2467882" y="4434184"/>
                  </a:lnTo>
                  <a:cubicBezTo>
                    <a:pt x="2356229" y="4511572"/>
                    <a:pt x="2221630" y="4556760"/>
                    <a:pt x="2076744" y="4556760"/>
                  </a:cubicBezTo>
                  <a:cubicBezTo>
                    <a:pt x="1690381" y="4556760"/>
                    <a:pt x="1377171" y="4235423"/>
                    <a:pt x="1377171" y="3839033"/>
                  </a:cubicBezTo>
                  <a:lnTo>
                    <a:pt x="1378369" y="3826848"/>
                  </a:lnTo>
                  <a:lnTo>
                    <a:pt x="1258047" y="3810453"/>
                  </a:lnTo>
                  <a:cubicBezTo>
                    <a:pt x="540081" y="3679277"/>
                    <a:pt x="0" y="3112084"/>
                    <a:pt x="0" y="2432264"/>
                  </a:cubicBezTo>
                  <a:cubicBezTo>
                    <a:pt x="0" y="1655327"/>
                    <a:pt x="705412" y="1025495"/>
                    <a:pt x="1575582" y="1025495"/>
                  </a:cubicBezTo>
                  <a:cubicBezTo>
                    <a:pt x="1738739" y="1025495"/>
                    <a:pt x="1896103" y="1047638"/>
                    <a:pt x="2044112" y="1088741"/>
                  </a:cubicBezTo>
                  <a:lnTo>
                    <a:pt x="2161983" y="1127260"/>
                  </a:lnTo>
                  <a:lnTo>
                    <a:pt x="2169262" y="1099241"/>
                  </a:lnTo>
                  <a:cubicBezTo>
                    <a:pt x="2347984" y="594330"/>
                    <a:pt x="2766385" y="240049"/>
                    <a:pt x="3254034" y="240049"/>
                  </a:cubicBezTo>
                  <a:cubicBezTo>
                    <a:pt x="3538496" y="240049"/>
                    <a:pt x="3799394" y="360603"/>
                    <a:pt x="4002899" y="561287"/>
                  </a:cubicBezTo>
                  <a:lnTo>
                    <a:pt x="4013512" y="572812"/>
                  </a:lnTo>
                  <a:lnTo>
                    <a:pt x="4067439" y="511934"/>
                  </a:lnTo>
                  <a:cubicBezTo>
                    <a:pt x="4373088" y="199283"/>
                    <a:pt x="4835647" y="0"/>
                    <a:pt x="5353342" y="0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  <a:effectLst>
              <a:outerShdw blurRad="342900" dist="1016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41A34B2-253A-0965-96A4-CDD016CFF5D6}"/>
                </a:ext>
              </a:extLst>
            </p:cNvPr>
            <p:cNvSpPr/>
            <p:nvPr/>
          </p:nvSpPr>
          <p:spPr>
            <a:xfrm>
              <a:off x="1454058" y="1386719"/>
              <a:ext cx="7302684" cy="4389362"/>
            </a:xfrm>
            <a:custGeom>
              <a:avLst/>
              <a:gdLst>
                <a:gd name="connsiteX0" fmla="*/ 5353342 w 8532980"/>
                <a:gd name="connsiteY0" fmla="*/ 0 h 5128846"/>
                <a:gd name="connsiteX1" fmla="*/ 6888821 w 8532980"/>
                <a:gd name="connsiteY1" fmla="*/ 859191 h 5128846"/>
                <a:gd name="connsiteX2" fmla="*/ 6917649 w 8532980"/>
                <a:gd name="connsiteY2" fmla="*/ 937588 h 5128846"/>
                <a:gd name="connsiteX3" fmla="*/ 6948250 w 8532980"/>
                <a:gd name="connsiteY3" fmla="*/ 932797 h 5128846"/>
                <a:gd name="connsiteX4" fmla="*/ 7019777 w 8532980"/>
                <a:gd name="connsiteY4" fmla="*/ 929091 h 5128846"/>
                <a:gd name="connsiteX5" fmla="*/ 7719350 w 8532980"/>
                <a:gd name="connsiteY5" fmla="*/ 1646818 h 5128846"/>
                <a:gd name="connsiteX6" fmla="*/ 7705137 w 8532980"/>
                <a:gd name="connsiteY6" fmla="*/ 1791465 h 5128846"/>
                <a:gd name="connsiteX7" fmla="*/ 7679535 w 8532980"/>
                <a:gd name="connsiteY7" fmla="*/ 1876083 h 5128846"/>
                <a:gd name="connsiteX8" fmla="*/ 7711475 w 8532980"/>
                <a:gd name="connsiteY8" fmla="*/ 1883804 h 5128846"/>
                <a:gd name="connsiteX9" fmla="*/ 8532980 w 8532980"/>
                <a:gd name="connsiteY9" fmla="*/ 2933563 h 5128846"/>
                <a:gd name="connsiteX10" fmla="*/ 7363796 w 8532980"/>
                <a:gd name="connsiteY10" fmla="*/ 4032739 h 5128846"/>
                <a:gd name="connsiteX11" fmla="*/ 6908697 w 8532980"/>
                <a:gd name="connsiteY11" fmla="*/ 3946361 h 5128846"/>
                <a:gd name="connsiteX12" fmla="*/ 6862254 w 8532980"/>
                <a:gd name="connsiteY12" fmla="*/ 3925327 h 5128846"/>
                <a:gd name="connsiteX13" fmla="*/ 6831636 w 8532980"/>
                <a:gd name="connsiteY13" fmla="*/ 3978359 h 5128846"/>
                <a:gd name="connsiteX14" fmla="*/ 5862130 w 8532980"/>
                <a:gd name="connsiteY14" fmla="*/ 4462975 h 5128846"/>
                <a:gd name="connsiteX15" fmla="*/ 5407031 w 8532980"/>
                <a:gd name="connsiteY15" fmla="*/ 4376597 h 5128846"/>
                <a:gd name="connsiteX16" fmla="*/ 5327458 w 8532980"/>
                <a:gd name="connsiteY16" fmla="*/ 4340559 h 5128846"/>
                <a:gd name="connsiteX17" fmla="*/ 5299365 w 8532980"/>
                <a:gd name="connsiteY17" fmla="*/ 4392627 h 5128846"/>
                <a:gd name="connsiteX18" fmla="*/ 3913948 w 8532980"/>
                <a:gd name="connsiteY18" fmla="*/ 5128846 h 5128846"/>
                <a:gd name="connsiteX19" fmla="*/ 2528530 w 8532980"/>
                <a:gd name="connsiteY19" fmla="*/ 4392627 h 5128846"/>
                <a:gd name="connsiteX20" fmla="*/ 2524908 w 8532980"/>
                <a:gd name="connsiteY20" fmla="*/ 4385912 h 5128846"/>
                <a:gd name="connsiteX21" fmla="*/ 2467882 w 8532980"/>
                <a:gd name="connsiteY21" fmla="*/ 4434184 h 5128846"/>
                <a:gd name="connsiteX22" fmla="*/ 2076744 w 8532980"/>
                <a:gd name="connsiteY22" fmla="*/ 4556760 h 5128846"/>
                <a:gd name="connsiteX23" fmla="*/ 1377171 w 8532980"/>
                <a:gd name="connsiteY23" fmla="*/ 3839033 h 5128846"/>
                <a:gd name="connsiteX24" fmla="*/ 1378369 w 8532980"/>
                <a:gd name="connsiteY24" fmla="*/ 3826848 h 5128846"/>
                <a:gd name="connsiteX25" fmla="*/ 1258047 w 8532980"/>
                <a:gd name="connsiteY25" fmla="*/ 3810453 h 5128846"/>
                <a:gd name="connsiteX26" fmla="*/ 0 w 8532980"/>
                <a:gd name="connsiteY26" fmla="*/ 2432264 h 5128846"/>
                <a:gd name="connsiteX27" fmla="*/ 1575582 w 8532980"/>
                <a:gd name="connsiteY27" fmla="*/ 1025495 h 5128846"/>
                <a:gd name="connsiteX28" fmla="*/ 2044112 w 8532980"/>
                <a:gd name="connsiteY28" fmla="*/ 1088741 h 5128846"/>
                <a:gd name="connsiteX29" fmla="*/ 2161983 w 8532980"/>
                <a:gd name="connsiteY29" fmla="*/ 1127260 h 5128846"/>
                <a:gd name="connsiteX30" fmla="*/ 2169262 w 8532980"/>
                <a:gd name="connsiteY30" fmla="*/ 1099241 h 5128846"/>
                <a:gd name="connsiteX31" fmla="*/ 3254034 w 8532980"/>
                <a:gd name="connsiteY31" fmla="*/ 240049 h 5128846"/>
                <a:gd name="connsiteX32" fmla="*/ 4002899 w 8532980"/>
                <a:gd name="connsiteY32" fmla="*/ 561287 h 5128846"/>
                <a:gd name="connsiteX33" fmla="*/ 4013512 w 8532980"/>
                <a:gd name="connsiteY33" fmla="*/ 572812 h 5128846"/>
                <a:gd name="connsiteX34" fmla="*/ 4067439 w 8532980"/>
                <a:gd name="connsiteY34" fmla="*/ 511934 h 5128846"/>
                <a:gd name="connsiteX35" fmla="*/ 5353342 w 8532980"/>
                <a:gd name="connsiteY35" fmla="*/ 0 h 5128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8532980" h="5128846">
                  <a:moveTo>
                    <a:pt x="5353342" y="0"/>
                  </a:moveTo>
                  <a:cubicBezTo>
                    <a:pt x="6043602" y="0"/>
                    <a:pt x="6635843" y="354281"/>
                    <a:pt x="6888821" y="859191"/>
                  </a:cubicBezTo>
                  <a:lnTo>
                    <a:pt x="6917649" y="937588"/>
                  </a:lnTo>
                  <a:lnTo>
                    <a:pt x="6948250" y="932797"/>
                  </a:lnTo>
                  <a:cubicBezTo>
                    <a:pt x="6971768" y="930347"/>
                    <a:pt x="6995630" y="929091"/>
                    <a:pt x="7019777" y="929091"/>
                  </a:cubicBezTo>
                  <a:cubicBezTo>
                    <a:pt x="7406140" y="929091"/>
                    <a:pt x="7719350" y="1250428"/>
                    <a:pt x="7719350" y="1646818"/>
                  </a:cubicBezTo>
                  <a:cubicBezTo>
                    <a:pt x="7719350" y="1696367"/>
                    <a:pt x="7714456" y="1744743"/>
                    <a:pt x="7705137" y="1791465"/>
                  </a:cubicBezTo>
                  <a:lnTo>
                    <a:pt x="7679535" y="1876083"/>
                  </a:lnTo>
                  <a:lnTo>
                    <a:pt x="7711475" y="1883804"/>
                  </a:lnTo>
                  <a:cubicBezTo>
                    <a:pt x="8187413" y="2022972"/>
                    <a:pt x="8532980" y="2440329"/>
                    <a:pt x="8532980" y="2933563"/>
                  </a:cubicBezTo>
                  <a:cubicBezTo>
                    <a:pt x="8532980" y="3540621"/>
                    <a:pt x="8009518" y="4032739"/>
                    <a:pt x="7363796" y="4032739"/>
                  </a:cubicBezTo>
                  <a:cubicBezTo>
                    <a:pt x="7202365" y="4032739"/>
                    <a:pt x="7048576" y="4001982"/>
                    <a:pt x="6908697" y="3946361"/>
                  </a:cubicBezTo>
                  <a:lnTo>
                    <a:pt x="6862254" y="3925327"/>
                  </a:lnTo>
                  <a:lnTo>
                    <a:pt x="6831636" y="3978359"/>
                  </a:lnTo>
                  <a:cubicBezTo>
                    <a:pt x="6621525" y="4270742"/>
                    <a:pt x="6265707" y="4462975"/>
                    <a:pt x="5862130" y="4462975"/>
                  </a:cubicBezTo>
                  <a:cubicBezTo>
                    <a:pt x="5700699" y="4462975"/>
                    <a:pt x="5546910" y="4432218"/>
                    <a:pt x="5407031" y="4376597"/>
                  </a:cubicBezTo>
                  <a:lnTo>
                    <a:pt x="5327458" y="4340559"/>
                  </a:lnTo>
                  <a:lnTo>
                    <a:pt x="5299365" y="4392627"/>
                  </a:lnTo>
                  <a:cubicBezTo>
                    <a:pt x="5032558" y="4831152"/>
                    <a:pt x="4512190" y="5128846"/>
                    <a:pt x="3913948" y="5128846"/>
                  </a:cubicBezTo>
                  <a:cubicBezTo>
                    <a:pt x="3315706" y="5128846"/>
                    <a:pt x="2795338" y="4831152"/>
                    <a:pt x="2528530" y="4392627"/>
                  </a:cubicBezTo>
                  <a:lnTo>
                    <a:pt x="2524908" y="4385912"/>
                  </a:lnTo>
                  <a:lnTo>
                    <a:pt x="2467882" y="4434184"/>
                  </a:lnTo>
                  <a:cubicBezTo>
                    <a:pt x="2356229" y="4511572"/>
                    <a:pt x="2221630" y="4556760"/>
                    <a:pt x="2076744" y="4556760"/>
                  </a:cubicBezTo>
                  <a:cubicBezTo>
                    <a:pt x="1690381" y="4556760"/>
                    <a:pt x="1377171" y="4235423"/>
                    <a:pt x="1377171" y="3839033"/>
                  </a:cubicBezTo>
                  <a:lnTo>
                    <a:pt x="1378369" y="3826848"/>
                  </a:lnTo>
                  <a:lnTo>
                    <a:pt x="1258047" y="3810453"/>
                  </a:lnTo>
                  <a:cubicBezTo>
                    <a:pt x="540081" y="3679277"/>
                    <a:pt x="0" y="3112084"/>
                    <a:pt x="0" y="2432264"/>
                  </a:cubicBezTo>
                  <a:cubicBezTo>
                    <a:pt x="0" y="1655327"/>
                    <a:pt x="705412" y="1025495"/>
                    <a:pt x="1575582" y="1025495"/>
                  </a:cubicBezTo>
                  <a:cubicBezTo>
                    <a:pt x="1738739" y="1025495"/>
                    <a:pt x="1896103" y="1047638"/>
                    <a:pt x="2044112" y="1088741"/>
                  </a:cubicBezTo>
                  <a:lnTo>
                    <a:pt x="2161983" y="1127260"/>
                  </a:lnTo>
                  <a:lnTo>
                    <a:pt x="2169262" y="1099241"/>
                  </a:lnTo>
                  <a:cubicBezTo>
                    <a:pt x="2347984" y="594330"/>
                    <a:pt x="2766385" y="240049"/>
                    <a:pt x="3254034" y="240049"/>
                  </a:cubicBezTo>
                  <a:cubicBezTo>
                    <a:pt x="3538496" y="240049"/>
                    <a:pt x="3799394" y="360603"/>
                    <a:pt x="4002899" y="561287"/>
                  </a:cubicBezTo>
                  <a:lnTo>
                    <a:pt x="4013512" y="572812"/>
                  </a:lnTo>
                  <a:lnTo>
                    <a:pt x="4067439" y="511934"/>
                  </a:lnTo>
                  <a:cubicBezTo>
                    <a:pt x="4373088" y="199283"/>
                    <a:pt x="4835647" y="0"/>
                    <a:pt x="535334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65100" dist="2540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6C984DD0-4C65-3324-DEB8-9417C4CDE2E7}"/>
              </a:ext>
            </a:extLst>
          </p:cNvPr>
          <p:cNvSpPr txBox="1"/>
          <p:nvPr/>
        </p:nvSpPr>
        <p:spPr>
          <a:xfrm>
            <a:off x="4372672" y="1634792"/>
            <a:ext cx="31992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n-IN" sz="4000" b="1" dirty="0">
                <a:solidFill>
                  <a:schemeClr val="tx2">
                    <a:lumMod val="7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পাঠ পরিচিতি</a:t>
            </a:r>
            <a:endParaRPr lang="en-US" sz="4000" b="1" dirty="0">
              <a:solidFill>
                <a:schemeClr val="tx2">
                  <a:lumMod val="75000"/>
                </a:schemeClr>
              </a:solidFill>
              <a:latin typeface="NikoshBAN" panose="02000000000000000000" pitchFamily="2" charset="0"/>
              <a:cs typeface="NikoshBAN" panose="02000000000000000000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4F93234-FB69-28BB-3227-4C7B394EA6CF}"/>
              </a:ext>
            </a:extLst>
          </p:cNvPr>
          <p:cNvSpPr txBox="1"/>
          <p:nvPr/>
        </p:nvSpPr>
        <p:spPr>
          <a:xfrm>
            <a:off x="2306233" y="2282438"/>
            <a:ext cx="718857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n-IN" sz="4000" b="1" dirty="0">
                <a:solidFill>
                  <a:srgbClr val="00206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শ্রেণিঃ</a:t>
            </a:r>
            <a:r>
              <a:rPr lang="en-US" sz="4000" b="1" dirty="0">
                <a:solidFill>
                  <a:srgbClr val="00206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000" b="1" dirty="0">
                <a:ln w="0"/>
                <a:solidFill>
                  <a:srgbClr val="00206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প্রথম</a:t>
            </a:r>
            <a:endParaRPr lang="bn-IN" sz="4000" b="1" dirty="0">
              <a:solidFill>
                <a:srgbClr val="002060"/>
              </a:solidFill>
              <a:latin typeface="NikoshBAN" panose="02000000000000000000" pitchFamily="2" charset="0"/>
              <a:cs typeface="NikoshBAN" panose="02000000000000000000" pitchFamily="2" charset="0"/>
            </a:endParaRPr>
          </a:p>
          <a:p>
            <a:pPr algn="ctr"/>
            <a:r>
              <a:rPr lang="bn-IN" sz="4000" b="1" dirty="0">
                <a:solidFill>
                  <a:srgbClr val="00B050"/>
                </a:solidFill>
                <a:latin typeface="NikoshBAN" pitchFamily="2" charset="0"/>
                <a:cs typeface="NikoshBAN" pitchFamily="2" charset="0"/>
              </a:rPr>
              <a:t>বিষয়ঃ বাংলা</a:t>
            </a:r>
            <a:r>
              <a:rPr lang="en-US" sz="4000" b="1" dirty="0">
                <a:solidFill>
                  <a:srgbClr val="00B050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bn-IN" sz="4000" b="1" dirty="0">
                <a:latin typeface="NikoshBAN" pitchFamily="2" charset="0"/>
                <a:cs typeface="NikoshBAN" pitchFamily="2" charset="0"/>
              </a:rPr>
              <a:t>পাঠ-</a:t>
            </a:r>
            <a:r>
              <a:rPr lang="en-US" sz="4000" b="1" dirty="0">
                <a:latin typeface="NikoshBAN" pitchFamily="2" charset="0"/>
                <a:cs typeface="NikoshBAN" pitchFamily="2" charset="0"/>
              </a:rPr>
              <a:t>১৪</a:t>
            </a:r>
            <a:r>
              <a:rPr lang="bn-IN" sz="4000" b="1" dirty="0">
                <a:latin typeface="NikoshBAN" pitchFamily="2" charset="0"/>
                <a:cs typeface="NikoshBAN" pitchFamily="2" charset="0"/>
              </a:rPr>
              <a:t> </a:t>
            </a:r>
            <a:endParaRPr lang="en-US" sz="4000" b="1" dirty="0">
              <a:latin typeface="NikoshBAN" pitchFamily="2" charset="0"/>
              <a:cs typeface="NikoshBAN" pitchFamily="2" charset="0"/>
            </a:endParaRPr>
          </a:p>
          <a:p>
            <a:pPr algn="ctr"/>
            <a:r>
              <a:rPr lang="en-US" sz="4000" b="1" dirty="0">
                <a:latin typeface="NikoshBAN" pitchFamily="2" charset="0"/>
                <a:cs typeface="NikoshBAN" pitchFamily="2" charset="0"/>
              </a:rPr>
              <a:t>পিরিয়ড-২ </a:t>
            </a:r>
            <a:r>
              <a:rPr lang="en-US" sz="3600" b="1" dirty="0" err="1">
                <a:solidFill>
                  <a:schemeClr val="tx2"/>
                </a:solidFill>
                <a:latin typeface="NikoshBAN" pitchFamily="2" charset="0"/>
                <a:cs typeface="NikoshBAN" pitchFamily="2" charset="0"/>
              </a:rPr>
              <a:t>এ,ঐ</a:t>
            </a:r>
            <a:r>
              <a:rPr lang="en-US" sz="3600" b="1" dirty="0">
                <a:solidFill>
                  <a:schemeClr val="tx2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3600" b="1" dirty="0" err="1">
                <a:solidFill>
                  <a:schemeClr val="tx2"/>
                </a:solidFill>
                <a:latin typeface="NikoshBAN" pitchFamily="2" charset="0"/>
                <a:cs typeface="NikoshBAN" pitchFamily="2" charset="0"/>
              </a:rPr>
              <a:t>বর্ণ</a:t>
            </a:r>
            <a:r>
              <a:rPr lang="en-US" sz="3600" b="1" dirty="0">
                <a:solidFill>
                  <a:schemeClr val="tx2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3600" b="1" dirty="0" err="1">
                <a:solidFill>
                  <a:schemeClr val="tx2"/>
                </a:solidFill>
                <a:latin typeface="NikoshBAN" pitchFamily="2" charset="0"/>
                <a:cs typeface="NikoshBAN" pitchFamily="2" charset="0"/>
              </a:rPr>
              <a:t>পড়া-লেখা</a:t>
            </a:r>
            <a:r>
              <a:rPr lang="bn-BD" sz="3600" b="1" dirty="0">
                <a:solidFill>
                  <a:schemeClr val="tx2"/>
                </a:solidFill>
                <a:latin typeface="NikoshBAN" pitchFamily="2" charset="0"/>
                <a:cs typeface="NikoshBAN" pitchFamily="2" charset="0"/>
              </a:rPr>
              <a:t>।</a:t>
            </a:r>
            <a:endParaRPr lang="en-US" sz="3600" b="1" dirty="0">
              <a:solidFill>
                <a:schemeClr val="tx2"/>
              </a:solidFill>
            </a:endParaRPr>
          </a:p>
          <a:p>
            <a:pPr algn="ctr"/>
            <a:r>
              <a:rPr lang="bn-IN" sz="4000" b="1" dirty="0">
                <a:solidFill>
                  <a:schemeClr val="accent2">
                    <a:lumMod val="75000"/>
                  </a:schemeClr>
                </a:solidFill>
                <a:latin typeface="NikoshBAN" pitchFamily="2" charset="0"/>
                <a:cs typeface="NikoshBAN" pitchFamily="2" charset="0"/>
              </a:rPr>
              <a:t>সময়ঃ ৪</a:t>
            </a:r>
            <a:r>
              <a:rPr lang="en-US" sz="4000" b="1" dirty="0">
                <a:solidFill>
                  <a:schemeClr val="accent2">
                    <a:lumMod val="75000"/>
                  </a:schemeClr>
                </a:solidFill>
                <a:latin typeface="NikoshBAN" pitchFamily="2" charset="0"/>
                <a:cs typeface="NikoshBAN" pitchFamily="2" charset="0"/>
              </a:rPr>
              <a:t>৫</a:t>
            </a:r>
            <a:r>
              <a:rPr lang="bn-IN" sz="4000" b="1" dirty="0">
                <a:solidFill>
                  <a:schemeClr val="accent2">
                    <a:lumMod val="75000"/>
                  </a:schemeClr>
                </a:solidFill>
                <a:latin typeface="NikoshBAN" pitchFamily="2" charset="0"/>
                <a:cs typeface="NikoshBAN" pitchFamily="2" charset="0"/>
              </a:rPr>
              <a:t> মিনিট </a:t>
            </a:r>
            <a:endParaRPr lang="bn-IN" sz="3200" b="1" dirty="0">
              <a:solidFill>
                <a:schemeClr val="accent2">
                  <a:lumMod val="75000"/>
                </a:schemeClr>
              </a:solidFill>
              <a:latin typeface="NikoshBAN" pitchFamily="2" charset="0"/>
              <a:cs typeface="NikoshBAN" pitchFamily="2" charset="0"/>
            </a:endParaRPr>
          </a:p>
        </p:txBody>
      </p:sp>
      <p:sp>
        <p:nvSpPr>
          <p:cNvPr id="24" name="Right Triangle 35">
            <a:extLst>
              <a:ext uri="{FF2B5EF4-FFF2-40B4-BE49-F238E27FC236}">
                <a16:creationId xmlns:a16="http://schemas.microsoft.com/office/drawing/2014/main" id="{8193FB4F-880C-15B4-FBB5-4B50D3C9F476}"/>
              </a:ext>
            </a:extLst>
          </p:cNvPr>
          <p:cNvSpPr/>
          <p:nvPr/>
        </p:nvSpPr>
        <p:spPr>
          <a:xfrm>
            <a:off x="0" y="5738715"/>
            <a:ext cx="11048999" cy="927058"/>
          </a:xfrm>
          <a:custGeom>
            <a:avLst/>
            <a:gdLst>
              <a:gd name="connsiteX0" fmla="*/ 0 w 9906000"/>
              <a:gd name="connsiteY0" fmla="*/ 1540617 h 1540617"/>
              <a:gd name="connsiteX1" fmla="*/ 0 w 9906000"/>
              <a:gd name="connsiteY1" fmla="*/ 0 h 1540617"/>
              <a:gd name="connsiteX2" fmla="*/ 9906000 w 9906000"/>
              <a:gd name="connsiteY2" fmla="*/ 1540617 h 1540617"/>
              <a:gd name="connsiteX3" fmla="*/ 0 w 9906000"/>
              <a:gd name="connsiteY3" fmla="*/ 1540617 h 1540617"/>
              <a:gd name="connsiteX0" fmla="*/ 0 w 9906000"/>
              <a:gd name="connsiteY0" fmla="*/ 1540617 h 1540617"/>
              <a:gd name="connsiteX1" fmla="*/ 0 w 9906000"/>
              <a:gd name="connsiteY1" fmla="*/ 0 h 1540617"/>
              <a:gd name="connsiteX2" fmla="*/ 9906000 w 9906000"/>
              <a:gd name="connsiteY2" fmla="*/ 1540617 h 1540617"/>
              <a:gd name="connsiteX3" fmla="*/ 0 w 9906000"/>
              <a:gd name="connsiteY3" fmla="*/ 1540617 h 1540617"/>
              <a:gd name="connsiteX0" fmla="*/ 0 w 9906000"/>
              <a:gd name="connsiteY0" fmla="*/ 1540617 h 1540617"/>
              <a:gd name="connsiteX1" fmla="*/ 0 w 9906000"/>
              <a:gd name="connsiteY1" fmla="*/ 0 h 1540617"/>
              <a:gd name="connsiteX2" fmla="*/ 9906000 w 9906000"/>
              <a:gd name="connsiteY2" fmla="*/ 1540617 h 1540617"/>
              <a:gd name="connsiteX3" fmla="*/ 0 w 9906000"/>
              <a:gd name="connsiteY3" fmla="*/ 1540617 h 1540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06000" h="1540617">
                <a:moveTo>
                  <a:pt x="0" y="1540617"/>
                </a:moveTo>
                <a:lnTo>
                  <a:pt x="0" y="0"/>
                </a:lnTo>
                <a:cubicBezTo>
                  <a:pt x="3316514" y="5539"/>
                  <a:pt x="5921829" y="1375421"/>
                  <a:pt x="9906000" y="1540617"/>
                </a:cubicBezTo>
                <a:lnTo>
                  <a:pt x="0" y="1540617"/>
                </a:ln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ight Triangle 35">
            <a:extLst>
              <a:ext uri="{FF2B5EF4-FFF2-40B4-BE49-F238E27FC236}">
                <a16:creationId xmlns:a16="http://schemas.microsoft.com/office/drawing/2014/main" id="{3DEDBCE5-7261-E8EC-9FDD-3E10BCB2E25A}"/>
              </a:ext>
            </a:extLst>
          </p:cNvPr>
          <p:cNvSpPr/>
          <p:nvPr/>
        </p:nvSpPr>
        <p:spPr>
          <a:xfrm flipH="1">
            <a:off x="-228600" y="5317385"/>
            <a:ext cx="12420599" cy="1321816"/>
          </a:xfrm>
          <a:custGeom>
            <a:avLst/>
            <a:gdLst>
              <a:gd name="connsiteX0" fmla="*/ 0 w 9906000"/>
              <a:gd name="connsiteY0" fmla="*/ 1540617 h 1540617"/>
              <a:gd name="connsiteX1" fmla="*/ 0 w 9906000"/>
              <a:gd name="connsiteY1" fmla="*/ 0 h 1540617"/>
              <a:gd name="connsiteX2" fmla="*/ 9906000 w 9906000"/>
              <a:gd name="connsiteY2" fmla="*/ 1540617 h 1540617"/>
              <a:gd name="connsiteX3" fmla="*/ 0 w 9906000"/>
              <a:gd name="connsiteY3" fmla="*/ 1540617 h 1540617"/>
              <a:gd name="connsiteX0" fmla="*/ 0 w 9906000"/>
              <a:gd name="connsiteY0" fmla="*/ 1540617 h 1540617"/>
              <a:gd name="connsiteX1" fmla="*/ 0 w 9906000"/>
              <a:gd name="connsiteY1" fmla="*/ 0 h 1540617"/>
              <a:gd name="connsiteX2" fmla="*/ 9906000 w 9906000"/>
              <a:gd name="connsiteY2" fmla="*/ 1540617 h 1540617"/>
              <a:gd name="connsiteX3" fmla="*/ 0 w 9906000"/>
              <a:gd name="connsiteY3" fmla="*/ 1540617 h 1540617"/>
              <a:gd name="connsiteX0" fmla="*/ 0 w 9906000"/>
              <a:gd name="connsiteY0" fmla="*/ 1540617 h 1540617"/>
              <a:gd name="connsiteX1" fmla="*/ 0 w 9906000"/>
              <a:gd name="connsiteY1" fmla="*/ 0 h 1540617"/>
              <a:gd name="connsiteX2" fmla="*/ 9906000 w 9906000"/>
              <a:gd name="connsiteY2" fmla="*/ 1540617 h 1540617"/>
              <a:gd name="connsiteX3" fmla="*/ 0 w 9906000"/>
              <a:gd name="connsiteY3" fmla="*/ 1540617 h 1540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06000" h="1540617">
                <a:moveTo>
                  <a:pt x="0" y="1540617"/>
                </a:moveTo>
                <a:lnTo>
                  <a:pt x="0" y="0"/>
                </a:lnTo>
                <a:cubicBezTo>
                  <a:pt x="3316514" y="5539"/>
                  <a:pt x="5921829" y="1375421"/>
                  <a:pt x="9906000" y="1540617"/>
                </a:cubicBezTo>
                <a:lnTo>
                  <a:pt x="0" y="1540617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 descr="A picture containing clock&#10;&#10;Description automatically generated">
            <a:extLst>
              <a:ext uri="{FF2B5EF4-FFF2-40B4-BE49-F238E27FC236}">
                <a16:creationId xmlns:a16="http://schemas.microsoft.com/office/drawing/2014/main" id="{56943B75-4A9F-0060-B4AC-F7C82C1F978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11" t="23099" r="9382" b="13042"/>
          <a:stretch/>
        </p:blipFill>
        <p:spPr>
          <a:xfrm>
            <a:off x="8706873" y="3297642"/>
            <a:ext cx="2350779" cy="3522574"/>
          </a:xfrm>
          <a:prstGeom prst="rect">
            <a:avLst/>
          </a:prstGeom>
          <a:effectLst>
            <a:outerShdw blurRad="177800" dist="127000" dir="13500000" algn="br" rotWithShape="0">
              <a:prstClr val="black">
                <a:alpha val="40000"/>
              </a:prstClr>
            </a:outerShdw>
          </a:effectLst>
        </p:spPr>
      </p:pic>
      <p:pic>
        <p:nvPicPr>
          <p:cNvPr id="27" name="Picture 26" descr="A picture containing food, room&#10;&#10;Description automatically generated">
            <a:extLst>
              <a:ext uri="{FF2B5EF4-FFF2-40B4-BE49-F238E27FC236}">
                <a16:creationId xmlns:a16="http://schemas.microsoft.com/office/drawing/2014/main" id="{F77694CF-6796-F610-5F1C-0716C36A701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125"/>
          <a:stretch/>
        </p:blipFill>
        <p:spPr>
          <a:xfrm>
            <a:off x="5646171" y="5764448"/>
            <a:ext cx="6572196" cy="886218"/>
          </a:xfrm>
          <a:prstGeom prst="rect">
            <a:avLst/>
          </a:prstGeom>
        </p:spPr>
      </p:pic>
      <p:pic>
        <p:nvPicPr>
          <p:cNvPr id="28" name="Picture 27" descr="A close up of a logo&#10;&#10;Description automatically generated">
            <a:extLst>
              <a:ext uri="{FF2B5EF4-FFF2-40B4-BE49-F238E27FC236}">
                <a16:creationId xmlns:a16="http://schemas.microsoft.com/office/drawing/2014/main" id="{65962065-E109-2762-295F-3E60F57DF11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69" t="21371" r="12336" b="12804"/>
          <a:stretch/>
        </p:blipFill>
        <p:spPr>
          <a:xfrm>
            <a:off x="1364451" y="3409001"/>
            <a:ext cx="2249347" cy="3208942"/>
          </a:xfrm>
          <a:prstGeom prst="rect">
            <a:avLst/>
          </a:prstGeom>
          <a:effectLst>
            <a:outerShdw blurRad="215900" dist="139700" dir="13500000" algn="br" rotWithShape="0">
              <a:prstClr val="black">
                <a:alpha val="40000"/>
              </a:prstClr>
            </a:outerShdw>
          </a:effectLst>
        </p:spPr>
      </p:pic>
      <p:pic>
        <p:nvPicPr>
          <p:cNvPr id="29" name="Picture 28" descr="A picture containing food, room&#10;&#10;Description automatically generated">
            <a:extLst>
              <a:ext uri="{FF2B5EF4-FFF2-40B4-BE49-F238E27FC236}">
                <a16:creationId xmlns:a16="http://schemas.microsoft.com/office/drawing/2014/main" id="{2F1DBDD5-A9F4-0B27-8DE5-C40DD005ADD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125"/>
          <a:stretch/>
        </p:blipFill>
        <p:spPr>
          <a:xfrm>
            <a:off x="-149664" y="5752982"/>
            <a:ext cx="6543764" cy="88621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52400" y="141668"/>
            <a:ext cx="11887200" cy="6563932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25132239"/>
      </p:ext>
    </p:extLst>
  </p:cSld>
  <p:clrMapOvr>
    <a:masterClrMapping/>
  </p:clrMapOvr>
  <p:transition spd="slow" advTm="11882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4000">
              <a:srgbClr val="2198BD"/>
            </a:gs>
            <a:gs pos="32000">
              <a:srgbClr val="2BB9CD"/>
            </a:gs>
            <a:gs pos="0">
              <a:srgbClr val="034B99"/>
            </a:gs>
            <a:gs pos="100000">
              <a:srgbClr val="0C519B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52400" y="141668"/>
            <a:ext cx="11887200" cy="6563932"/>
          </a:xfrm>
          <a:prstGeom prst="rect">
            <a:avLst/>
          </a:prstGeom>
          <a:noFill/>
          <a:ln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AA36184C-F6BC-AE6C-A493-01775E7E6E19}"/>
              </a:ext>
            </a:extLst>
          </p:cNvPr>
          <p:cNvSpPr/>
          <p:nvPr/>
        </p:nvSpPr>
        <p:spPr>
          <a:xfrm>
            <a:off x="3123159" y="2229611"/>
            <a:ext cx="1159975" cy="1800419"/>
          </a:xfrm>
          <a:custGeom>
            <a:avLst/>
            <a:gdLst>
              <a:gd name="connsiteX0" fmla="*/ 431810 w 2193092"/>
              <a:gd name="connsiteY0" fmla="*/ 0 h 2018648"/>
              <a:gd name="connsiteX1" fmla="*/ 2158990 w 2193092"/>
              <a:gd name="connsiteY1" fmla="*/ 0 h 2018648"/>
              <a:gd name="connsiteX2" fmla="*/ 2193092 w 2193092"/>
              <a:gd name="connsiteY2" fmla="*/ 2214 h 2018648"/>
              <a:gd name="connsiteX3" fmla="*/ 2193092 w 2193092"/>
              <a:gd name="connsiteY3" fmla="*/ 2018648 h 2018648"/>
              <a:gd name="connsiteX4" fmla="*/ 1527807 w 2193092"/>
              <a:gd name="connsiteY4" fmla="*/ 1668948 h 2018648"/>
              <a:gd name="connsiteX5" fmla="*/ 431810 w 2193092"/>
              <a:gd name="connsiteY5" fmla="*/ 1668948 h 2018648"/>
              <a:gd name="connsiteX6" fmla="*/ 0 w 2193092"/>
              <a:gd name="connsiteY6" fmla="*/ 1390784 h 2018648"/>
              <a:gd name="connsiteX7" fmla="*/ 0 w 2193092"/>
              <a:gd name="connsiteY7" fmla="*/ 278164 h 2018648"/>
              <a:gd name="connsiteX8" fmla="*/ 431810 w 2193092"/>
              <a:gd name="connsiteY8" fmla="*/ 0 h 2018648"/>
              <a:gd name="connsiteX0" fmla="*/ 431810 w 2193092"/>
              <a:gd name="connsiteY0" fmla="*/ 0 h 2563396"/>
              <a:gd name="connsiteX1" fmla="*/ 2158990 w 2193092"/>
              <a:gd name="connsiteY1" fmla="*/ 0 h 2563396"/>
              <a:gd name="connsiteX2" fmla="*/ 2193092 w 2193092"/>
              <a:gd name="connsiteY2" fmla="*/ 2214 h 2563396"/>
              <a:gd name="connsiteX3" fmla="*/ 2193092 w 2193092"/>
              <a:gd name="connsiteY3" fmla="*/ 2563396 h 2563396"/>
              <a:gd name="connsiteX4" fmla="*/ 1527807 w 2193092"/>
              <a:gd name="connsiteY4" fmla="*/ 1668948 h 2563396"/>
              <a:gd name="connsiteX5" fmla="*/ 431810 w 2193092"/>
              <a:gd name="connsiteY5" fmla="*/ 1668948 h 2563396"/>
              <a:gd name="connsiteX6" fmla="*/ 0 w 2193092"/>
              <a:gd name="connsiteY6" fmla="*/ 1390784 h 2563396"/>
              <a:gd name="connsiteX7" fmla="*/ 0 w 2193092"/>
              <a:gd name="connsiteY7" fmla="*/ 278164 h 2563396"/>
              <a:gd name="connsiteX8" fmla="*/ 431810 w 2193092"/>
              <a:gd name="connsiteY8" fmla="*/ 0 h 2563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93092" h="2563396">
                <a:moveTo>
                  <a:pt x="431810" y="0"/>
                </a:moveTo>
                <a:lnTo>
                  <a:pt x="2158990" y="0"/>
                </a:lnTo>
                <a:lnTo>
                  <a:pt x="2193092" y="2214"/>
                </a:lnTo>
                <a:lnTo>
                  <a:pt x="2193092" y="2563396"/>
                </a:lnTo>
                <a:lnTo>
                  <a:pt x="1527807" y="1668948"/>
                </a:lnTo>
                <a:lnTo>
                  <a:pt x="431810" y="1668948"/>
                </a:lnTo>
                <a:cubicBezTo>
                  <a:pt x="193327" y="1668948"/>
                  <a:pt x="0" y="1544410"/>
                  <a:pt x="0" y="1390784"/>
                </a:cubicBezTo>
                <a:lnTo>
                  <a:pt x="0" y="278164"/>
                </a:lnTo>
                <a:cubicBezTo>
                  <a:pt x="0" y="124538"/>
                  <a:pt x="193327" y="0"/>
                  <a:pt x="43181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4C8C75F-7230-2934-DF2E-5F3DF9027E6F}"/>
              </a:ext>
            </a:extLst>
          </p:cNvPr>
          <p:cNvGrpSpPr/>
          <p:nvPr/>
        </p:nvGrpSpPr>
        <p:grpSpPr>
          <a:xfrm>
            <a:off x="4283131" y="2236315"/>
            <a:ext cx="4944306" cy="1166177"/>
            <a:chOff x="4050657" y="695197"/>
            <a:chExt cx="4944306" cy="1166177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553217F5-36B1-DEAA-3AF6-8E85E5FA0A01}"/>
                </a:ext>
              </a:extLst>
            </p:cNvPr>
            <p:cNvSpPr/>
            <p:nvPr/>
          </p:nvSpPr>
          <p:spPr>
            <a:xfrm>
              <a:off x="4050657" y="695197"/>
              <a:ext cx="4944306" cy="1166177"/>
            </a:xfrm>
            <a:custGeom>
              <a:avLst/>
              <a:gdLst>
                <a:gd name="connsiteX0" fmla="*/ 0 w 4919451"/>
                <a:gd name="connsiteY0" fmla="*/ 0 h 671272"/>
                <a:gd name="connsiteX1" fmla="*/ 4846464 w 4919451"/>
                <a:gd name="connsiteY1" fmla="*/ 0 h 671272"/>
                <a:gd name="connsiteX2" fmla="*/ 4919451 w 4919451"/>
                <a:gd name="connsiteY2" fmla="*/ 72987 h 671272"/>
                <a:gd name="connsiteX3" fmla="*/ 4919451 w 4919451"/>
                <a:gd name="connsiteY3" fmla="*/ 598285 h 671272"/>
                <a:gd name="connsiteX4" fmla="*/ 4846464 w 4919451"/>
                <a:gd name="connsiteY4" fmla="*/ 671272 h 671272"/>
                <a:gd name="connsiteX5" fmla="*/ 0 w 4919451"/>
                <a:gd name="connsiteY5" fmla="*/ 671272 h 671272"/>
                <a:gd name="connsiteX6" fmla="*/ 0 w 4919451"/>
                <a:gd name="connsiteY6" fmla="*/ 0 h 671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919451" h="671272">
                  <a:moveTo>
                    <a:pt x="0" y="0"/>
                  </a:moveTo>
                  <a:lnTo>
                    <a:pt x="4846464" y="0"/>
                  </a:lnTo>
                  <a:cubicBezTo>
                    <a:pt x="4886774" y="0"/>
                    <a:pt x="4919451" y="32677"/>
                    <a:pt x="4919451" y="72987"/>
                  </a:cubicBezTo>
                  <a:lnTo>
                    <a:pt x="4919451" y="598285"/>
                  </a:lnTo>
                  <a:cubicBezTo>
                    <a:pt x="4919451" y="638595"/>
                    <a:pt x="4886774" y="671272"/>
                    <a:pt x="4846464" y="671272"/>
                  </a:cubicBezTo>
                  <a:lnTo>
                    <a:pt x="0" y="6712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B8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E1634CC-7512-C2ED-E0F9-E5E68AA3F5A2}"/>
                </a:ext>
              </a:extLst>
            </p:cNvPr>
            <p:cNvSpPr txBox="1"/>
            <p:nvPr/>
          </p:nvSpPr>
          <p:spPr>
            <a:xfrm>
              <a:off x="4689204" y="770453"/>
              <a:ext cx="2813591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b="1" dirty="0" err="1">
                  <a:latin typeface="NikoshBAN" panose="02000000000000000000" pitchFamily="2" charset="0"/>
                  <a:cs typeface="NikoshBAN" panose="02000000000000000000" pitchFamily="2" charset="0"/>
                </a:rPr>
                <a:t>আবেগ</a:t>
              </a:r>
              <a:r>
                <a:rPr lang="en-US" sz="6000" b="1" dirty="0"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6000" b="1" dirty="0" err="1">
                  <a:latin typeface="NikoshBAN" panose="02000000000000000000" pitchFamily="2" charset="0"/>
                  <a:cs typeface="NikoshBAN" panose="02000000000000000000" pitchFamily="2" charset="0"/>
                </a:rPr>
                <a:t>সৃষ্টি</a:t>
              </a:r>
              <a:endParaRPr lang="en-US" sz="6000" b="1" dirty="0">
                <a:latin typeface="NikoshBAN" panose="02000000000000000000" pitchFamily="2" charset="0"/>
                <a:cs typeface="NikoshBAN" panose="02000000000000000000" pitchFamily="2" charset="0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AE62C2FF-3542-0732-0990-CBCD068713B6}"/>
              </a:ext>
            </a:extLst>
          </p:cNvPr>
          <p:cNvSpPr txBox="1"/>
          <p:nvPr/>
        </p:nvSpPr>
        <p:spPr>
          <a:xfrm>
            <a:off x="2364889" y="4360514"/>
            <a:ext cx="79271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চ</a:t>
            </a:r>
            <a:r>
              <a:rPr lang="as-IN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ল</a:t>
            </a:r>
            <a:r>
              <a:rPr lang="en-US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ো </a:t>
            </a:r>
            <a:r>
              <a:rPr lang="as-IN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আ</a:t>
            </a:r>
            <a:r>
              <a:rPr lang="en-US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ম</a:t>
            </a:r>
            <a:r>
              <a:rPr lang="as-IN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র</a:t>
            </a:r>
            <a:r>
              <a:rPr lang="en-US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া </a:t>
            </a:r>
            <a:r>
              <a:rPr lang="as-IN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এ</a:t>
            </a:r>
            <a:r>
              <a:rPr lang="en-US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ক</a:t>
            </a:r>
            <a:r>
              <a:rPr lang="as-IN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ট</a:t>
            </a:r>
            <a:r>
              <a:rPr lang="en-US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া </a:t>
            </a:r>
            <a:r>
              <a:rPr lang="as-IN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ভ</a:t>
            </a:r>
            <a:r>
              <a:rPr lang="en-US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ি</a:t>
            </a:r>
            <a:r>
              <a:rPr lang="as-IN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ড</a:t>
            </a:r>
            <a:r>
              <a:rPr lang="en-US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ি</a:t>
            </a:r>
            <a:r>
              <a:rPr lang="as-IN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ও</a:t>
            </a:r>
            <a:r>
              <a:rPr lang="en-US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as-IN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দ</a:t>
            </a:r>
            <a:r>
              <a:rPr lang="en-US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ে</a:t>
            </a:r>
            <a:r>
              <a:rPr lang="as-IN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খ</a:t>
            </a:r>
            <a:r>
              <a:rPr lang="en-US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ি......................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8FDB927-F5C0-C158-7E8D-BBBDEB89ED91}"/>
              </a:ext>
            </a:extLst>
          </p:cNvPr>
          <p:cNvGrpSpPr/>
          <p:nvPr/>
        </p:nvGrpSpPr>
        <p:grpSpPr>
          <a:xfrm>
            <a:off x="459273" y="221217"/>
            <a:ext cx="11273457" cy="6448105"/>
            <a:chOff x="470114" y="174252"/>
            <a:chExt cx="11273457" cy="6448105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9DDE6A2D-6738-DCAB-FD6D-0075B9989F01}"/>
                </a:ext>
              </a:extLst>
            </p:cNvPr>
            <p:cNvSpPr/>
            <p:nvPr/>
          </p:nvSpPr>
          <p:spPr>
            <a:xfrm rot="16200000">
              <a:off x="460301" y="381773"/>
              <a:ext cx="773880" cy="754254"/>
            </a:xfrm>
            <a:custGeom>
              <a:avLst/>
              <a:gdLst>
                <a:gd name="connsiteX0" fmla="*/ 2557219 w 2557219"/>
                <a:gd name="connsiteY0" fmla="*/ 937649 h 2557221"/>
                <a:gd name="connsiteX1" fmla="*/ 2557219 w 2557219"/>
                <a:gd name="connsiteY1" fmla="*/ 1619574 h 2557221"/>
                <a:gd name="connsiteX2" fmla="*/ 1619572 w 2557219"/>
                <a:gd name="connsiteY2" fmla="*/ 1619574 h 2557221"/>
                <a:gd name="connsiteX3" fmla="*/ 1619572 w 2557219"/>
                <a:gd name="connsiteY3" fmla="*/ 2557221 h 2557221"/>
                <a:gd name="connsiteX4" fmla="*/ 937647 w 2557219"/>
                <a:gd name="connsiteY4" fmla="*/ 2557221 h 2557221"/>
                <a:gd name="connsiteX5" fmla="*/ 937647 w 2557219"/>
                <a:gd name="connsiteY5" fmla="*/ 1619574 h 2557221"/>
                <a:gd name="connsiteX6" fmla="*/ 0 w 2557219"/>
                <a:gd name="connsiteY6" fmla="*/ 1619574 h 2557221"/>
                <a:gd name="connsiteX7" fmla="*/ 0 w 2557219"/>
                <a:gd name="connsiteY7" fmla="*/ 937649 h 2557221"/>
                <a:gd name="connsiteX8" fmla="*/ 937647 w 2557219"/>
                <a:gd name="connsiteY8" fmla="*/ 937649 h 2557221"/>
                <a:gd name="connsiteX9" fmla="*/ 937647 w 2557219"/>
                <a:gd name="connsiteY9" fmla="*/ 0 h 2557221"/>
                <a:gd name="connsiteX10" fmla="*/ 1619572 w 2557219"/>
                <a:gd name="connsiteY10" fmla="*/ 0 h 2557221"/>
                <a:gd name="connsiteX11" fmla="*/ 1619572 w 2557219"/>
                <a:gd name="connsiteY11" fmla="*/ 937649 h 255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57219" h="2557221">
                  <a:moveTo>
                    <a:pt x="2557219" y="937649"/>
                  </a:moveTo>
                  <a:lnTo>
                    <a:pt x="2557219" y="1619574"/>
                  </a:lnTo>
                  <a:lnTo>
                    <a:pt x="1619572" y="1619574"/>
                  </a:lnTo>
                  <a:lnTo>
                    <a:pt x="1619572" y="2557221"/>
                  </a:lnTo>
                  <a:lnTo>
                    <a:pt x="937647" y="2557221"/>
                  </a:lnTo>
                  <a:lnTo>
                    <a:pt x="937647" y="1619574"/>
                  </a:lnTo>
                  <a:lnTo>
                    <a:pt x="0" y="1619574"/>
                  </a:lnTo>
                  <a:lnTo>
                    <a:pt x="0" y="937649"/>
                  </a:lnTo>
                  <a:lnTo>
                    <a:pt x="937647" y="937649"/>
                  </a:lnTo>
                  <a:lnTo>
                    <a:pt x="937647" y="0"/>
                  </a:lnTo>
                  <a:lnTo>
                    <a:pt x="1619572" y="0"/>
                  </a:lnTo>
                  <a:lnTo>
                    <a:pt x="1619572" y="937649"/>
                  </a:lnTo>
                  <a:close/>
                </a:path>
              </a:pathLst>
            </a:custGeom>
            <a:solidFill>
              <a:srgbClr val="12E0E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6323F0E-2A9C-33FB-0B5F-BEEFFDCFFB48}"/>
                </a:ext>
              </a:extLst>
            </p:cNvPr>
            <p:cNvSpPr/>
            <p:nvPr/>
          </p:nvSpPr>
          <p:spPr>
            <a:xfrm rot="16200000">
              <a:off x="5978513" y="5858290"/>
              <a:ext cx="773880" cy="754254"/>
            </a:xfrm>
            <a:custGeom>
              <a:avLst/>
              <a:gdLst>
                <a:gd name="connsiteX0" fmla="*/ 2557219 w 2557219"/>
                <a:gd name="connsiteY0" fmla="*/ 937649 h 2557221"/>
                <a:gd name="connsiteX1" fmla="*/ 2557219 w 2557219"/>
                <a:gd name="connsiteY1" fmla="*/ 1619574 h 2557221"/>
                <a:gd name="connsiteX2" fmla="*/ 1619572 w 2557219"/>
                <a:gd name="connsiteY2" fmla="*/ 1619574 h 2557221"/>
                <a:gd name="connsiteX3" fmla="*/ 1619572 w 2557219"/>
                <a:gd name="connsiteY3" fmla="*/ 2557221 h 2557221"/>
                <a:gd name="connsiteX4" fmla="*/ 937647 w 2557219"/>
                <a:gd name="connsiteY4" fmla="*/ 2557221 h 2557221"/>
                <a:gd name="connsiteX5" fmla="*/ 937647 w 2557219"/>
                <a:gd name="connsiteY5" fmla="*/ 1619574 h 2557221"/>
                <a:gd name="connsiteX6" fmla="*/ 0 w 2557219"/>
                <a:gd name="connsiteY6" fmla="*/ 1619574 h 2557221"/>
                <a:gd name="connsiteX7" fmla="*/ 0 w 2557219"/>
                <a:gd name="connsiteY7" fmla="*/ 937649 h 2557221"/>
                <a:gd name="connsiteX8" fmla="*/ 937647 w 2557219"/>
                <a:gd name="connsiteY8" fmla="*/ 937649 h 2557221"/>
                <a:gd name="connsiteX9" fmla="*/ 937647 w 2557219"/>
                <a:gd name="connsiteY9" fmla="*/ 0 h 2557221"/>
                <a:gd name="connsiteX10" fmla="*/ 1619572 w 2557219"/>
                <a:gd name="connsiteY10" fmla="*/ 0 h 2557221"/>
                <a:gd name="connsiteX11" fmla="*/ 1619572 w 2557219"/>
                <a:gd name="connsiteY11" fmla="*/ 937649 h 255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57219" h="2557221">
                  <a:moveTo>
                    <a:pt x="2557219" y="937649"/>
                  </a:moveTo>
                  <a:lnTo>
                    <a:pt x="2557219" y="1619574"/>
                  </a:lnTo>
                  <a:lnTo>
                    <a:pt x="1619572" y="1619574"/>
                  </a:lnTo>
                  <a:lnTo>
                    <a:pt x="1619572" y="2557221"/>
                  </a:lnTo>
                  <a:lnTo>
                    <a:pt x="937647" y="2557221"/>
                  </a:lnTo>
                  <a:lnTo>
                    <a:pt x="937647" y="1619574"/>
                  </a:lnTo>
                  <a:lnTo>
                    <a:pt x="0" y="1619574"/>
                  </a:lnTo>
                  <a:lnTo>
                    <a:pt x="0" y="937649"/>
                  </a:lnTo>
                  <a:lnTo>
                    <a:pt x="937647" y="937649"/>
                  </a:lnTo>
                  <a:lnTo>
                    <a:pt x="937647" y="0"/>
                  </a:lnTo>
                  <a:lnTo>
                    <a:pt x="1619572" y="0"/>
                  </a:lnTo>
                  <a:lnTo>
                    <a:pt x="1619572" y="937649"/>
                  </a:lnTo>
                  <a:close/>
                </a:path>
              </a:pathLst>
            </a:custGeom>
            <a:solidFill>
              <a:srgbClr val="12E0E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8CD9A35-13E3-5055-D711-CF2DACF04F71}"/>
                </a:ext>
              </a:extLst>
            </p:cNvPr>
            <p:cNvSpPr/>
            <p:nvPr/>
          </p:nvSpPr>
          <p:spPr>
            <a:xfrm rot="16200000">
              <a:off x="4284753" y="1155653"/>
              <a:ext cx="773880" cy="754254"/>
            </a:xfrm>
            <a:custGeom>
              <a:avLst/>
              <a:gdLst>
                <a:gd name="connsiteX0" fmla="*/ 2557219 w 2557219"/>
                <a:gd name="connsiteY0" fmla="*/ 937649 h 2557221"/>
                <a:gd name="connsiteX1" fmla="*/ 2557219 w 2557219"/>
                <a:gd name="connsiteY1" fmla="*/ 1619574 h 2557221"/>
                <a:gd name="connsiteX2" fmla="*/ 1619572 w 2557219"/>
                <a:gd name="connsiteY2" fmla="*/ 1619574 h 2557221"/>
                <a:gd name="connsiteX3" fmla="*/ 1619572 w 2557219"/>
                <a:gd name="connsiteY3" fmla="*/ 2557221 h 2557221"/>
                <a:gd name="connsiteX4" fmla="*/ 937647 w 2557219"/>
                <a:gd name="connsiteY4" fmla="*/ 2557221 h 2557221"/>
                <a:gd name="connsiteX5" fmla="*/ 937647 w 2557219"/>
                <a:gd name="connsiteY5" fmla="*/ 1619574 h 2557221"/>
                <a:gd name="connsiteX6" fmla="*/ 0 w 2557219"/>
                <a:gd name="connsiteY6" fmla="*/ 1619574 h 2557221"/>
                <a:gd name="connsiteX7" fmla="*/ 0 w 2557219"/>
                <a:gd name="connsiteY7" fmla="*/ 937649 h 2557221"/>
                <a:gd name="connsiteX8" fmla="*/ 937647 w 2557219"/>
                <a:gd name="connsiteY8" fmla="*/ 937649 h 2557221"/>
                <a:gd name="connsiteX9" fmla="*/ 937647 w 2557219"/>
                <a:gd name="connsiteY9" fmla="*/ 0 h 2557221"/>
                <a:gd name="connsiteX10" fmla="*/ 1619572 w 2557219"/>
                <a:gd name="connsiteY10" fmla="*/ 0 h 2557221"/>
                <a:gd name="connsiteX11" fmla="*/ 1619572 w 2557219"/>
                <a:gd name="connsiteY11" fmla="*/ 937649 h 255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57219" h="2557221">
                  <a:moveTo>
                    <a:pt x="2557219" y="937649"/>
                  </a:moveTo>
                  <a:lnTo>
                    <a:pt x="2557219" y="1619574"/>
                  </a:lnTo>
                  <a:lnTo>
                    <a:pt x="1619572" y="1619574"/>
                  </a:lnTo>
                  <a:lnTo>
                    <a:pt x="1619572" y="2557221"/>
                  </a:lnTo>
                  <a:lnTo>
                    <a:pt x="937647" y="2557221"/>
                  </a:lnTo>
                  <a:lnTo>
                    <a:pt x="937647" y="1619574"/>
                  </a:lnTo>
                  <a:lnTo>
                    <a:pt x="0" y="1619574"/>
                  </a:lnTo>
                  <a:lnTo>
                    <a:pt x="0" y="937649"/>
                  </a:lnTo>
                  <a:lnTo>
                    <a:pt x="937647" y="937649"/>
                  </a:lnTo>
                  <a:lnTo>
                    <a:pt x="937647" y="0"/>
                  </a:lnTo>
                  <a:lnTo>
                    <a:pt x="1619572" y="0"/>
                  </a:lnTo>
                  <a:lnTo>
                    <a:pt x="1619572" y="937649"/>
                  </a:lnTo>
                  <a:close/>
                </a:path>
              </a:pathLst>
            </a:custGeom>
            <a:solidFill>
              <a:srgbClr val="12E0E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D19B718-BD11-F722-8AE1-4FE552CCEAC0}"/>
                </a:ext>
              </a:extLst>
            </p:cNvPr>
            <p:cNvSpPr/>
            <p:nvPr/>
          </p:nvSpPr>
          <p:spPr>
            <a:xfrm rot="16200000">
              <a:off x="5898293" y="322304"/>
              <a:ext cx="395414" cy="385386"/>
            </a:xfrm>
            <a:custGeom>
              <a:avLst/>
              <a:gdLst>
                <a:gd name="connsiteX0" fmla="*/ 2557219 w 2557219"/>
                <a:gd name="connsiteY0" fmla="*/ 937649 h 2557221"/>
                <a:gd name="connsiteX1" fmla="*/ 2557219 w 2557219"/>
                <a:gd name="connsiteY1" fmla="*/ 1619574 h 2557221"/>
                <a:gd name="connsiteX2" fmla="*/ 1619572 w 2557219"/>
                <a:gd name="connsiteY2" fmla="*/ 1619574 h 2557221"/>
                <a:gd name="connsiteX3" fmla="*/ 1619572 w 2557219"/>
                <a:gd name="connsiteY3" fmla="*/ 2557221 h 2557221"/>
                <a:gd name="connsiteX4" fmla="*/ 937647 w 2557219"/>
                <a:gd name="connsiteY4" fmla="*/ 2557221 h 2557221"/>
                <a:gd name="connsiteX5" fmla="*/ 937647 w 2557219"/>
                <a:gd name="connsiteY5" fmla="*/ 1619574 h 2557221"/>
                <a:gd name="connsiteX6" fmla="*/ 0 w 2557219"/>
                <a:gd name="connsiteY6" fmla="*/ 1619574 h 2557221"/>
                <a:gd name="connsiteX7" fmla="*/ 0 w 2557219"/>
                <a:gd name="connsiteY7" fmla="*/ 937649 h 2557221"/>
                <a:gd name="connsiteX8" fmla="*/ 937647 w 2557219"/>
                <a:gd name="connsiteY8" fmla="*/ 937649 h 2557221"/>
                <a:gd name="connsiteX9" fmla="*/ 937647 w 2557219"/>
                <a:gd name="connsiteY9" fmla="*/ 0 h 2557221"/>
                <a:gd name="connsiteX10" fmla="*/ 1619572 w 2557219"/>
                <a:gd name="connsiteY10" fmla="*/ 0 h 2557221"/>
                <a:gd name="connsiteX11" fmla="*/ 1619572 w 2557219"/>
                <a:gd name="connsiteY11" fmla="*/ 937649 h 255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57219" h="2557221">
                  <a:moveTo>
                    <a:pt x="2557219" y="937649"/>
                  </a:moveTo>
                  <a:lnTo>
                    <a:pt x="2557219" y="1619574"/>
                  </a:lnTo>
                  <a:lnTo>
                    <a:pt x="1619572" y="1619574"/>
                  </a:lnTo>
                  <a:lnTo>
                    <a:pt x="1619572" y="2557221"/>
                  </a:lnTo>
                  <a:lnTo>
                    <a:pt x="937647" y="2557221"/>
                  </a:lnTo>
                  <a:lnTo>
                    <a:pt x="937647" y="1619574"/>
                  </a:lnTo>
                  <a:lnTo>
                    <a:pt x="0" y="1619574"/>
                  </a:lnTo>
                  <a:lnTo>
                    <a:pt x="0" y="937649"/>
                  </a:lnTo>
                  <a:lnTo>
                    <a:pt x="937647" y="937649"/>
                  </a:lnTo>
                  <a:lnTo>
                    <a:pt x="937647" y="0"/>
                  </a:lnTo>
                  <a:lnTo>
                    <a:pt x="1619572" y="0"/>
                  </a:lnTo>
                  <a:lnTo>
                    <a:pt x="1619572" y="937649"/>
                  </a:lnTo>
                  <a:close/>
                </a:path>
              </a:pathLst>
            </a:custGeom>
            <a:solidFill>
              <a:srgbClr val="12E0E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FEF7B5D-ADCA-0225-F78A-0AFF5C513E1B}"/>
                </a:ext>
              </a:extLst>
            </p:cNvPr>
            <p:cNvSpPr/>
            <p:nvPr/>
          </p:nvSpPr>
          <p:spPr>
            <a:xfrm rot="16200000">
              <a:off x="3312742" y="376973"/>
              <a:ext cx="395414" cy="385386"/>
            </a:xfrm>
            <a:custGeom>
              <a:avLst/>
              <a:gdLst>
                <a:gd name="connsiteX0" fmla="*/ 2557219 w 2557219"/>
                <a:gd name="connsiteY0" fmla="*/ 937649 h 2557221"/>
                <a:gd name="connsiteX1" fmla="*/ 2557219 w 2557219"/>
                <a:gd name="connsiteY1" fmla="*/ 1619574 h 2557221"/>
                <a:gd name="connsiteX2" fmla="*/ 1619572 w 2557219"/>
                <a:gd name="connsiteY2" fmla="*/ 1619574 h 2557221"/>
                <a:gd name="connsiteX3" fmla="*/ 1619572 w 2557219"/>
                <a:gd name="connsiteY3" fmla="*/ 2557221 h 2557221"/>
                <a:gd name="connsiteX4" fmla="*/ 937647 w 2557219"/>
                <a:gd name="connsiteY4" fmla="*/ 2557221 h 2557221"/>
                <a:gd name="connsiteX5" fmla="*/ 937647 w 2557219"/>
                <a:gd name="connsiteY5" fmla="*/ 1619574 h 2557221"/>
                <a:gd name="connsiteX6" fmla="*/ 0 w 2557219"/>
                <a:gd name="connsiteY6" fmla="*/ 1619574 h 2557221"/>
                <a:gd name="connsiteX7" fmla="*/ 0 w 2557219"/>
                <a:gd name="connsiteY7" fmla="*/ 937649 h 2557221"/>
                <a:gd name="connsiteX8" fmla="*/ 937647 w 2557219"/>
                <a:gd name="connsiteY8" fmla="*/ 937649 h 2557221"/>
                <a:gd name="connsiteX9" fmla="*/ 937647 w 2557219"/>
                <a:gd name="connsiteY9" fmla="*/ 0 h 2557221"/>
                <a:gd name="connsiteX10" fmla="*/ 1619572 w 2557219"/>
                <a:gd name="connsiteY10" fmla="*/ 0 h 2557221"/>
                <a:gd name="connsiteX11" fmla="*/ 1619572 w 2557219"/>
                <a:gd name="connsiteY11" fmla="*/ 937649 h 255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57219" h="2557221">
                  <a:moveTo>
                    <a:pt x="2557219" y="937649"/>
                  </a:moveTo>
                  <a:lnTo>
                    <a:pt x="2557219" y="1619574"/>
                  </a:lnTo>
                  <a:lnTo>
                    <a:pt x="1619572" y="1619574"/>
                  </a:lnTo>
                  <a:lnTo>
                    <a:pt x="1619572" y="2557221"/>
                  </a:lnTo>
                  <a:lnTo>
                    <a:pt x="937647" y="2557221"/>
                  </a:lnTo>
                  <a:lnTo>
                    <a:pt x="937647" y="1619574"/>
                  </a:lnTo>
                  <a:lnTo>
                    <a:pt x="0" y="1619574"/>
                  </a:lnTo>
                  <a:lnTo>
                    <a:pt x="0" y="937649"/>
                  </a:lnTo>
                  <a:lnTo>
                    <a:pt x="937647" y="937649"/>
                  </a:lnTo>
                  <a:lnTo>
                    <a:pt x="937647" y="0"/>
                  </a:lnTo>
                  <a:lnTo>
                    <a:pt x="1619572" y="0"/>
                  </a:lnTo>
                  <a:lnTo>
                    <a:pt x="1619572" y="937649"/>
                  </a:lnTo>
                  <a:close/>
                </a:path>
              </a:pathLst>
            </a:custGeom>
            <a:solidFill>
              <a:srgbClr val="12E0E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084E964-B759-B6A0-5683-DCC352623B0B}"/>
                </a:ext>
              </a:extLst>
            </p:cNvPr>
            <p:cNvSpPr/>
            <p:nvPr/>
          </p:nvSpPr>
          <p:spPr>
            <a:xfrm rot="16200000">
              <a:off x="7141372" y="709149"/>
              <a:ext cx="1187794" cy="1157671"/>
            </a:xfrm>
            <a:custGeom>
              <a:avLst/>
              <a:gdLst>
                <a:gd name="connsiteX0" fmla="*/ 2557219 w 2557219"/>
                <a:gd name="connsiteY0" fmla="*/ 937649 h 2557221"/>
                <a:gd name="connsiteX1" fmla="*/ 2557219 w 2557219"/>
                <a:gd name="connsiteY1" fmla="*/ 1619574 h 2557221"/>
                <a:gd name="connsiteX2" fmla="*/ 1619572 w 2557219"/>
                <a:gd name="connsiteY2" fmla="*/ 1619574 h 2557221"/>
                <a:gd name="connsiteX3" fmla="*/ 1619572 w 2557219"/>
                <a:gd name="connsiteY3" fmla="*/ 2557221 h 2557221"/>
                <a:gd name="connsiteX4" fmla="*/ 937647 w 2557219"/>
                <a:gd name="connsiteY4" fmla="*/ 2557221 h 2557221"/>
                <a:gd name="connsiteX5" fmla="*/ 937647 w 2557219"/>
                <a:gd name="connsiteY5" fmla="*/ 1619574 h 2557221"/>
                <a:gd name="connsiteX6" fmla="*/ 0 w 2557219"/>
                <a:gd name="connsiteY6" fmla="*/ 1619574 h 2557221"/>
                <a:gd name="connsiteX7" fmla="*/ 0 w 2557219"/>
                <a:gd name="connsiteY7" fmla="*/ 937649 h 2557221"/>
                <a:gd name="connsiteX8" fmla="*/ 937647 w 2557219"/>
                <a:gd name="connsiteY8" fmla="*/ 937649 h 2557221"/>
                <a:gd name="connsiteX9" fmla="*/ 937647 w 2557219"/>
                <a:gd name="connsiteY9" fmla="*/ 0 h 2557221"/>
                <a:gd name="connsiteX10" fmla="*/ 1619572 w 2557219"/>
                <a:gd name="connsiteY10" fmla="*/ 0 h 2557221"/>
                <a:gd name="connsiteX11" fmla="*/ 1619572 w 2557219"/>
                <a:gd name="connsiteY11" fmla="*/ 937649 h 255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57219" h="2557221">
                  <a:moveTo>
                    <a:pt x="2557219" y="937649"/>
                  </a:moveTo>
                  <a:lnTo>
                    <a:pt x="2557219" y="1619574"/>
                  </a:lnTo>
                  <a:lnTo>
                    <a:pt x="1619572" y="1619574"/>
                  </a:lnTo>
                  <a:lnTo>
                    <a:pt x="1619572" y="2557221"/>
                  </a:lnTo>
                  <a:lnTo>
                    <a:pt x="937647" y="2557221"/>
                  </a:lnTo>
                  <a:lnTo>
                    <a:pt x="937647" y="1619574"/>
                  </a:lnTo>
                  <a:lnTo>
                    <a:pt x="0" y="1619574"/>
                  </a:lnTo>
                  <a:lnTo>
                    <a:pt x="0" y="937649"/>
                  </a:lnTo>
                  <a:lnTo>
                    <a:pt x="937647" y="937649"/>
                  </a:lnTo>
                  <a:lnTo>
                    <a:pt x="937647" y="0"/>
                  </a:lnTo>
                  <a:lnTo>
                    <a:pt x="1619572" y="0"/>
                  </a:lnTo>
                  <a:lnTo>
                    <a:pt x="1619572" y="937649"/>
                  </a:lnTo>
                  <a:close/>
                </a:path>
              </a:pathLst>
            </a:custGeom>
            <a:solidFill>
              <a:srgbClr val="12E0E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D683238-B6BF-B857-CB35-864A08E2F679}"/>
                </a:ext>
              </a:extLst>
            </p:cNvPr>
            <p:cNvSpPr/>
            <p:nvPr/>
          </p:nvSpPr>
          <p:spPr>
            <a:xfrm rot="16200000">
              <a:off x="9827879" y="1489357"/>
              <a:ext cx="773880" cy="754254"/>
            </a:xfrm>
            <a:custGeom>
              <a:avLst/>
              <a:gdLst>
                <a:gd name="connsiteX0" fmla="*/ 2557219 w 2557219"/>
                <a:gd name="connsiteY0" fmla="*/ 937649 h 2557221"/>
                <a:gd name="connsiteX1" fmla="*/ 2557219 w 2557219"/>
                <a:gd name="connsiteY1" fmla="*/ 1619574 h 2557221"/>
                <a:gd name="connsiteX2" fmla="*/ 1619572 w 2557219"/>
                <a:gd name="connsiteY2" fmla="*/ 1619574 h 2557221"/>
                <a:gd name="connsiteX3" fmla="*/ 1619572 w 2557219"/>
                <a:gd name="connsiteY3" fmla="*/ 2557221 h 2557221"/>
                <a:gd name="connsiteX4" fmla="*/ 937647 w 2557219"/>
                <a:gd name="connsiteY4" fmla="*/ 2557221 h 2557221"/>
                <a:gd name="connsiteX5" fmla="*/ 937647 w 2557219"/>
                <a:gd name="connsiteY5" fmla="*/ 1619574 h 2557221"/>
                <a:gd name="connsiteX6" fmla="*/ 0 w 2557219"/>
                <a:gd name="connsiteY6" fmla="*/ 1619574 h 2557221"/>
                <a:gd name="connsiteX7" fmla="*/ 0 w 2557219"/>
                <a:gd name="connsiteY7" fmla="*/ 937649 h 2557221"/>
                <a:gd name="connsiteX8" fmla="*/ 937647 w 2557219"/>
                <a:gd name="connsiteY8" fmla="*/ 937649 h 2557221"/>
                <a:gd name="connsiteX9" fmla="*/ 937647 w 2557219"/>
                <a:gd name="connsiteY9" fmla="*/ 0 h 2557221"/>
                <a:gd name="connsiteX10" fmla="*/ 1619572 w 2557219"/>
                <a:gd name="connsiteY10" fmla="*/ 0 h 2557221"/>
                <a:gd name="connsiteX11" fmla="*/ 1619572 w 2557219"/>
                <a:gd name="connsiteY11" fmla="*/ 937649 h 255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57219" h="2557221">
                  <a:moveTo>
                    <a:pt x="2557219" y="937649"/>
                  </a:moveTo>
                  <a:lnTo>
                    <a:pt x="2557219" y="1619574"/>
                  </a:lnTo>
                  <a:lnTo>
                    <a:pt x="1619572" y="1619574"/>
                  </a:lnTo>
                  <a:lnTo>
                    <a:pt x="1619572" y="2557221"/>
                  </a:lnTo>
                  <a:lnTo>
                    <a:pt x="937647" y="2557221"/>
                  </a:lnTo>
                  <a:lnTo>
                    <a:pt x="937647" y="1619574"/>
                  </a:lnTo>
                  <a:lnTo>
                    <a:pt x="0" y="1619574"/>
                  </a:lnTo>
                  <a:lnTo>
                    <a:pt x="0" y="937649"/>
                  </a:lnTo>
                  <a:lnTo>
                    <a:pt x="937647" y="937649"/>
                  </a:lnTo>
                  <a:lnTo>
                    <a:pt x="937647" y="0"/>
                  </a:lnTo>
                  <a:lnTo>
                    <a:pt x="1619572" y="0"/>
                  </a:lnTo>
                  <a:lnTo>
                    <a:pt x="1619572" y="937649"/>
                  </a:lnTo>
                  <a:close/>
                </a:path>
              </a:pathLst>
            </a:custGeom>
            <a:solidFill>
              <a:srgbClr val="12E0E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2024A2E-05B2-0EED-B202-4AA6C544D9EC}"/>
                </a:ext>
              </a:extLst>
            </p:cNvPr>
            <p:cNvSpPr/>
            <p:nvPr/>
          </p:nvSpPr>
          <p:spPr>
            <a:xfrm rot="16200000">
              <a:off x="1103484" y="5084410"/>
              <a:ext cx="773880" cy="754254"/>
            </a:xfrm>
            <a:custGeom>
              <a:avLst/>
              <a:gdLst>
                <a:gd name="connsiteX0" fmla="*/ 2557219 w 2557219"/>
                <a:gd name="connsiteY0" fmla="*/ 937649 h 2557221"/>
                <a:gd name="connsiteX1" fmla="*/ 2557219 w 2557219"/>
                <a:gd name="connsiteY1" fmla="*/ 1619574 h 2557221"/>
                <a:gd name="connsiteX2" fmla="*/ 1619572 w 2557219"/>
                <a:gd name="connsiteY2" fmla="*/ 1619574 h 2557221"/>
                <a:gd name="connsiteX3" fmla="*/ 1619572 w 2557219"/>
                <a:gd name="connsiteY3" fmla="*/ 2557221 h 2557221"/>
                <a:gd name="connsiteX4" fmla="*/ 937647 w 2557219"/>
                <a:gd name="connsiteY4" fmla="*/ 2557221 h 2557221"/>
                <a:gd name="connsiteX5" fmla="*/ 937647 w 2557219"/>
                <a:gd name="connsiteY5" fmla="*/ 1619574 h 2557221"/>
                <a:gd name="connsiteX6" fmla="*/ 0 w 2557219"/>
                <a:gd name="connsiteY6" fmla="*/ 1619574 h 2557221"/>
                <a:gd name="connsiteX7" fmla="*/ 0 w 2557219"/>
                <a:gd name="connsiteY7" fmla="*/ 937649 h 2557221"/>
                <a:gd name="connsiteX8" fmla="*/ 937647 w 2557219"/>
                <a:gd name="connsiteY8" fmla="*/ 937649 h 2557221"/>
                <a:gd name="connsiteX9" fmla="*/ 937647 w 2557219"/>
                <a:gd name="connsiteY9" fmla="*/ 0 h 2557221"/>
                <a:gd name="connsiteX10" fmla="*/ 1619572 w 2557219"/>
                <a:gd name="connsiteY10" fmla="*/ 0 h 2557221"/>
                <a:gd name="connsiteX11" fmla="*/ 1619572 w 2557219"/>
                <a:gd name="connsiteY11" fmla="*/ 937649 h 255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57219" h="2557221">
                  <a:moveTo>
                    <a:pt x="2557219" y="937649"/>
                  </a:moveTo>
                  <a:lnTo>
                    <a:pt x="2557219" y="1619574"/>
                  </a:lnTo>
                  <a:lnTo>
                    <a:pt x="1619572" y="1619574"/>
                  </a:lnTo>
                  <a:lnTo>
                    <a:pt x="1619572" y="2557221"/>
                  </a:lnTo>
                  <a:lnTo>
                    <a:pt x="937647" y="2557221"/>
                  </a:lnTo>
                  <a:lnTo>
                    <a:pt x="937647" y="1619574"/>
                  </a:lnTo>
                  <a:lnTo>
                    <a:pt x="0" y="1619574"/>
                  </a:lnTo>
                  <a:lnTo>
                    <a:pt x="0" y="937649"/>
                  </a:lnTo>
                  <a:lnTo>
                    <a:pt x="937647" y="937649"/>
                  </a:lnTo>
                  <a:lnTo>
                    <a:pt x="937647" y="0"/>
                  </a:lnTo>
                  <a:lnTo>
                    <a:pt x="1619572" y="0"/>
                  </a:lnTo>
                  <a:lnTo>
                    <a:pt x="1619572" y="937649"/>
                  </a:lnTo>
                  <a:close/>
                </a:path>
              </a:pathLst>
            </a:custGeom>
            <a:solidFill>
              <a:srgbClr val="12E0E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C1629DC-EA59-896E-B2A6-FA0DCA62EFCB}"/>
                </a:ext>
              </a:extLst>
            </p:cNvPr>
            <p:cNvSpPr/>
            <p:nvPr/>
          </p:nvSpPr>
          <p:spPr>
            <a:xfrm rot="16200000">
              <a:off x="10962031" y="5825809"/>
              <a:ext cx="773880" cy="754254"/>
            </a:xfrm>
            <a:custGeom>
              <a:avLst/>
              <a:gdLst>
                <a:gd name="connsiteX0" fmla="*/ 2557219 w 2557219"/>
                <a:gd name="connsiteY0" fmla="*/ 937649 h 2557221"/>
                <a:gd name="connsiteX1" fmla="*/ 2557219 w 2557219"/>
                <a:gd name="connsiteY1" fmla="*/ 1619574 h 2557221"/>
                <a:gd name="connsiteX2" fmla="*/ 1619572 w 2557219"/>
                <a:gd name="connsiteY2" fmla="*/ 1619574 h 2557221"/>
                <a:gd name="connsiteX3" fmla="*/ 1619572 w 2557219"/>
                <a:gd name="connsiteY3" fmla="*/ 2557221 h 2557221"/>
                <a:gd name="connsiteX4" fmla="*/ 937647 w 2557219"/>
                <a:gd name="connsiteY4" fmla="*/ 2557221 h 2557221"/>
                <a:gd name="connsiteX5" fmla="*/ 937647 w 2557219"/>
                <a:gd name="connsiteY5" fmla="*/ 1619574 h 2557221"/>
                <a:gd name="connsiteX6" fmla="*/ 0 w 2557219"/>
                <a:gd name="connsiteY6" fmla="*/ 1619574 h 2557221"/>
                <a:gd name="connsiteX7" fmla="*/ 0 w 2557219"/>
                <a:gd name="connsiteY7" fmla="*/ 937649 h 2557221"/>
                <a:gd name="connsiteX8" fmla="*/ 937647 w 2557219"/>
                <a:gd name="connsiteY8" fmla="*/ 937649 h 2557221"/>
                <a:gd name="connsiteX9" fmla="*/ 937647 w 2557219"/>
                <a:gd name="connsiteY9" fmla="*/ 0 h 2557221"/>
                <a:gd name="connsiteX10" fmla="*/ 1619572 w 2557219"/>
                <a:gd name="connsiteY10" fmla="*/ 0 h 2557221"/>
                <a:gd name="connsiteX11" fmla="*/ 1619572 w 2557219"/>
                <a:gd name="connsiteY11" fmla="*/ 937649 h 255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57219" h="2557221">
                  <a:moveTo>
                    <a:pt x="2557219" y="937649"/>
                  </a:moveTo>
                  <a:lnTo>
                    <a:pt x="2557219" y="1619574"/>
                  </a:lnTo>
                  <a:lnTo>
                    <a:pt x="1619572" y="1619574"/>
                  </a:lnTo>
                  <a:lnTo>
                    <a:pt x="1619572" y="2557221"/>
                  </a:lnTo>
                  <a:lnTo>
                    <a:pt x="937647" y="2557221"/>
                  </a:lnTo>
                  <a:lnTo>
                    <a:pt x="937647" y="1619574"/>
                  </a:lnTo>
                  <a:lnTo>
                    <a:pt x="0" y="1619574"/>
                  </a:lnTo>
                  <a:lnTo>
                    <a:pt x="0" y="937649"/>
                  </a:lnTo>
                  <a:lnTo>
                    <a:pt x="937647" y="937649"/>
                  </a:lnTo>
                  <a:lnTo>
                    <a:pt x="937647" y="0"/>
                  </a:lnTo>
                  <a:lnTo>
                    <a:pt x="1619572" y="0"/>
                  </a:lnTo>
                  <a:lnTo>
                    <a:pt x="1619572" y="937649"/>
                  </a:lnTo>
                  <a:close/>
                </a:path>
              </a:pathLst>
            </a:custGeom>
            <a:solidFill>
              <a:srgbClr val="12E0E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6561401-D4E6-E0F8-9247-9A7D575B1C48}"/>
                </a:ext>
              </a:extLst>
            </p:cNvPr>
            <p:cNvSpPr/>
            <p:nvPr/>
          </p:nvSpPr>
          <p:spPr>
            <a:xfrm rot="16200000">
              <a:off x="9078648" y="376973"/>
              <a:ext cx="395414" cy="385386"/>
            </a:xfrm>
            <a:custGeom>
              <a:avLst/>
              <a:gdLst>
                <a:gd name="connsiteX0" fmla="*/ 2557219 w 2557219"/>
                <a:gd name="connsiteY0" fmla="*/ 937649 h 2557221"/>
                <a:gd name="connsiteX1" fmla="*/ 2557219 w 2557219"/>
                <a:gd name="connsiteY1" fmla="*/ 1619574 h 2557221"/>
                <a:gd name="connsiteX2" fmla="*/ 1619572 w 2557219"/>
                <a:gd name="connsiteY2" fmla="*/ 1619574 h 2557221"/>
                <a:gd name="connsiteX3" fmla="*/ 1619572 w 2557219"/>
                <a:gd name="connsiteY3" fmla="*/ 2557221 h 2557221"/>
                <a:gd name="connsiteX4" fmla="*/ 937647 w 2557219"/>
                <a:gd name="connsiteY4" fmla="*/ 2557221 h 2557221"/>
                <a:gd name="connsiteX5" fmla="*/ 937647 w 2557219"/>
                <a:gd name="connsiteY5" fmla="*/ 1619574 h 2557221"/>
                <a:gd name="connsiteX6" fmla="*/ 0 w 2557219"/>
                <a:gd name="connsiteY6" fmla="*/ 1619574 h 2557221"/>
                <a:gd name="connsiteX7" fmla="*/ 0 w 2557219"/>
                <a:gd name="connsiteY7" fmla="*/ 937649 h 2557221"/>
                <a:gd name="connsiteX8" fmla="*/ 937647 w 2557219"/>
                <a:gd name="connsiteY8" fmla="*/ 937649 h 2557221"/>
                <a:gd name="connsiteX9" fmla="*/ 937647 w 2557219"/>
                <a:gd name="connsiteY9" fmla="*/ 0 h 2557221"/>
                <a:gd name="connsiteX10" fmla="*/ 1619572 w 2557219"/>
                <a:gd name="connsiteY10" fmla="*/ 0 h 2557221"/>
                <a:gd name="connsiteX11" fmla="*/ 1619572 w 2557219"/>
                <a:gd name="connsiteY11" fmla="*/ 937649 h 255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57219" h="2557221">
                  <a:moveTo>
                    <a:pt x="2557219" y="937649"/>
                  </a:moveTo>
                  <a:lnTo>
                    <a:pt x="2557219" y="1619574"/>
                  </a:lnTo>
                  <a:lnTo>
                    <a:pt x="1619572" y="1619574"/>
                  </a:lnTo>
                  <a:lnTo>
                    <a:pt x="1619572" y="2557221"/>
                  </a:lnTo>
                  <a:lnTo>
                    <a:pt x="937647" y="2557221"/>
                  </a:lnTo>
                  <a:lnTo>
                    <a:pt x="937647" y="1619574"/>
                  </a:lnTo>
                  <a:lnTo>
                    <a:pt x="0" y="1619574"/>
                  </a:lnTo>
                  <a:lnTo>
                    <a:pt x="0" y="937649"/>
                  </a:lnTo>
                  <a:lnTo>
                    <a:pt x="937647" y="937649"/>
                  </a:lnTo>
                  <a:lnTo>
                    <a:pt x="937647" y="0"/>
                  </a:lnTo>
                  <a:lnTo>
                    <a:pt x="1619572" y="0"/>
                  </a:lnTo>
                  <a:lnTo>
                    <a:pt x="1619572" y="937649"/>
                  </a:lnTo>
                  <a:close/>
                </a:path>
              </a:pathLst>
            </a:custGeom>
            <a:solidFill>
              <a:srgbClr val="12E0E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D5BBA56-1B70-1C96-510B-10B0FBECA681}"/>
                </a:ext>
              </a:extLst>
            </p:cNvPr>
            <p:cNvSpPr/>
            <p:nvPr/>
          </p:nvSpPr>
          <p:spPr>
            <a:xfrm rot="16200000">
              <a:off x="10479738" y="3727659"/>
              <a:ext cx="395414" cy="385386"/>
            </a:xfrm>
            <a:custGeom>
              <a:avLst/>
              <a:gdLst>
                <a:gd name="connsiteX0" fmla="*/ 2557219 w 2557219"/>
                <a:gd name="connsiteY0" fmla="*/ 937649 h 2557221"/>
                <a:gd name="connsiteX1" fmla="*/ 2557219 w 2557219"/>
                <a:gd name="connsiteY1" fmla="*/ 1619574 h 2557221"/>
                <a:gd name="connsiteX2" fmla="*/ 1619572 w 2557219"/>
                <a:gd name="connsiteY2" fmla="*/ 1619574 h 2557221"/>
                <a:gd name="connsiteX3" fmla="*/ 1619572 w 2557219"/>
                <a:gd name="connsiteY3" fmla="*/ 2557221 h 2557221"/>
                <a:gd name="connsiteX4" fmla="*/ 937647 w 2557219"/>
                <a:gd name="connsiteY4" fmla="*/ 2557221 h 2557221"/>
                <a:gd name="connsiteX5" fmla="*/ 937647 w 2557219"/>
                <a:gd name="connsiteY5" fmla="*/ 1619574 h 2557221"/>
                <a:gd name="connsiteX6" fmla="*/ 0 w 2557219"/>
                <a:gd name="connsiteY6" fmla="*/ 1619574 h 2557221"/>
                <a:gd name="connsiteX7" fmla="*/ 0 w 2557219"/>
                <a:gd name="connsiteY7" fmla="*/ 937649 h 2557221"/>
                <a:gd name="connsiteX8" fmla="*/ 937647 w 2557219"/>
                <a:gd name="connsiteY8" fmla="*/ 937649 h 2557221"/>
                <a:gd name="connsiteX9" fmla="*/ 937647 w 2557219"/>
                <a:gd name="connsiteY9" fmla="*/ 0 h 2557221"/>
                <a:gd name="connsiteX10" fmla="*/ 1619572 w 2557219"/>
                <a:gd name="connsiteY10" fmla="*/ 0 h 2557221"/>
                <a:gd name="connsiteX11" fmla="*/ 1619572 w 2557219"/>
                <a:gd name="connsiteY11" fmla="*/ 937649 h 255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57219" h="2557221">
                  <a:moveTo>
                    <a:pt x="2557219" y="937649"/>
                  </a:moveTo>
                  <a:lnTo>
                    <a:pt x="2557219" y="1619574"/>
                  </a:lnTo>
                  <a:lnTo>
                    <a:pt x="1619572" y="1619574"/>
                  </a:lnTo>
                  <a:lnTo>
                    <a:pt x="1619572" y="2557221"/>
                  </a:lnTo>
                  <a:lnTo>
                    <a:pt x="937647" y="2557221"/>
                  </a:lnTo>
                  <a:lnTo>
                    <a:pt x="937647" y="1619574"/>
                  </a:lnTo>
                  <a:lnTo>
                    <a:pt x="0" y="1619574"/>
                  </a:lnTo>
                  <a:lnTo>
                    <a:pt x="0" y="937649"/>
                  </a:lnTo>
                  <a:lnTo>
                    <a:pt x="937647" y="937649"/>
                  </a:lnTo>
                  <a:lnTo>
                    <a:pt x="937647" y="0"/>
                  </a:lnTo>
                  <a:lnTo>
                    <a:pt x="1619572" y="0"/>
                  </a:lnTo>
                  <a:lnTo>
                    <a:pt x="1619572" y="937649"/>
                  </a:lnTo>
                  <a:close/>
                </a:path>
              </a:pathLst>
            </a:custGeom>
            <a:solidFill>
              <a:srgbClr val="12E0E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A15E03D-EDE7-E9F5-CE6D-F38A4D903B3B}"/>
                </a:ext>
              </a:extLst>
            </p:cNvPr>
            <p:cNvSpPr/>
            <p:nvPr/>
          </p:nvSpPr>
          <p:spPr>
            <a:xfrm rot="16200000">
              <a:off x="817351" y="3332244"/>
              <a:ext cx="395414" cy="385386"/>
            </a:xfrm>
            <a:custGeom>
              <a:avLst/>
              <a:gdLst>
                <a:gd name="connsiteX0" fmla="*/ 2557219 w 2557219"/>
                <a:gd name="connsiteY0" fmla="*/ 937649 h 2557221"/>
                <a:gd name="connsiteX1" fmla="*/ 2557219 w 2557219"/>
                <a:gd name="connsiteY1" fmla="*/ 1619574 h 2557221"/>
                <a:gd name="connsiteX2" fmla="*/ 1619572 w 2557219"/>
                <a:gd name="connsiteY2" fmla="*/ 1619574 h 2557221"/>
                <a:gd name="connsiteX3" fmla="*/ 1619572 w 2557219"/>
                <a:gd name="connsiteY3" fmla="*/ 2557221 h 2557221"/>
                <a:gd name="connsiteX4" fmla="*/ 937647 w 2557219"/>
                <a:gd name="connsiteY4" fmla="*/ 2557221 h 2557221"/>
                <a:gd name="connsiteX5" fmla="*/ 937647 w 2557219"/>
                <a:gd name="connsiteY5" fmla="*/ 1619574 h 2557221"/>
                <a:gd name="connsiteX6" fmla="*/ 0 w 2557219"/>
                <a:gd name="connsiteY6" fmla="*/ 1619574 h 2557221"/>
                <a:gd name="connsiteX7" fmla="*/ 0 w 2557219"/>
                <a:gd name="connsiteY7" fmla="*/ 937649 h 2557221"/>
                <a:gd name="connsiteX8" fmla="*/ 937647 w 2557219"/>
                <a:gd name="connsiteY8" fmla="*/ 937649 h 2557221"/>
                <a:gd name="connsiteX9" fmla="*/ 937647 w 2557219"/>
                <a:gd name="connsiteY9" fmla="*/ 0 h 2557221"/>
                <a:gd name="connsiteX10" fmla="*/ 1619572 w 2557219"/>
                <a:gd name="connsiteY10" fmla="*/ 0 h 2557221"/>
                <a:gd name="connsiteX11" fmla="*/ 1619572 w 2557219"/>
                <a:gd name="connsiteY11" fmla="*/ 937649 h 255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57219" h="2557221">
                  <a:moveTo>
                    <a:pt x="2557219" y="937649"/>
                  </a:moveTo>
                  <a:lnTo>
                    <a:pt x="2557219" y="1619574"/>
                  </a:lnTo>
                  <a:lnTo>
                    <a:pt x="1619572" y="1619574"/>
                  </a:lnTo>
                  <a:lnTo>
                    <a:pt x="1619572" y="2557221"/>
                  </a:lnTo>
                  <a:lnTo>
                    <a:pt x="937647" y="2557221"/>
                  </a:lnTo>
                  <a:lnTo>
                    <a:pt x="937647" y="1619574"/>
                  </a:lnTo>
                  <a:lnTo>
                    <a:pt x="0" y="1619574"/>
                  </a:lnTo>
                  <a:lnTo>
                    <a:pt x="0" y="937649"/>
                  </a:lnTo>
                  <a:lnTo>
                    <a:pt x="937647" y="937649"/>
                  </a:lnTo>
                  <a:lnTo>
                    <a:pt x="937647" y="0"/>
                  </a:lnTo>
                  <a:lnTo>
                    <a:pt x="1619572" y="0"/>
                  </a:lnTo>
                  <a:lnTo>
                    <a:pt x="1619572" y="937649"/>
                  </a:lnTo>
                  <a:close/>
                </a:path>
              </a:pathLst>
            </a:custGeom>
            <a:solidFill>
              <a:srgbClr val="12E0E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0DCD99F-D667-B705-9C94-8281CAA7C6CF}"/>
                </a:ext>
              </a:extLst>
            </p:cNvPr>
            <p:cNvSpPr/>
            <p:nvPr/>
          </p:nvSpPr>
          <p:spPr>
            <a:xfrm rot="16200000">
              <a:off x="1955289" y="1590710"/>
              <a:ext cx="395414" cy="385386"/>
            </a:xfrm>
            <a:custGeom>
              <a:avLst/>
              <a:gdLst>
                <a:gd name="connsiteX0" fmla="*/ 2557219 w 2557219"/>
                <a:gd name="connsiteY0" fmla="*/ 937649 h 2557221"/>
                <a:gd name="connsiteX1" fmla="*/ 2557219 w 2557219"/>
                <a:gd name="connsiteY1" fmla="*/ 1619574 h 2557221"/>
                <a:gd name="connsiteX2" fmla="*/ 1619572 w 2557219"/>
                <a:gd name="connsiteY2" fmla="*/ 1619574 h 2557221"/>
                <a:gd name="connsiteX3" fmla="*/ 1619572 w 2557219"/>
                <a:gd name="connsiteY3" fmla="*/ 2557221 h 2557221"/>
                <a:gd name="connsiteX4" fmla="*/ 937647 w 2557219"/>
                <a:gd name="connsiteY4" fmla="*/ 2557221 h 2557221"/>
                <a:gd name="connsiteX5" fmla="*/ 937647 w 2557219"/>
                <a:gd name="connsiteY5" fmla="*/ 1619574 h 2557221"/>
                <a:gd name="connsiteX6" fmla="*/ 0 w 2557219"/>
                <a:gd name="connsiteY6" fmla="*/ 1619574 h 2557221"/>
                <a:gd name="connsiteX7" fmla="*/ 0 w 2557219"/>
                <a:gd name="connsiteY7" fmla="*/ 937649 h 2557221"/>
                <a:gd name="connsiteX8" fmla="*/ 937647 w 2557219"/>
                <a:gd name="connsiteY8" fmla="*/ 937649 h 2557221"/>
                <a:gd name="connsiteX9" fmla="*/ 937647 w 2557219"/>
                <a:gd name="connsiteY9" fmla="*/ 0 h 2557221"/>
                <a:gd name="connsiteX10" fmla="*/ 1619572 w 2557219"/>
                <a:gd name="connsiteY10" fmla="*/ 0 h 2557221"/>
                <a:gd name="connsiteX11" fmla="*/ 1619572 w 2557219"/>
                <a:gd name="connsiteY11" fmla="*/ 937649 h 255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57219" h="2557221">
                  <a:moveTo>
                    <a:pt x="2557219" y="937649"/>
                  </a:moveTo>
                  <a:lnTo>
                    <a:pt x="2557219" y="1619574"/>
                  </a:lnTo>
                  <a:lnTo>
                    <a:pt x="1619572" y="1619574"/>
                  </a:lnTo>
                  <a:lnTo>
                    <a:pt x="1619572" y="2557221"/>
                  </a:lnTo>
                  <a:lnTo>
                    <a:pt x="937647" y="2557221"/>
                  </a:lnTo>
                  <a:lnTo>
                    <a:pt x="937647" y="1619574"/>
                  </a:lnTo>
                  <a:lnTo>
                    <a:pt x="0" y="1619574"/>
                  </a:lnTo>
                  <a:lnTo>
                    <a:pt x="0" y="937649"/>
                  </a:lnTo>
                  <a:lnTo>
                    <a:pt x="937647" y="937649"/>
                  </a:lnTo>
                  <a:lnTo>
                    <a:pt x="937647" y="0"/>
                  </a:lnTo>
                  <a:lnTo>
                    <a:pt x="1619572" y="0"/>
                  </a:lnTo>
                  <a:lnTo>
                    <a:pt x="1619572" y="937649"/>
                  </a:lnTo>
                  <a:close/>
                </a:path>
              </a:pathLst>
            </a:custGeom>
            <a:solidFill>
              <a:srgbClr val="12E0E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DD642B1-CA4A-69FB-AF7F-DC407AE913E2}"/>
                </a:ext>
              </a:extLst>
            </p:cNvPr>
            <p:cNvSpPr/>
            <p:nvPr/>
          </p:nvSpPr>
          <p:spPr>
            <a:xfrm rot="16200000">
              <a:off x="11353171" y="179266"/>
              <a:ext cx="395414" cy="385386"/>
            </a:xfrm>
            <a:custGeom>
              <a:avLst/>
              <a:gdLst>
                <a:gd name="connsiteX0" fmla="*/ 2557219 w 2557219"/>
                <a:gd name="connsiteY0" fmla="*/ 937649 h 2557221"/>
                <a:gd name="connsiteX1" fmla="*/ 2557219 w 2557219"/>
                <a:gd name="connsiteY1" fmla="*/ 1619574 h 2557221"/>
                <a:gd name="connsiteX2" fmla="*/ 1619572 w 2557219"/>
                <a:gd name="connsiteY2" fmla="*/ 1619574 h 2557221"/>
                <a:gd name="connsiteX3" fmla="*/ 1619572 w 2557219"/>
                <a:gd name="connsiteY3" fmla="*/ 2557221 h 2557221"/>
                <a:gd name="connsiteX4" fmla="*/ 937647 w 2557219"/>
                <a:gd name="connsiteY4" fmla="*/ 2557221 h 2557221"/>
                <a:gd name="connsiteX5" fmla="*/ 937647 w 2557219"/>
                <a:gd name="connsiteY5" fmla="*/ 1619574 h 2557221"/>
                <a:gd name="connsiteX6" fmla="*/ 0 w 2557219"/>
                <a:gd name="connsiteY6" fmla="*/ 1619574 h 2557221"/>
                <a:gd name="connsiteX7" fmla="*/ 0 w 2557219"/>
                <a:gd name="connsiteY7" fmla="*/ 937649 h 2557221"/>
                <a:gd name="connsiteX8" fmla="*/ 937647 w 2557219"/>
                <a:gd name="connsiteY8" fmla="*/ 937649 h 2557221"/>
                <a:gd name="connsiteX9" fmla="*/ 937647 w 2557219"/>
                <a:gd name="connsiteY9" fmla="*/ 0 h 2557221"/>
                <a:gd name="connsiteX10" fmla="*/ 1619572 w 2557219"/>
                <a:gd name="connsiteY10" fmla="*/ 0 h 2557221"/>
                <a:gd name="connsiteX11" fmla="*/ 1619572 w 2557219"/>
                <a:gd name="connsiteY11" fmla="*/ 937649 h 255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57219" h="2557221">
                  <a:moveTo>
                    <a:pt x="2557219" y="937649"/>
                  </a:moveTo>
                  <a:lnTo>
                    <a:pt x="2557219" y="1619574"/>
                  </a:lnTo>
                  <a:lnTo>
                    <a:pt x="1619572" y="1619574"/>
                  </a:lnTo>
                  <a:lnTo>
                    <a:pt x="1619572" y="2557221"/>
                  </a:lnTo>
                  <a:lnTo>
                    <a:pt x="937647" y="2557221"/>
                  </a:lnTo>
                  <a:lnTo>
                    <a:pt x="937647" y="1619574"/>
                  </a:lnTo>
                  <a:lnTo>
                    <a:pt x="0" y="1619574"/>
                  </a:lnTo>
                  <a:lnTo>
                    <a:pt x="0" y="937649"/>
                  </a:lnTo>
                  <a:lnTo>
                    <a:pt x="937647" y="937649"/>
                  </a:lnTo>
                  <a:lnTo>
                    <a:pt x="937647" y="0"/>
                  </a:lnTo>
                  <a:lnTo>
                    <a:pt x="1619572" y="0"/>
                  </a:lnTo>
                  <a:lnTo>
                    <a:pt x="1619572" y="937649"/>
                  </a:lnTo>
                  <a:close/>
                </a:path>
              </a:pathLst>
            </a:custGeom>
            <a:solidFill>
              <a:srgbClr val="12E0E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00227525"/>
      </p:ext>
    </p:extLst>
  </p:cSld>
  <p:clrMapOvr>
    <a:masterClrMapping/>
  </p:clrMapOvr>
  <p:transition spd="slow" advTm="11882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>
            <a:extLst>
              <a:ext uri="{FF2B5EF4-FFF2-40B4-BE49-F238E27FC236}">
                <a16:creationId xmlns:a16="http://schemas.microsoft.com/office/drawing/2014/main" id="{35973476-E71F-2F3C-018E-099629367D0A}"/>
              </a:ext>
            </a:extLst>
          </p:cNvPr>
          <p:cNvGrpSpPr/>
          <p:nvPr/>
        </p:nvGrpSpPr>
        <p:grpSpPr>
          <a:xfrm rot="841351">
            <a:off x="238107" y="205389"/>
            <a:ext cx="2279326" cy="2772789"/>
            <a:chOff x="4636158" y="318291"/>
            <a:chExt cx="1217927" cy="1481602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BADD924A-A0F5-8D83-B678-B4F7803EC61D}"/>
                </a:ext>
              </a:extLst>
            </p:cNvPr>
            <p:cNvSpPr/>
            <p:nvPr/>
          </p:nvSpPr>
          <p:spPr>
            <a:xfrm>
              <a:off x="4636158" y="535780"/>
              <a:ext cx="1063040" cy="1090614"/>
            </a:xfrm>
            <a:prstGeom prst="ellipse">
              <a:avLst/>
            </a:prstGeom>
            <a:solidFill>
              <a:schemeClr val="tx1">
                <a:alpha val="58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53DF72DF-B552-1EC2-1806-3B53BED8B361}"/>
                </a:ext>
              </a:extLst>
            </p:cNvPr>
            <p:cNvGrpSpPr/>
            <p:nvPr/>
          </p:nvGrpSpPr>
          <p:grpSpPr>
            <a:xfrm>
              <a:off x="4657407" y="318291"/>
              <a:ext cx="1196678" cy="1481602"/>
              <a:chOff x="3178533" y="190172"/>
              <a:chExt cx="1196678" cy="1481602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92BB4A79-8EDD-3BA3-834E-1B2D117F359E}"/>
                  </a:ext>
                </a:extLst>
              </p:cNvPr>
              <p:cNvGrpSpPr/>
              <p:nvPr/>
            </p:nvGrpSpPr>
            <p:grpSpPr>
              <a:xfrm rot="20160980">
                <a:off x="3178533" y="190172"/>
                <a:ext cx="1196678" cy="1481602"/>
                <a:chOff x="1057013" y="3367098"/>
                <a:chExt cx="1600200" cy="1981200"/>
              </a:xfrm>
            </p:grpSpPr>
            <p:sp>
              <p:nvSpPr>
                <p:cNvPr id="29" name="Freeform: Shape 28">
                  <a:extLst>
                    <a:ext uri="{FF2B5EF4-FFF2-40B4-BE49-F238E27FC236}">
                      <a16:creationId xmlns:a16="http://schemas.microsoft.com/office/drawing/2014/main" id="{D6C9CFFF-5037-27A3-668E-2D14AD9531E2}"/>
                    </a:ext>
                  </a:extLst>
                </p:cNvPr>
                <p:cNvSpPr/>
                <p:nvPr/>
              </p:nvSpPr>
              <p:spPr>
                <a:xfrm rot="11446524">
                  <a:off x="1057013" y="3367098"/>
                  <a:ext cx="1600200" cy="1981200"/>
                </a:xfrm>
                <a:custGeom>
                  <a:avLst/>
                  <a:gdLst>
                    <a:gd name="connsiteX0" fmla="*/ 800100 w 1600200"/>
                    <a:gd name="connsiteY0" fmla="*/ 1981200 h 1981200"/>
                    <a:gd name="connsiteX1" fmla="*/ 0 w 1600200"/>
                    <a:gd name="connsiteY1" fmla="*/ 1181100 h 1981200"/>
                    <a:gd name="connsiteX2" fmla="*/ 488665 w 1600200"/>
                    <a:gd name="connsiteY2" fmla="*/ 443876 h 1981200"/>
                    <a:gd name="connsiteX3" fmla="*/ 611361 w 1600200"/>
                    <a:gd name="connsiteY3" fmla="*/ 405789 h 1981200"/>
                    <a:gd name="connsiteX4" fmla="*/ 800100 w 1600200"/>
                    <a:gd name="connsiteY4" fmla="*/ 0 h 1981200"/>
                    <a:gd name="connsiteX5" fmla="*/ 988839 w 1600200"/>
                    <a:gd name="connsiteY5" fmla="*/ 405789 h 1981200"/>
                    <a:gd name="connsiteX6" fmla="*/ 1111535 w 1600200"/>
                    <a:gd name="connsiteY6" fmla="*/ 443876 h 1981200"/>
                    <a:gd name="connsiteX7" fmla="*/ 1600200 w 1600200"/>
                    <a:gd name="connsiteY7" fmla="*/ 1181100 h 1981200"/>
                    <a:gd name="connsiteX8" fmla="*/ 800100 w 1600200"/>
                    <a:gd name="connsiteY8" fmla="*/ 1981200 h 1981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600200" h="1981200">
                      <a:moveTo>
                        <a:pt x="800100" y="1981200"/>
                      </a:moveTo>
                      <a:cubicBezTo>
                        <a:pt x="358217" y="1981200"/>
                        <a:pt x="0" y="1622983"/>
                        <a:pt x="0" y="1181100"/>
                      </a:cubicBezTo>
                      <a:cubicBezTo>
                        <a:pt x="0" y="849688"/>
                        <a:pt x="201497" y="565338"/>
                        <a:pt x="488665" y="443876"/>
                      </a:cubicBezTo>
                      <a:lnTo>
                        <a:pt x="611361" y="405789"/>
                      </a:lnTo>
                      <a:lnTo>
                        <a:pt x="800100" y="0"/>
                      </a:lnTo>
                      <a:lnTo>
                        <a:pt x="988839" y="405789"/>
                      </a:lnTo>
                      <a:lnTo>
                        <a:pt x="1111535" y="443876"/>
                      </a:lnTo>
                      <a:cubicBezTo>
                        <a:pt x="1398703" y="565338"/>
                        <a:pt x="1600200" y="849688"/>
                        <a:pt x="1600200" y="1181100"/>
                      </a:cubicBezTo>
                      <a:cubicBezTo>
                        <a:pt x="1600200" y="1622983"/>
                        <a:pt x="1241983" y="1981200"/>
                        <a:pt x="800100" y="1981200"/>
                      </a:cubicBezTo>
                      <a:close/>
                    </a:path>
                  </a:pathLst>
                </a:custGeom>
                <a:solidFill>
                  <a:srgbClr val="D5006A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477E2521-F46B-BFEB-BD6F-6D9ED5F9B41A}"/>
                    </a:ext>
                  </a:extLst>
                </p:cNvPr>
                <p:cNvSpPr/>
                <p:nvPr/>
              </p:nvSpPr>
              <p:spPr>
                <a:xfrm rot="277139">
                  <a:off x="1204392" y="3473148"/>
                  <a:ext cx="1371600" cy="13716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0B18752-3278-E397-06F5-1A97B3748922}"/>
                  </a:ext>
                </a:extLst>
              </p:cNvPr>
              <p:cNvSpPr txBox="1"/>
              <p:nvPr/>
            </p:nvSpPr>
            <p:spPr>
              <a:xfrm rot="20758649">
                <a:off x="3256545" y="465727"/>
                <a:ext cx="965676" cy="6413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rgbClr val="D5006A"/>
                    </a:solidFill>
                    <a:latin typeface="NikoshBAN" panose="02000000000000000000" pitchFamily="2" charset="0"/>
                    <a:cs typeface="NikoshBAN" panose="02000000000000000000" pitchFamily="2" charset="0"/>
                  </a:rPr>
                  <a:t>প</a:t>
                </a:r>
                <a:r>
                  <a:rPr lang="as-IN" sz="3600" b="1" dirty="0">
                    <a:solidFill>
                      <a:srgbClr val="D5006A"/>
                    </a:solidFill>
                    <a:latin typeface="NikoshBAN" panose="02000000000000000000" pitchFamily="2" charset="0"/>
                    <a:cs typeface="NikoshBAN" panose="02000000000000000000" pitchFamily="2" charset="0"/>
                  </a:rPr>
                  <a:t>ূ</a:t>
                </a:r>
                <a:r>
                  <a:rPr lang="en-US" sz="3600" b="1" dirty="0">
                    <a:solidFill>
                      <a:srgbClr val="D5006A"/>
                    </a:solidFill>
                    <a:latin typeface="NikoshBAN" panose="02000000000000000000" pitchFamily="2" charset="0"/>
                    <a:cs typeface="NikoshBAN" panose="02000000000000000000" pitchFamily="2" charset="0"/>
                  </a:rPr>
                  <a:t>র</a:t>
                </a:r>
                <a:r>
                  <a:rPr lang="as-IN" sz="3600" b="1" dirty="0">
                    <a:solidFill>
                      <a:srgbClr val="D5006A"/>
                    </a:solidFill>
                    <a:latin typeface="NikoshBAN" panose="02000000000000000000" pitchFamily="2" charset="0"/>
                    <a:cs typeface="NikoshBAN" panose="02000000000000000000" pitchFamily="2" charset="0"/>
                  </a:rPr>
                  <a:t>্</a:t>
                </a:r>
                <a:r>
                  <a:rPr lang="en-US" sz="3600" b="1" dirty="0">
                    <a:solidFill>
                      <a:srgbClr val="D5006A"/>
                    </a:solidFill>
                    <a:latin typeface="NikoshBAN" panose="02000000000000000000" pitchFamily="2" charset="0"/>
                    <a:cs typeface="NikoshBAN" panose="02000000000000000000" pitchFamily="2" charset="0"/>
                  </a:rPr>
                  <a:t>ব </a:t>
                </a:r>
                <a:r>
                  <a:rPr lang="as-IN" sz="3600" b="1" dirty="0">
                    <a:solidFill>
                      <a:srgbClr val="D5006A"/>
                    </a:solidFill>
                    <a:latin typeface="NikoshBAN" panose="02000000000000000000" pitchFamily="2" charset="0"/>
                    <a:cs typeface="NikoshBAN" panose="02000000000000000000" pitchFamily="2" charset="0"/>
                  </a:rPr>
                  <a:t>প</a:t>
                </a:r>
                <a:r>
                  <a:rPr lang="en-US" sz="3600" b="1" dirty="0">
                    <a:solidFill>
                      <a:srgbClr val="D5006A"/>
                    </a:solidFill>
                    <a:latin typeface="NikoshBAN" panose="02000000000000000000" pitchFamily="2" charset="0"/>
                    <a:cs typeface="NikoshBAN" panose="02000000000000000000" pitchFamily="2" charset="0"/>
                  </a:rPr>
                  <a:t>া</a:t>
                </a:r>
                <a:r>
                  <a:rPr lang="as-IN" sz="3600" b="1" dirty="0">
                    <a:solidFill>
                      <a:srgbClr val="D5006A"/>
                    </a:solidFill>
                    <a:latin typeface="NikoshBAN" panose="02000000000000000000" pitchFamily="2" charset="0"/>
                    <a:cs typeface="NikoshBAN" panose="02000000000000000000" pitchFamily="2" charset="0"/>
                  </a:rPr>
                  <a:t>ঠ</a:t>
                </a:r>
                <a:r>
                  <a:rPr lang="en-US" sz="3600" b="1" dirty="0" err="1">
                    <a:solidFill>
                      <a:srgbClr val="D5006A"/>
                    </a:solidFill>
                    <a:latin typeface="NikoshBAN" panose="02000000000000000000" pitchFamily="2" charset="0"/>
                    <a:cs typeface="NikoshBAN" panose="02000000000000000000" pitchFamily="2" charset="0"/>
                  </a:rPr>
                  <a:t>ের</a:t>
                </a:r>
                <a:r>
                  <a:rPr lang="en-US" sz="3600" b="1" dirty="0">
                    <a:solidFill>
                      <a:srgbClr val="D5006A"/>
                    </a:solidFill>
                    <a:latin typeface="NikoshBAN" panose="02000000000000000000" pitchFamily="2" charset="0"/>
                    <a:cs typeface="NikoshBAN" panose="02000000000000000000" pitchFamily="2" charset="0"/>
                  </a:rPr>
                  <a:t> </a:t>
                </a:r>
                <a:r>
                  <a:rPr lang="as-IN" sz="3600" b="1" dirty="0">
                    <a:solidFill>
                      <a:srgbClr val="D5006A"/>
                    </a:solidFill>
                    <a:latin typeface="NikoshBAN" panose="02000000000000000000" pitchFamily="2" charset="0"/>
                    <a:cs typeface="NikoshBAN" panose="02000000000000000000" pitchFamily="2" charset="0"/>
                  </a:rPr>
                  <a:t>আ</a:t>
                </a:r>
                <a:r>
                  <a:rPr lang="en-US" sz="3600" b="1" dirty="0">
                    <a:solidFill>
                      <a:srgbClr val="D5006A"/>
                    </a:solidFill>
                    <a:latin typeface="NikoshBAN" panose="02000000000000000000" pitchFamily="2" charset="0"/>
                    <a:cs typeface="NikoshBAN" panose="02000000000000000000" pitchFamily="2" charset="0"/>
                  </a:rPr>
                  <a:t>ল</a:t>
                </a:r>
                <a:r>
                  <a:rPr lang="as-IN" sz="3600" b="1" dirty="0">
                    <a:solidFill>
                      <a:srgbClr val="D5006A"/>
                    </a:solidFill>
                    <a:latin typeface="NikoshBAN" panose="02000000000000000000" pitchFamily="2" charset="0"/>
                    <a:cs typeface="NikoshBAN" panose="02000000000000000000" pitchFamily="2" charset="0"/>
                  </a:rPr>
                  <a:t>ো</a:t>
                </a:r>
                <a:r>
                  <a:rPr lang="en-US" sz="3600" b="1" dirty="0">
                    <a:solidFill>
                      <a:srgbClr val="D5006A"/>
                    </a:solidFill>
                    <a:latin typeface="NikoshBAN" panose="02000000000000000000" pitchFamily="2" charset="0"/>
                    <a:cs typeface="NikoshBAN" panose="02000000000000000000" pitchFamily="2" charset="0"/>
                  </a:rPr>
                  <a:t>চ</a:t>
                </a:r>
                <a:r>
                  <a:rPr lang="as-IN" sz="3600" b="1" dirty="0">
                    <a:solidFill>
                      <a:srgbClr val="D5006A"/>
                    </a:solidFill>
                    <a:latin typeface="NikoshBAN" panose="02000000000000000000" pitchFamily="2" charset="0"/>
                    <a:cs typeface="NikoshBAN" panose="02000000000000000000" pitchFamily="2" charset="0"/>
                  </a:rPr>
                  <a:t>ন</a:t>
                </a:r>
                <a:r>
                  <a:rPr lang="en-US" sz="3600" b="1" dirty="0">
                    <a:solidFill>
                      <a:srgbClr val="D5006A"/>
                    </a:solidFill>
                    <a:latin typeface="NikoshBAN" panose="02000000000000000000" pitchFamily="2" charset="0"/>
                    <a:cs typeface="NikoshBAN" panose="02000000000000000000" pitchFamily="2" charset="0"/>
                  </a:rPr>
                  <a:t>া</a:t>
                </a:r>
              </a:p>
            </p:txBody>
          </p:sp>
        </p:grp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B9E534BC-AE9C-A1C9-BD0E-9040FD55178B}"/>
              </a:ext>
            </a:extLst>
          </p:cNvPr>
          <p:cNvSpPr/>
          <p:nvPr/>
        </p:nvSpPr>
        <p:spPr>
          <a:xfrm>
            <a:off x="2009370" y="927865"/>
            <a:ext cx="872827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গত</a:t>
            </a:r>
            <a:r>
              <a:rPr lang="en-US" sz="44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4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ক্লাসের</a:t>
            </a:r>
            <a:r>
              <a:rPr lang="en-US" sz="44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4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ছড়াটি</a:t>
            </a:r>
            <a:r>
              <a:rPr lang="en-US" sz="44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4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কে</a:t>
            </a:r>
            <a:r>
              <a:rPr lang="en-US" sz="44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4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কে</a:t>
            </a:r>
            <a:r>
              <a:rPr lang="en-US" sz="44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4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বলতে</a:t>
            </a:r>
            <a:r>
              <a:rPr lang="en-US" sz="44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4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পারবে</a:t>
            </a:r>
            <a:r>
              <a:rPr lang="en-US" sz="4400" b="1" dirty="0">
                <a:latin typeface="NikoshBAN" panose="02000000000000000000" pitchFamily="2" charset="0"/>
                <a:cs typeface="NikoshBAN" panose="02000000000000000000" pitchFamily="2" charset="0"/>
              </a:rPr>
              <a:t> 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2E1744-632E-D4AA-F69A-44F7BE4DF5C0}"/>
              </a:ext>
            </a:extLst>
          </p:cNvPr>
          <p:cNvSpPr/>
          <p:nvPr/>
        </p:nvSpPr>
        <p:spPr>
          <a:xfrm>
            <a:off x="114300" y="76203"/>
            <a:ext cx="11963400" cy="6657109"/>
          </a:xfrm>
          <a:prstGeom prst="rect">
            <a:avLst/>
          </a:prstGeom>
          <a:noFill/>
          <a:ln w="22225">
            <a:solidFill>
              <a:srgbClr val="3CA5E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C4729B-F95D-5B51-EFDE-AE2E06739741}"/>
              </a:ext>
            </a:extLst>
          </p:cNvPr>
          <p:cNvSpPr txBox="1"/>
          <p:nvPr/>
        </p:nvSpPr>
        <p:spPr>
          <a:xfrm>
            <a:off x="2439546" y="2689096"/>
            <a:ext cx="7771039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b="1" dirty="0" err="1">
                <a:solidFill>
                  <a:srgbClr val="FF0000"/>
                </a:solidFill>
              </a:rPr>
              <a:t>এ</a:t>
            </a:r>
            <a:r>
              <a:rPr lang="en-US" sz="6600" b="1" dirty="0" err="1"/>
              <a:t>কতারা</a:t>
            </a:r>
            <a:r>
              <a:rPr lang="en-US" sz="6600" b="1" dirty="0"/>
              <a:t> </a:t>
            </a:r>
            <a:r>
              <a:rPr lang="en-US" sz="6600" b="1" dirty="0" err="1"/>
              <a:t>বাজে</a:t>
            </a:r>
            <a:r>
              <a:rPr lang="en-US" sz="6600" b="1" dirty="0"/>
              <a:t> ঐ।</a:t>
            </a:r>
            <a:br>
              <a:rPr lang="en-US" sz="6600" b="1" dirty="0"/>
            </a:br>
            <a:r>
              <a:rPr lang="en-US" sz="6600" b="1" dirty="0" err="1">
                <a:solidFill>
                  <a:srgbClr val="FF0000"/>
                </a:solidFill>
              </a:rPr>
              <a:t>ঐ</a:t>
            </a:r>
            <a:r>
              <a:rPr lang="en-US" sz="6600" b="1" dirty="0" err="1"/>
              <a:t>রাবত</a:t>
            </a:r>
            <a:r>
              <a:rPr lang="en-US" sz="6600" b="1" dirty="0"/>
              <a:t> </a:t>
            </a:r>
            <a:r>
              <a:rPr lang="en-US" sz="6600" b="1" dirty="0" err="1"/>
              <a:t>যায়</a:t>
            </a:r>
            <a:r>
              <a:rPr lang="en-US" sz="6600" b="1" dirty="0"/>
              <a:t> </a:t>
            </a:r>
            <a:r>
              <a:rPr lang="en-US" sz="6600" b="1" dirty="0" err="1"/>
              <a:t>কই</a:t>
            </a:r>
            <a:r>
              <a:rPr lang="en-US" sz="6600" b="1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09847092"/>
      </p:ext>
    </p:extLst>
  </p:cSld>
  <p:clrMapOvr>
    <a:masterClrMapping/>
  </p:clrMapOvr>
  <p:transition spd="slow">
    <p:push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click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  <p:bldP spid="3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  <p:bldP spid="3" grpId="0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0CF2337C-B7A2-CEE4-77E5-0ECBD6B7F0A0}"/>
              </a:ext>
            </a:extLst>
          </p:cNvPr>
          <p:cNvSpPr/>
          <p:nvPr/>
        </p:nvSpPr>
        <p:spPr>
          <a:xfrm>
            <a:off x="114300" y="76203"/>
            <a:ext cx="11963400" cy="6657109"/>
          </a:xfrm>
          <a:prstGeom prst="rect">
            <a:avLst/>
          </a:prstGeom>
          <a:noFill/>
          <a:ln w="22225">
            <a:solidFill>
              <a:srgbClr val="3CA5E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97CA905-2CF4-2305-7A82-AE3EECECD72E}"/>
              </a:ext>
            </a:extLst>
          </p:cNvPr>
          <p:cNvSpPr txBox="1"/>
          <p:nvPr/>
        </p:nvSpPr>
        <p:spPr>
          <a:xfrm>
            <a:off x="2286000" y="545157"/>
            <a:ext cx="78409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3600" b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defRPr>
            </a:lvl1pPr>
          </a:lstStyle>
          <a:p>
            <a:r>
              <a:rPr lang="en-US" dirty="0" err="1"/>
              <a:t>শিক্ষার্থী</a:t>
            </a:r>
            <a:r>
              <a:rPr lang="en-US" dirty="0"/>
              <a:t> </a:t>
            </a:r>
            <a:r>
              <a:rPr lang="en-US" dirty="0" err="1"/>
              <a:t>বন্ধুরা</a:t>
            </a:r>
            <a:r>
              <a:rPr lang="en-US" dirty="0"/>
              <a:t> </a:t>
            </a:r>
            <a:r>
              <a:rPr lang="en-US" dirty="0" err="1"/>
              <a:t>বলতো</a:t>
            </a:r>
            <a:r>
              <a:rPr lang="en-US" dirty="0"/>
              <a:t> </a:t>
            </a:r>
            <a:r>
              <a:rPr lang="en-US" dirty="0" err="1"/>
              <a:t>বর্ণ</a:t>
            </a:r>
            <a:r>
              <a:rPr lang="en-US" dirty="0"/>
              <a:t> </a:t>
            </a:r>
            <a:r>
              <a:rPr lang="en-US" dirty="0" err="1"/>
              <a:t>দুটির</a:t>
            </a:r>
            <a:r>
              <a:rPr lang="en-US" dirty="0"/>
              <a:t> </a:t>
            </a:r>
            <a:r>
              <a:rPr lang="en-US" dirty="0" err="1"/>
              <a:t>নাম</a:t>
            </a:r>
            <a:r>
              <a:rPr lang="en-US" dirty="0"/>
              <a:t> </a:t>
            </a:r>
            <a:r>
              <a:rPr lang="en-US" dirty="0" err="1"/>
              <a:t>কী</a:t>
            </a:r>
            <a:r>
              <a:rPr lang="en-US" dirty="0"/>
              <a:t> </a:t>
            </a:r>
            <a:r>
              <a:rPr lang="en-US" dirty="0" err="1"/>
              <a:t>কী</a:t>
            </a:r>
            <a:r>
              <a:rPr lang="en-US" dirty="0"/>
              <a:t>?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B49B40A-7F23-51CE-17EE-CD0DD826D627}"/>
              </a:ext>
            </a:extLst>
          </p:cNvPr>
          <p:cNvGrpSpPr/>
          <p:nvPr/>
        </p:nvGrpSpPr>
        <p:grpSpPr>
          <a:xfrm>
            <a:off x="6236312" y="1828800"/>
            <a:ext cx="4800600" cy="4771314"/>
            <a:chOff x="6236312" y="1828800"/>
            <a:chExt cx="4800600" cy="4771314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7763E68E-0CC8-6D6E-B555-E4E0932AE3CF}"/>
                </a:ext>
              </a:extLst>
            </p:cNvPr>
            <p:cNvGrpSpPr/>
            <p:nvPr/>
          </p:nvGrpSpPr>
          <p:grpSpPr>
            <a:xfrm>
              <a:off x="6236312" y="1828800"/>
              <a:ext cx="4800600" cy="4771314"/>
              <a:chOff x="6417371" y="533400"/>
              <a:chExt cx="4800600" cy="4771314"/>
            </a:xfrm>
          </p:grpSpPr>
          <p:sp>
            <p:nvSpPr>
              <p:cNvPr id="4" name="Flowchart: Stored Data 3">
                <a:extLst>
                  <a:ext uri="{FF2B5EF4-FFF2-40B4-BE49-F238E27FC236}">
                    <a16:creationId xmlns:a16="http://schemas.microsoft.com/office/drawing/2014/main" id="{23474A59-D718-30C1-B75E-AEDBA8227FA3}"/>
                  </a:ext>
                </a:extLst>
              </p:cNvPr>
              <p:cNvSpPr/>
              <p:nvPr/>
            </p:nvSpPr>
            <p:spPr>
              <a:xfrm rot="5643373">
                <a:off x="8437129" y="2900319"/>
                <a:ext cx="1008230" cy="3800559"/>
              </a:xfrm>
              <a:prstGeom prst="flowChartOnlineStorage">
                <a:avLst/>
              </a:prstGeom>
              <a:solidFill>
                <a:schemeClr val="tx1"/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D61ED035-384C-AA23-2E53-28F459BCFCB0}"/>
                  </a:ext>
                </a:extLst>
              </p:cNvPr>
              <p:cNvSpPr/>
              <p:nvPr/>
            </p:nvSpPr>
            <p:spPr>
              <a:xfrm>
                <a:off x="6417371" y="533400"/>
                <a:ext cx="4800600" cy="4267200"/>
              </a:xfrm>
              <a:prstGeom prst="roundRect">
                <a:avLst>
                  <a:gd name="adj" fmla="val 8903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  <a:scene3d>
                <a:camera prst="perspectiveLeft"/>
                <a:lightRig rig="threePt" dir="t"/>
              </a:scene3d>
              <a:sp3d extrusionH="895350">
                <a:extrusionClr>
                  <a:schemeClr val="bg2">
                    <a:lumMod val="50000"/>
                  </a:schemeClr>
                </a:extrusionClr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E0BCBCF-7BCA-80BE-23F5-80E3B2ED2D22}"/>
                </a:ext>
              </a:extLst>
            </p:cNvPr>
            <p:cNvSpPr/>
            <p:nvPr/>
          </p:nvSpPr>
          <p:spPr>
            <a:xfrm>
              <a:off x="7805435" y="2131251"/>
              <a:ext cx="2352499" cy="3360101"/>
            </a:xfrm>
            <a:custGeom>
              <a:avLst/>
              <a:gdLst/>
              <a:ahLst/>
              <a:cxnLst/>
              <a:rect l="l" t="t" r="r" b="b"/>
              <a:pathLst>
                <a:path w="2352499" h="3360101">
                  <a:moveTo>
                    <a:pt x="728685" y="0"/>
                  </a:moveTo>
                  <a:lnTo>
                    <a:pt x="952568" y="106471"/>
                  </a:lnTo>
                  <a:cubicBezTo>
                    <a:pt x="926550" y="150455"/>
                    <a:pt x="910006" y="184500"/>
                    <a:pt x="902934" y="208605"/>
                  </a:cubicBezTo>
                  <a:cubicBezTo>
                    <a:pt x="895862" y="232710"/>
                    <a:pt x="892327" y="256971"/>
                    <a:pt x="892327" y="281387"/>
                  </a:cubicBezTo>
                  <a:cubicBezTo>
                    <a:pt x="892327" y="310473"/>
                    <a:pt x="910172" y="338803"/>
                    <a:pt x="945863" y="366377"/>
                  </a:cubicBezTo>
                  <a:cubicBezTo>
                    <a:pt x="981553" y="393951"/>
                    <a:pt x="1035400" y="419724"/>
                    <a:pt x="1107403" y="443695"/>
                  </a:cubicBezTo>
                  <a:cubicBezTo>
                    <a:pt x="1179407" y="467666"/>
                    <a:pt x="1265742" y="489837"/>
                    <a:pt x="1366409" y="510206"/>
                  </a:cubicBezTo>
                  <a:cubicBezTo>
                    <a:pt x="1467076" y="530575"/>
                    <a:pt x="1579273" y="549165"/>
                    <a:pt x="1703000" y="565976"/>
                  </a:cubicBezTo>
                  <a:cubicBezTo>
                    <a:pt x="1935332" y="598309"/>
                    <a:pt x="2101665" y="665309"/>
                    <a:pt x="2201998" y="766977"/>
                  </a:cubicBezTo>
                  <a:cubicBezTo>
                    <a:pt x="2302332" y="868644"/>
                    <a:pt x="2352499" y="1006892"/>
                    <a:pt x="2352499" y="1181719"/>
                  </a:cubicBezTo>
                  <a:cubicBezTo>
                    <a:pt x="2352499" y="1304112"/>
                    <a:pt x="2323813" y="1408481"/>
                    <a:pt x="2266442" y="1494828"/>
                  </a:cubicBezTo>
                  <a:cubicBezTo>
                    <a:pt x="2209070" y="1581174"/>
                    <a:pt x="2112517" y="1658370"/>
                    <a:pt x="1976782" y="1726415"/>
                  </a:cubicBezTo>
                  <a:lnTo>
                    <a:pt x="1976782" y="3360101"/>
                  </a:lnTo>
                  <a:lnTo>
                    <a:pt x="1750498" y="3234218"/>
                  </a:lnTo>
                  <a:cubicBezTo>
                    <a:pt x="1750498" y="3152163"/>
                    <a:pt x="1741070" y="3092946"/>
                    <a:pt x="1722213" y="3056566"/>
                  </a:cubicBezTo>
                  <a:cubicBezTo>
                    <a:pt x="1703356" y="3020186"/>
                    <a:pt x="1677861" y="2992513"/>
                    <a:pt x="1645728" y="2973545"/>
                  </a:cubicBezTo>
                  <a:cubicBezTo>
                    <a:pt x="1613596" y="2954576"/>
                    <a:pt x="1573903" y="2941823"/>
                    <a:pt x="1526649" y="2935286"/>
                  </a:cubicBezTo>
                  <a:cubicBezTo>
                    <a:pt x="1479395" y="2928748"/>
                    <a:pt x="1431108" y="2925479"/>
                    <a:pt x="1381786" y="2925479"/>
                  </a:cubicBezTo>
                  <a:cubicBezTo>
                    <a:pt x="1348342" y="2925479"/>
                    <a:pt x="1313151" y="2927458"/>
                    <a:pt x="1276216" y="2931417"/>
                  </a:cubicBezTo>
                  <a:cubicBezTo>
                    <a:pt x="1239280" y="2935375"/>
                    <a:pt x="1198064" y="2940356"/>
                    <a:pt x="1152567" y="2946360"/>
                  </a:cubicBezTo>
                  <a:cubicBezTo>
                    <a:pt x="1113207" y="2951607"/>
                    <a:pt x="1070902" y="2956411"/>
                    <a:pt x="1025649" y="2960769"/>
                  </a:cubicBezTo>
                  <a:cubicBezTo>
                    <a:pt x="980397" y="2965128"/>
                    <a:pt x="932599" y="2967307"/>
                    <a:pt x="882254" y="2967307"/>
                  </a:cubicBezTo>
                  <a:cubicBezTo>
                    <a:pt x="759416" y="2967307"/>
                    <a:pt x="644351" y="2949618"/>
                    <a:pt x="537057" y="2914238"/>
                  </a:cubicBezTo>
                  <a:cubicBezTo>
                    <a:pt x="429764" y="2878859"/>
                    <a:pt x="336179" y="2823322"/>
                    <a:pt x="256304" y="2747628"/>
                  </a:cubicBezTo>
                  <a:cubicBezTo>
                    <a:pt x="176429" y="2671933"/>
                    <a:pt x="113742" y="2576269"/>
                    <a:pt x="68245" y="2460637"/>
                  </a:cubicBezTo>
                  <a:cubicBezTo>
                    <a:pt x="22748" y="2345004"/>
                    <a:pt x="0" y="2206000"/>
                    <a:pt x="0" y="2043626"/>
                  </a:cubicBezTo>
                  <a:cubicBezTo>
                    <a:pt x="0" y="1989367"/>
                    <a:pt x="4336" y="1933920"/>
                    <a:pt x="13009" y="1877282"/>
                  </a:cubicBezTo>
                  <a:cubicBezTo>
                    <a:pt x="21681" y="1820644"/>
                    <a:pt x="47054" y="1754411"/>
                    <a:pt x="89126" y="1678583"/>
                  </a:cubicBezTo>
                  <a:lnTo>
                    <a:pt x="327618" y="1776248"/>
                  </a:lnTo>
                  <a:cubicBezTo>
                    <a:pt x="288525" y="1878716"/>
                    <a:pt x="268979" y="1974802"/>
                    <a:pt x="268979" y="2064506"/>
                  </a:cubicBezTo>
                  <a:cubicBezTo>
                    <a:pt x="268979" y="2137355"/>
                    <a:pt x="278074" y="2204877"/>
                    <a:pt x="296264" y="2267075"/>
                  </a:cubicBezTo>
                  <a:cubicBezTo>
                    <a:pt x="314454" y="2329271"/>
                    <a:pt x="341183" y="2382351"/>
                    <a:pt x="376450" y="2426314"/>
                  </a:cubicBezTo>
                  <a:cubicBezTo>
                    <a:pt x="411719" y="2470276"/>
                    <a:pt x="455425" y="2505255"/>
                    <a:pt x="507571" y="2531250"/>
                  </a:cubicBezTo>
                  <a:cubicBezTo>
                    <a:pt x="559717" y="2557245"/>
                    <a:pt x="622614" y="2570243"/>
                    <a:pt x="696263" y="2570243"/>
                  </a:cubicBezTo>
                  <a:cubicBezTo>
                    <a:pt x="781742" y="2570243"/>
                    <a:pt x="863196" y="2568308"/>
                    <a:pt x="940626" y="2564439"/>
                  </a:cubicBezTo>
                  <a:cubicBezTo>
                    <a:pt x="1018056" y="2560570"/>
                    <a:pt x="1108070" y="2551341"/>
                    <a:pt x="1210672" y="2536754"/>
                  </a:cubicBezTo>
                  <a:cubicBezTo>
                    <a:pt x="1327817" y="2536754"/>
                    <a:pt x="1426982" y="2556322"/>
                    <a:pt x="1508170" y="2595459"/>
                  </a:cubicBezTo>
                  <a:cubicBezTo>
                    <a:pt x="1589357" y="2634597"/>
                    <a:pt x="1641670" y="2679538"/>
                    <a:pt x="1665107" y="2730283"/>
                  </a:cubicBezTo>
                  <a:lnTo>
                    <a:pt x="1665107" y="1307670"/>
                  </a:lnTo>
                  <a:cubicBezTo>
                    <a:pt x="1665107" y="1273914"/>
                    <a:pt x="1659504" y="1246774"/>
                    <a:pt x="1648297" y="1226249"/>
                  </a:cubicBezTo>
                  <a:cubicBezTo>
                    <a:pt x="1637089" y="1205724"/>
                    <a:pt x="1616387" y="1195462"/>
                    <a:pt x="1586189" y="1195462"/>
                  </a:cubicBezTo>
                  <a:cubicBezTo>
                    <a:pt x="1540603" y="1195462"/>
                    <a:pt x="1486211" y="1210338"/>
                    <a:pt x="1423014" y="1240091"/>
                  </a:cubicBezTo>
                  <a:cubicBezTo>
                    <a:pt x="1359816" y="1269845"/>
                    <a:pt x="1299831" y="1309215"/>
                    <a:pt x="1243061" y="1358203"/>
                  </a:cubicBezTo>
                  <a:cubicBezTo>
                    <a:pt x="1186289" y="1407192"/>
                    <a:pt x="1138546" y="1463407"/>
                    <a:pt x="1099831" y="1526849"/>
                  </a:cubicBezTo>
                  <a:cubicBezTo>
                    <a:pt x="1065956" y="1582361"/>
                    <a:pt x="1046902" y="1638784"/>
                    <a:pt x="1042667" y="1696117"/>
                  </a:cubicBezTo>
                  <a:lnTo>
                    <a:pt x="1042262" y="1707115"/>
                  </a:lnTo>
                  <a:lnTo>
                    <a:pt x="1052217" y="1704484"/>
                  </a:lnTo>
                  <a:cubicBezTo>
                    <a:pt x="1070284" y="1701003"/>
                    <a:pt x="1091571" y="1699263"/>
                    <a:pt x="1116076" y="1699263"/>
                  </a:cubicBezTo>
                  <a:cubicBezTo>
                    <a:pt x="1219968" y="1699263"/>
                    <a:pt x="1301154" y="1733297"/>
                    <a:pt x="1359638" y="1801365"/>
                  </a:cubicBezTo>
                  <a:cubicBezTo>
                    <a:pt x="1418121" y="1869432"/>
                    <a:pt x="1447363" y="1938623"/>
                    <a:pt x="1447363" y="2008936"/>
                  </a:cubicBezTo>
                  <a:cubicBezTo>
                    <a:pt x="1447363" y="2045627"/>
                    <a:pt x="1437701" y="2083219"/>
                    <a:pt x="1418377" y="2121711"/>
                  </a:cubicBezTo>
                  <a:cubicBezTo>
                    <a:pt x="1399053" y="2160203"/>
                    <a:pt x="1373758" y="2194993"/>
                    <a:pt x="1342493" y="2226081"/>
                  </a:cubicBezTo>
                  <a:cubicBezTo>
                    <a:pt x="1311228" y="2257168"/>
                    <a:pt x="1276004" y="2282451"/>
                    <a:pt x="1236823" y="2301931"/>
                  </a:cubicBezTo>
                  <a:cubicBezTo>
                    <a:pt x="1197641" y="2321411"/>
                    <a:pt x="1157125" y="2331150"/>
                    <a:pt x="1115275" y="2331150"/>
                  </a:cubicBezTo>
                  <a:cubicBezTo>
                    <a:pt x="1071246" y="2331150"/>
                    <a:pt x="1022780" y="2323601"/>
                    <a:pt x="969879" y="2308502"/>
                  </a:cubicBezTo>
                  <a:cubicBezTo>
                    <a:pt x="916977" y="2293403"/>
                    <a:pt x="867055" y="2267086"/>
                    <a:pt x="820112" y="2229550"/>
                  </a:cubicBezTo>
                  <a:cubicBezTo>
                    <a:pt x="773170" y="2192013"/>
                    <a:pt x="733622" y="2141902"/>
                    <a:pt x="701467" y="2079216"/>
                  </a:cubicBezTo>
                  <a:cubicBezTo>
                    <a:pt x="669312" y="2016530"/>
                    <a:pt x="653235" y="1936844"/>
                    <a:pt x="653235" y="1840157"/>
                  </a:cubicBezTo>
                  <a:cubicBezTo>
                    <a:pt x="653235" y="1709804"/>
                    <a:pt x="685545" y="1587445"/>
                    <a:pt x="750166" y="1473080"/>
                  </a:cubicBezTo>
                  <a:cubicBezTo>
                    <a:pt x="814786" y="1358715"/>
                    <a:pt x="892638" y="1259682"/>
                    <a:pt x="983721" y="1175982"/>
                  </a:cubicBezTo>
                  <a:cubicBezTo>
                    <a:pt x="1074804" y="1092282"/>
                    <a:pt x="1173258" y="1026216"/>
                    <a:pt x="1279085" y="977784"/>
                  </a:cubicBezTo>
                  <a:cubicBezTo>
                    <a:pt x="1384910" y="929351"/>
                    <a:pt x="1478718" y="905135"/>
                    <a:pt x="1560505" y="905135"/>
                  </a:cubicBezTo>
                  <a:cubicBezTo>
                    <a:pt x="1619744" y="905135"/>
                    <a:pt x="1674492" y="920012"/>
                    <a:pt x="1724748" y="949765"/>
                  </a:cubicBezTo>
                  <a:cubicBezTo>
                    <a:pt x="1775003" y="979518"/>
                    <a:pt x="1818688" y="1014453"/>
                    <a:pt x="1855801" y="1054568"/>
                  </a:cubicBezTo>
                  <a:cubicBezTo>
                    <a:pt x="1892916" y="1094683"/>
                    <a:pt x="1922357" y="1136456"/>
                    <a:pt x="1944126" y="1179885"/>
                  </a:cubicBezTo>
                  <a:cubicBezTo>
                    <a:pt x="1965897" y="1223314"/>
                    <a:pt x="1976782" y="1260394"/>
                    <a:pt x="1976782" y="1291125"/>
                  </a:cubicBezTo>
                  <a:lnTo>
                    <a:pt x="1976782" y="1369229"/>
                  </a:lnTo>
                  <a:lnTo>
                    <a:pt x="1978325" y="1366984"/>
                  </a:lnTo>
                  <a:cubicBezTo>
                    <a:pt x="1982021" y="1363187"/>
                    <a:pt x="1988901" y="1357925"/>
                    <a:pt x="1998964" y="1351199"/>
                  </a:cubicBezTo>
                  <a:cubicBezTo>
                    <a:pt x="2019088" y="1337745"/>
                    <a:pt x="2035843" y="1321535"/>
                    <a:pt x="2049230" y="1302566"/>
                  </a:cubicBezTo>
                  <a:cubicBezTo>
                    <a:pt x="2062617" y="1283598"/>
                    <a:pt x="2072390" y="1261795"/>
                    <a:pt x="2078550" y="1237156"/>
                  </a:cubicBezTo>
                  <a:cubicBezTo>
                    <a:pt x="2084710" y="1212517"/>
                    <a:pt x="2087789" y="1190036"/>
                    <a:pt x="2087789" y="1169711"/>
                  </a:cubicBezTo>
                  <a:cubicBezTo>
                    <a:pt x="2087789" y="1097218"/>
                    <a:pt x="2047140" y="1037868"/>
                    <a:pt x="1965841" y="991659"/>
                  </a:cubicBezTo>
                  <a:cubicBezTo>
                    <a:pt x="1884542" y="945451"/>
                    <a:pt x="1745606" y="907359"/>
                    <a:pt x="1549031" y="877383"/>
                  </a:cubicBezTo>
                  <a:cubicBezTo>
                    <a:pt x="1381808" y="851944"/>
                    <a:pt x="1241215" y="824982"/>
                    <a:pt x="1127250" y="796496"/>
                  </a:cubicBezTo>
                  <a:cubicBezTo>
                    <a:pt x="1013286" y="768011"/>
                    <a:pt x="919178" y="731064"/>
                    <a:pt x="844929" y="685656"/>
                  </a:cubicBezTo>
                  <a:cubicBezTo>
                    <a:pt x="770679" y="640248"/>
                    <a:pt x="717322" y="584366"/>
                    <a:pt x="684856" y="518011"/>
                  </a:cubicBezTo>
                  <a:cubicBezTo>
                    <a:pt x="652390" y="451656"/>
                    <a:pt x="636157" y="368645"/>
                    <a:pt x="636157" y="268979"/>
                  </a:cubicBezTo>
                  <a:cubicBezTo>
                    <a:pt x="636157" y="227040"/>
                    <a:pt x="642872" y="184489"/>
                    <a:pt x="656303" y="141327"/>
                  </a:cubicBezTo>
                  <a:cubicBezTo>
                    <a:pt x="669735" y="98165"/>
                    <a:pt x="693862" y="51056"/>
                    <a:pt x="728685" y="0"/>
                  </a:cubicBezTo>
                  <a:close/>
                </a:path>
              </a:pathLst>
            </a:custGeom>
            <a:solidFill>
              <a:srgbClr val="1D7472"/>
            </a:solidFill>
            <a:effectLst>
              <a:innerShdw blurRad="266700" dist="152400" dir="4080000">
                <a:prstClr val="black"/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320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E8D20AA-F15B-9BA8-3261-A324CE1B6703}"/>
              </a:ext>
            </a:extLst>
          </p:cNvPr>
          <p:cNvGrpSpPr/>
          <p:nvPr/>
        </p:nvGrpSpPr>
        <p:grpSpPr>
          <a:xfrm>
            <a:off x="990600" y="1828800"/>
            <a:ext cx="4800600" cy="4771313"/>
            <a:chOff x="990600" y="1828800"/>
            <a:chExt cx="4800600" cy="4771313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6B9228E2-0D5D-F77A-EB62-A2AFA8DD8C4B}"/>
                </a:ext>
              </a:extLst>
            </p:cNvPr>
            <p:cNvGrpSpPr/>
            <p:nvPr/>
          </p:nvGrpSpPr>
          <p:grpSpPr>
            <a:xfrm>
              <a:off x="990600" y="1828800"/>
              <a:ext cx="4800600" cy="4771313"/>
              <a:chOff x="974031" y="533400"/>
              <a:chExt cx="4800600" cy="4771313"/>
            </a:xfrm>
          </p:grpSpPr>
          <p:sp>
            <p:nvSpPr>
              <p:cNvPr id="9" name="Flowchart: Stored Data 8">
                <a:extLst>
                  <a:ext uri="{FF2B5EF4-FFF2-40B4-BE49-F238E27FC236}">
                    <a16:creationId xmlns:a16="http://schemas.microsoft.com/office/drawing/2014/main" id="{9CF8C717-7B72-FBA2-A8E9-9D1AFFE1B39E}"/>
                  </a:ext>
                </a:extLst>
              </p:cNvPr>
              <p:cNvSpPr/>
              <p:nvPr/>
            </p:nvSpPr>
            <p:spPr>
              <a:xfrm rot="5643373">
                <a:off x="2870216" y="2900318"/>
                <a:ext cx="1008230" cy="3800559"/>
              </a:xfrm>
              <a:prstGeom prst="flowChartOnlineStorage">
                <a:avLst/>
              </a:prstGeom>
              <a:solidFill>
                <a:schemeClr val="tx1"/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9F5DCB55-398B-0B1A-62B8-7606C88BF0E2}"/>
                  </a:ext>
                </a:extLst>
              </p:cNvPr>
              <p:cNvSpPr/>
              <p:nvPr/>
            </p:nvSpPr>
            <p:spPr>
              <a:xfrm>
                <a:off x="974031" y="533400"/>
                <a:ext cx="4800600" cy="4267200"/>
              </a:xfrm>
              <a:prstGeom prst="roundRect">
                <a:avLst>
                  <a:gd name="adj" fmla="val 8903"/>
                </a:avLst>
              </a:prstGeom>
              <a:solidFill>
                <a:srgbClr val="FFFF8F"/>
              </a:solidFill>
              <a:ln>
                <a:solidFill>
                  <a:schemeClr val="bg2">
                    <a:lumMod val="75000"/>
                  </a:schemeClr>
                </a:solidFill>
              </a:ln>
              <a:scene3d>
                <a:camera prst="perspectiveLeft">
                  <a:rot lat="0" lon="1200000" rev="0"/>
                </a:camera>
                <a:lightRig rig="threePt" dir="t"/>
              </a:scene3d>
              <a:sp3d extrusionH="831850" contourW="12700">
                <a:extrusionClr>
                  <a:schemeClr val="bg2">
                    <a:lumMod val="50000"/>
                  </a:schemeClr>
                </a:extrusionClr>
                <a:contourClr>
                  <a:srgbClr val="FFC000"/>
                </a:contourClr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10CA688-D690-C940-8C86-37A14AD8AF71}"/>
                </a:ext>
              </a:extLst>
            </p:cNvPr>
            <p:cNvSpPr/>
            <p:nvPr/>
          </p:nvSpPr>
          <p:spPr>
            <a:xfrm>
              <a:off x="2269435" y="2718933"/>
              <a:ext cx="1976782" cy="2454966"/>
            </a:xfrm>
            <a:custGeom>
              <a:avLst/>
              <a:gdLst/>
              <a:ahLst/>
              <a:cxnLst/>
              <a:rect l="l" t="t" r="r" b="b"/>
              <a:pathLst>
                <a:path w="1976782" h="2454966">
                  <a:moveTo>
                    <a:pt x="1564708" y="0"/>
                  </a:moveTo>
                  <a:cubicBezTo>
                    <a:pt x="1621146" y="0"/>
                    <a:pt x="1674503" y="14877"/>
                    <a:pt x="1724781" y="44630"/>
                  </a:cubicBezTo>
                  <a:cubicBezTo>
                    <a:pt x="1775059" y="74383"/>
                    <a:pt x="1818744" y="109306"/>
                    <a:pt x="1855835" y="149400"/>
                  </a:cubicBezTo>
                  <a:cubicBezTo>
                    <a:pt x="1892927" y="189493"/>
                    <a:pt x="1922357" y="231265"/>
                    <a:pt x="1944127" y="274716"/>
                  </a:cubicBezTo>
                  <a:cubicBezTo>
                    <a:pt x="1965897" y="318167"/>
                    <a:pt x="1976782" y="355259"/>
                    <a:pt x="1976782" y="385990"/>
                  </a:cubicBezTo>
                  <a:lnTo>
                    <a:pt x="1976782" y="2454966"/>
                  </a:lnTo>
                  <a:lnTo>
                    <a:pt x="1750498" y="2329083"/>
                  </a:lnTo>
                  <a:cubicBezTo>
                    <a:pt x="1750498" y="2247028"/>
                    <a:pt x="1741070" y="2187811"/>
                    <a:pt x="1722213" y="2151431"/>
                  </a:cubicBezTo>
                  <a:cubicBezTo>
                    <a:pt x="1703356" y="2115051"/>
                    <a:pt x="1677883" y="2087389"/>
                    <a:pt x="1645795" y="2068443"/>
                  </a:cubicBezTo>
                  <a:cubicBezTo>
                    <a:pt x="1613707" y="2049497"/>
                    <a:pt x="1574592" y="2036744"/>
                    <a:pt x="1528451" y="2030184"/>
                  </a:cubicBezTo>
                  <a:cubicBezTo>
                    <a:pt x="1482309" y="2023624"/>
                    <a:pt x="1434822" y="2020344"/>
                    <a:pt x="1385989" y="2020344"/>
                  </a:cubicBezTo>
                  <a:cubicBezTo>
                    <a:pt x="1349743" y="2020344"/>
                    <a:pt x="1312907" y="2022345"/>
                    <a:pt x="1275482" y="2026348"/>
                  </a:cubicBezTo>
                  <a:cubicBezTo>
                    <a:pt x="1238057" y="2030351"/>
                    <a:pt x="1200866" y="2034976"/>
                    <a:pt x="1163908" y="2040224"/>
                  </a:cubicBezTo>
                  <a:cubicBezTo>
                    <a:pt x="1114987" y="2046361"/>
                    <a:pt x="1068400" y="2051554"/>
                    <a:pt x="1024149" y="2055801"/>
                  </a:cubicBezTo>
                  <a:cubicBezTo>
                    <a:pt x="979897" y="2060048"/>
                    <a:pt x="932599" y="2062172"/>
                    <a:pt x="882254" y="2062172"/>
                  </a:cubicBezTo>
                  <a:cubicBezTo>
                    <a:pt x="759417" y="2062172"/>
                    <a:pt x="644351" y="2044483"/>
                    <a:pt x="537058" y="2009103"/>
                  </a:cubicBezTo>
                  <a:cubicBezTo>
                    <a:pt x="429764" y="1973724"/>
                    <a:pt x="336180" y="1918187"/>
                    <a:pt x="256304" y="1842493"/>
                  </a:cubicBezTo>
                  <a:cubicBezTo>
                    <a:pt x="176429" y="1766798"/>
                    <a:pt x="113743" y="1671134"/>
                    <a:pt x="68246" y="1555502"/>
                  </a:cubicBezTo>
                  <a:cubicBezTo>
                    <a:pt x="22749" y="1439869"/>
                    <a:pt x="0" y="1300865"/>
                    <a:pt x="0" y="1138491"/>
                  </a:cubicBezTo>
                  <a:cubicBezTo>
                    <a:pt x="0" y="1084232"/>
                    <a:pt x="4337" y="1028785"/>
                    <a:pt x="13009" y="972147"/>
                  </a:cubicBezTo>
                  <a:cubicBezTo>
                    <a:pt x="21682" y="915509"/>
                    <a:pt x="47054" y="849276"/>
                    <a:pt x="89126" y="773448"/>
                  </a:cubicBezTo>
                  <a:lnTo>
                    <a:pt x="327618" y="871113"/>
                  </a:lnTo>
                  <a:cubicBezTo>
                    <a:pt x="288526" y="973581"/>
                    <a:pt x="268979" y="1069667"/>
                    <a:pt x="268979" y="1159371"/>
                  </a:cubicBezTo>
                  <a:cubicBezTo>
                    <a:pt x="268979" y="1232220"/>
                    <a:pt x="278074" y="1299731"/>
                    <a:pt x="296264" y="1361906"/>
                  </a:cubicBezTo>
                  <a:cubicBezTo>
                    <a:pt x="314454" y="1424081"/>
                    <a:pt x="341172" y="1477127"/>
                    <a:pt x="376418" y="1521045"/>
                  </a:cubicBezTo>
                  <a:cubicBezTo>
                    <a:pt x="411663" y="1564964"/>
                    <a:pt x="456026" y="1599953"/>
                    <a:pt x="509506" y="1626015"/>
                  </a:cubicBezTo>
                  <a:cubicBezTo>
                    <a:pt x="562986" y="1652077"/>
                    <a:pt x="626662" y="1665108"/>
                    <a:pt x="700533" y="1665108"/>
                  </a:cubicBezTo>
                  <a:cubicBezTo>
                    <a:pt x="785968" y="1665108"/>
                    <a:pt x="867400" y="1663173"/>
                    <a:pt x="944829" y="1659304"/>
                  </a:cubicBezTo>
                  <a:cubicBezTo>
                    <a:pt x="1022258" y="1655435"/>
                    <a:pt x="1112296" y="1646206"/>
                    <a:pt x="1214942" y="1631619"/>
                  </a:cubicBezTo>
                  <a:cubicBezTo>
                    <a:pt x="1329285" y="1631619"/>
                    <a:pt x="1427072" y="1651210"/>
                    <a:pt x="1508304" y="1690391"/>
                  </a:cubicBezTo>
                  <a:cubicBezTo>
                    <a:pt x="1589536" y="1729573"/>
                    <a:pt x="1643227" y="1774492"/>
                    <a:pt x="1669378" y="1825148"/>
                  </a:cubicBezTo>
                  <a:lnTo>
                    <a:pt x="1669378" y="402535"/>
                  </a:lnTo>
                  <a:cubicBezTo>
                    <a:pt x="1669378" y="369357"/>
                    <a:pt x="1663218" y="342361"/>
                    <a:pt x="1650899" y="321547"/>
                  </a:cubicBezTo>
                  <a:cubicBezTo>
                    <a:pt x="1638579" y="300734"/>
                    <a:pt x="1617032" y="290327"/>
                    <a:pt x="1586256" y="290327"/>
                  </a:cubicBezTo>
                  <a:cubicBezTo>
                    <a:pt x="1540759" y="290327"/>
                    <a:pt x="1487101" y="305192"/>
                    <a:pt x="1425282" y="334923"/>
                  </a:cubicBezTo>
                  <a:cubicBezTo>
                    <a:pt x="1363463" y="364654"/>
                    <a:pt x="1304157" y="404025"/>
                    <a:pt x="1247364" y="453035"/>
                  </a:cubicBezTo>
                  <a:cubicBezTo>
                    <a:pt x="1190570" y="502045"/>
                    <a:pt x="1142816" y="558272"/>
                    <a:pt x="1104102" y="621714"/>
                  </a:cubicBezTo>
                  <a:cubicBezTo>
                    <a:pt x="1070226" y="677226"/>
                    <a:pt x="1051171" y="733649"/>
                    <a:pt x="1046937" y="790982"/>
                  </a:cubicBezTo>
                  <a:lnTo>
                    <a:pt x="1046539" y="801778"/>
                  </a:lnTo>
                  <a:lnTo>
                    <a:pt x="1055436" y="799349"/>
                  </a:lnTo>
                  <a:cubicBezTo>
                    <a:pt x="1072803" y="795868"/>
                    <a:pt x="1093039" y="794128"/>
                    <a:pt x="1116143" y="794128"/>
                  </a:cubicBezTo>
                  <a:cubicBezTo>
                    <a:pt x="1219990" y="794128"/>
                    <a:pt x="1301155" y="828162"/>
                    <a:pt x="1359638" y="896230"/>
                  </a:cubicBezTo>
                  <a:cubicBezTo>
                    <a:pt x="1418122" y="964297"/>
                    <a:pt x="1447363" y="1033488"/>
                    <a:pt x="1447363" y="1103801"/>
                  </a:cubicBezTo>
                  <a:cubicBezTo>
                    <a:pt x="1447363" y="1140492"/>
                    <a:pt x="1437701" y="1178084"/>
                    <a:pt x="1418377" y="1216576"/>
                  </a:cubicBezTo>
                  <a:cubicBezTo>
                    <a:pt x="1399054" y="1255068"/>
                    <a:pt x="1373759" y="1289858"/>
                    <a:pt x="1342494" y="1320946"/>
                  </a:cubicBezTo>
                  <a:cubicBezTo>
                    <a:pt x="1311228" y="1352033"/>
                    <a:pt x="1276005" y="1377316"/>
                    <a:pt x="1236823" y="1396796"/>
                  </a:cubicBezTo>
                  <a:cubicBezTo>
                    <a:pt x="1197642" y="1416276"/>
                    <a:pt x="1157126" y="1426015"/>
                    <a:pt x="1115276" y="1426015"/>
                  </a:cubicBezTo>
                  <a:cubicBezTo>
                    <a:pt x="1070713" y="1426015"/>
                    <a:pt x="1022859" y="1418499"/>
                    <a:pt x="971714" y="1403467"/>
                  </a:cubicBezTo>
                  <a:cubicBezTo>
                    <a:pt x="920568" y="1388435"/>
                    <a:pt x="871491" y="1362117"/>
                    <a:pt x="824482" y="1324515"/>
                  </a:cubicBezTo>
                  <a:cubicBezTo>
                    <a:pt x="777473" y="1286912"/>
                    <a:pt x="737891" y="1236767"/>
                    <a:pt x="705737" y="1174081"/>
                  </a:cubicBezTo>
                  <a:cubicBezTo>
                    <a:pt x="673582" y="1111395"/>
                    <a:pt x="657505" y="1031709"/>
                    <a:pt x="657505" y="935022"/>
                  </a:cubicBezTo>
                  <a:cubicBezTo>
                    <a:pt x="657505" y="804669"/>
                    <a:pt x="689815" y="682310"/>
                    <a:pt x="754436" y="567945"/>
                  </a:cubicBezTo>
                  <a:cubicBezTo>
                    <a:pt x="819057" y="453580"/>
                    <a:pt x="896886" y="354558"/>
                    <a:pt x="987924" y="270881"/>
                  </a:cubicBezTo>
                  <a:cubicBezTo>
                    <a:pt x="1078963" y="187203"/>
                    <a:pt x="1176717" y="121136"/>
                    <a:pt x="1281186" y="72682"/>
                  </a:cubicBezTo>
                  <a:cubicBezTo>
                    <a:pt x="1385656" y="24228"/>
                    <a:pt x="1480163" y="0"/>
                    <a:pt x="1564708" y="0"/>
                  </a:cubicBezTo>
                  <a:close/>
                </a:path>
              </a:pathLst>
            </a:custGeom>
            <a:solidFill>
              <a:srgbClr val="E92F33"/>
            </a:solidFill>
            <a:effectLst>
              <a:innerShdw blurRad="266700" dist="152400" dir="4080000">
                <a:prstClr val="black"/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3200"/>
            </a:p>
          </p:txBody>
        </p:sp>
      </p:grpSp>
    </p:spTree>
    <p:extLst>
      <p:ext uri="{BB962C8B-B14F-4D97-AF65-F5344CB8AC3E}">
        <p14:creationId xmlns:p14="http://schemas.microsoft.com/office/powerpoint/2010/main" val="16527707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AF7F7EC7-E8E5-4244-9D65-27D2CA8D32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58" y="0"/>
            <a:ext cx="12192000" cy="6705600"/>
          </a:xfrm>
          <a:prstGeom prst="rect">
            <a:avLst/>
          </a:prstGeom>
        </p:spPr>
      </p:pic>
      <p:grpSp>
        <p:nvGrpSpPr>
          <p:cNvPr id="5" name="person">
            <a:extLst>
              <a:ext uri="{FF2B5EF4-FFF2-40B4-BE49-F238E27FC236}">
                <a16:creationId xmlns:a16="http://schemas.microsoft.com/office/drawing/2014/main" id="{FA06A5C6-C656-4D7D-9ADB-7BEB92ECA414}"/>
              </a:ext>
            </a:extLst>
          </p:cNvPr>
          <p:cNvGrpSpPr/>
          <p:nvPr/>
        </p:nvGrpSpPr>
        <p:grpSpPr>
          <a:xfrm>
            <a:off x="-1745007" y="3274155"/>
            <a:ext cx="1770917" cy="3055121"/>
            <a:chOff x="3006612" y="1232029"/>
            <a:chExt cx="2475154" cy="5548925"/>
          </a:xfrm>
          <a:effectLst>
            <a:outerShdw blurRad="76200" dist="101600" dir="13800000" sy="23000" kx="1200000" algn="br" rotWithShape="0">
              <a:prstClr val="black">
                <a:alpha val="59000"/>
              </a:prstClr>
            </a:outerShdw>
          </a:effectLst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11E31E46-2A10-4280-ADB7-AF2FF4B19701}"/>
                </a:ext>
              </a:extLst>
            </p:cNvPr>
            <p:cNvSpPr/>
            <p:nvPr/>
          </p:nvSpPr>
          <p:spPr>
            <a:xfrm>
              <a:off x="4225322" y="6540602"/>
              <a:ext cx="624289" cy="229518"/>
            </a:xfrm>
            <a:custGeom>
              <a:avLst/>
              <a:gdLst>
                <a:gd name="connsiteX0" fmla="*/ 6630 w 624289"/>
                <a:gd name="connsiteY0" fmla="*/ 219164 h 229518"/>
                <a:gd name="connsiteX1" fmla="*/ 564727 w 624289"/>
                <a:gd name="connsiteY1" fmla="*/ 223204 h 229518"/>
                <a:gd name="connsiteX2" fmla="*/ 625411 w 624289"/>
                <a:gd name="connsiteY2" fmla="*/ 162978 h 229518"/>
                <a:gd name="connsiteX3" fmla="*/ 625411 w 624289"/>
                <a:gd name="connsiteY3" fmla="*/ 162978 h 229518"/>
                <a:gd name="connsiteX4" fmla="*/ 585383 w 624289"/>
                <a:gd name="connsiteY4" fmla="*/ 105507 h 229518"/>
                <a:gd name="connsiteX5" fmla="*/ 309962 w 624289"/>
                <a:gd name="connsiteY5" fmla="*/ 6630 h 229518"/>
                <a:gd name="connsiteX6" fmla="*/ 8099 w 624289"/>
                <a:gd name="connsiteY6" fmla="*/ 11863 h 229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24289" h="229518">
                  <a:moveTo>
                    <a:pt x="6630" y="219164"/>
                  </a:moveTo>
                  <a:lnTo>
                    <a:pt x="564727" y="223204"/>
                  </a:lnTo>
                  <a:cubicBezTo>
                    <a:pt x="598105" y="223305"/>
                    <a:pt x="625259" y="196356"/>
                    <a:pt x="625411" y="162978"/>
                  </a:cubicBezTo>
                  <a:lnTo>
                    <a:pt x="625411" y="162978"/>
                  </a:lnTo>
                  <a:cubicBezTo>
                    <a:pt x="625640" y="137260"/>
                    <a:pt x="609585" y="114209"/>
                    <a:pt x="585383" y="105507"/>
                  </a:cubicBezTo>
                  <a:lnTo>
                    <a:pt x="309962" y="6630"/>
                  </a:lnTo>
                  <a:lnTo>
                    <a:pt x="8099" y="11863"/>
                  </a:lnTo>
                  <a:close/>
                </a:path>
              </a:pathLst>
            </a:custGeom>
            <a:solidFill>
              <a:srgbClr val="656374"/>
            </a:solidFill>
            <a:ln w="91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0045E66-97CB-456F-9642-3CFABC544F87}"/>
                </a:ext>
              </a:extLst>
            </p:cNvPr>
            <p:cNvGrpSpPr/>
            <p:nvPr/>
          </p:nvGrpSpPr>
          <p:grpSpPr>
            <a:xfrm>
              <a:off x="3006612" y="1232029"/>
              <a:ext cx="2475154" cy="5548925"/>
              <a:chOff x="3006612" y="1232029"/>
              <a:chExt cx="2475154" cy="5548925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DA012720-5477-488A-BDC2-BB1BD3C991D3}"/>
                  </a:ext>
                </a:extLst>
              </p:cNvPr>
              <p:cNvGrpSpPr/>
              <p:nvPr/>
            </p:nvGrpSpPr>
            <p:grpSpPr>
              <a:xfrm>
                <a:off x="3750679" y="6216523"/>
                <a:ext cx="850666" cy="564431"/>
                <a:chOff x="3750679" y="6216523"/>
                <a:chExt cx="850666" cy="564431"/>
              </a:xfrm>
            </p:grpSpPr>
            <p:sp>
              <p:nvSpPr>
                <p:cNvPr id="57" name="Freeform: Shape 56">
                  <a:extLst>
                    <a:ext uri="{FF2B5EF4-FFF2-40B4-BE49-F238E27FC236}">
                      <a16:creationId xmlns:a16="http://schemas.microsoft.com/office/drawing/2014/main" id="{297CADCA-CEB7-4E1C-9BD2-FEF775E87AA1}"/>
                    </a:ext>
                  </a:extLst>
                </p:cNvPr>
                <p:cNvSpPr/>
                <p:nvPr/>
              </p:nvSpPr>
              <p:spPr>
                <a:xfrm>
                  <a:off x="4245152" y="6223316"/>
                  <a:ext cx="220337" cy="367229"/>
                </a:xfrm>
                <a:custGeom>
                  <a:avLst/>
                  <a:gdLst>
                    <a:gd name="connsiteX0" fmla="*/ 15811 w 220337"/>
                    <a:gd name="connsiteY0" fmla="*/ 55105 h 367228"/>
                    <a:gd name="connsiteX1" fmla="*/ 6630 w 220337"/>
                    <a:gd name="connsiteY1" fmla="*/ 361190 h 367228"/>
                    <a:gd name="connsiteX2" fmla="*/ 217787 w 220337"/>
                    <a:gd name="connsiteY2" fmla="*/ 365138 h 367228"/>
                    <a:gd name="connsiteX3" fmla="*/ 213105 w 220337"/>
                    <a:gd name="connsiteY3" fmla="*/ 6630 h 3672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20337" h="367228">
                      <a:moveTo>
                        <a:pt x="15811" y="55105"/>
                      </a:moveTo>
                      <a:cubicBezTo>
                        <a:pt x="14342" y="75119"/>
                        <a:pt x="6630" y="361190"/>
                        <a:pt x="6630" y="361190"/>
                      </a:cubicBezTo>
                      <a:lnTo>
                        <a:pt x="217787" y="365138"/>
                      </a:lnTo>
                      <a:lnTo>
                        <a:pt x="213105" y="6630"/>
                      </a:lnTo>
                      <a:close/>
                    </a:path>
                  </a:pathLst>
                </a:custGeom>
                <a:solidFill>
                  <a:srgbClr val="5B173A"/>
                </a:solidFill>
                <a:ln w="91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8" name="Freeform: Shape 57">
                  <a:extLst>
                    <a:ext uri="{FF2B5EF4-FFF2-40B4-BE49-F238E27FC236}">
                      <a16:creationId xmlns:a16="http://schemas.microsoft.com/office/drawing/2014/main" id="{4A23951C-B6B8-4583-9E00-40F1C0ABFF57}"/>
                    </a:ext>
                  </a:extLst>
                </p:cNvPr>
                <p:cNvSpPr/>
                <p:nvPr/>
              </p:nvSpPr>
              <p:spPr>
                <a:xfrm>
                  <a:off x="4518718" y="6549120"/>
                  <a:ext cx="82627" cy="82627"/>
                </a:xfrm>
                <a:custGeom>
                  <a:avLst/>
                  <a:gdLst>
                    <a:gd name="connsiteX0" fmla="*/ 9680 w 82626"/>
                    <a:gd name="connsiteY0" fmla="*/ 80096 h 82626"/>
                    <a:gd name="connsiteX1" fmla="*/ 75138 w 82626"/>
                    <a:gd name="connsiteY1" fmla="*/ 9680 h 826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82626" h="82626">
                      <a:moveTo>
                        <a:pt x="9680" y="80096"/>
                      </a:moveTo>
                      <a:lnTo>
                        <a:pt x="75138" y="9680"/>
                      </a:lnTo>
                    </a:path>
                  </a:pathLst>
                </a:custGeom>
                <a:ln w="13391" cap="rnd">
                  <a:solidFill>
                    <a:srgbClr val="0C164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9" name="Freeform: Shape 58">
                  <a:extLst>
                    <a:ext uri="{FF2B5EF4-FFF2-40B4-BE49-F238E27FC236}">
                      <a16:creationId xmlns:a16="http://schemas.microsoft.com/office/drawing/2014/main" id="{E2C072C0-C09C-4DD1-8B21-267112DD2814}"/>
                    </a:ext>
                  </a:extLst>
                </p:cNvPr>
                <p:cNvSpPr/>
                <p:nvPr/>
              </p:nvSpPr>
              <p:spPr>
                <a:xfrm>
                  <a:off x="3771427" y="6216523"/>
                  <a:ext cx="220337" cy="367229"/>
                </a:xfrm>
                <a:custGeom>
                  <a:avLst/>
                  <a:gdLst>
                    <a:gd name="connsiteX0" fmla="*/ 10670 w 220337"/>
                    <a:gd name="connsiteY0" fmla="*/ 58410 h 367228"/>
                    <a:gd name="connsiteX1" fmla="*/ 6630 w 220337"/>
                    <a:gd name="connsiteY1" fmla="*/ 362842 h 367228"/>
                    <a:gd name="connsiteX2" fmla="*/ 218246 w 220337"/>
                    <a:gd name="connsiteY2" fmla="*/ 362842 h 367228"/>
                    <a:gd name="connsiteX3" fmla="*/ 207229 w 220337"/>
                    <a:gd name="connsiteY3" fmla="*/ 6630 h 3672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20337" h="367228">
                      <a:moveTo>
                        <a:pt x="10670" y="58410"/>
                      </a:moveTo>
                      <a:cubicBezTo>
                        <a:pt x="9476" y="78332"/>
                        <a:pt x="6630" y="362842"/>
                        <a:pt x="6630" y="362842"/>
                      </a:cubicBezTo>
                      <a:lnTo>
                        <a:pt x="218246" y="362842"/>
                      </a:lnTo>
                      <a:lnTo>
                        <a:pt x="207229" y="6630"/>
                      </a:lnTo>
                      <a:close/>
                    </a:path>
                  </a:pathLst>
                </a:custGeom>
                <a:solidFill>
                  <a:srgbClr val="5B173A"/>
                </a:solidFill>
                <a:ln w="91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0" name="Freeform: Shape 59">
                  <a:extLst>
                    <a:ext uri="{FF2B5EF4-FFF2-40B4-BE49-F238E27FC236}">
                      <a16:creationId xmlns:a16="http://schemas.microsoft.com/office/drawing/2014/main" id="{C70F19AF-1838-4D54-BF98-74EA11B1A23B}"/>
                    </a:ext>
                  </a:extLst>
                </p:cNvPr>
                <p:cNvSpPr/>
                <p:nvPr/>
              </p:nvSpPr>
              <p:spPr>
                <a:xfrm>
                  <a:off x="3750679" y="6542255"/>
                  <a:ext cx="624289" cy="238699"/>
                </a:xfrm>
                <a:custGeom>
                  <a:avLst/>
                  <a:gdLst>
                    <a:gd name="connsiteX0" fmla="*/ 6630 w 624289"/>
                    <a:gd name="connsiteY0" fmla="*/ 212921 h 238698"/>
                    <a:gd name="connsiteX1" fmla="*/ 564267 w 624289"/>
                    <a:gd name="connsiteY1" fmla="*/ 234495 h 238698"/>
                    <a:gd name="connsiteX2" fmla="*/ 626779 w 624289"/>
                    <a:gd name="connsiteY2" fmla="*/ 176455 h 238698"/>
                    <a:gd name="connsiteX3" fmla="*/ 626788 w 624289"/>
                    <a:gd name="connsiteY3" fmla="*/ 176197 h 238698"/>
                    <a:gd name="connsiteX4" fmla="*/ 626788 w 624289"/>
                    <a:gd name="connsiteY4" fmla="*/ 176198 h 238698"/>
                    <a:gd name="connsiteX5" fmla="*/ 588596 w 624289"/>
                    <a:gd name="connsiteY5" fmla="*/ 117809 h 238698"/>
                    <a:gd name="connsiteX6" fmla="*/ 316388 w 624289"/>
                    <a:gd name="connsiteY6" fmla="*/ 10945 h 238698"/>
                    <a:gd name="connsiteX7" fmla="*/ 14525 w 624289"/>
                    <a:gd name="connsiteY7" fmla="*/ 6630 h 2386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24289" h="238698">
                      <a:moveTo>
                        <a:pt x="6630" y="212921"/>
                      </a:moveTo>
                      <a:lnTo>
                        <a:pt x="564267" y="234495"/>
                      </a:lnTo>
                      <a:cubicBezTo>
                        <a:pt x="597557" y="235730"/>
                        <a:pt x="625544" y="209745"/>
                        <a:pt x="626779" y="176455"/>
                      </a:cubicBezTo>
                      <a:cubicBezTo>
                        <a:pt x="626782" y="176369"/>
                        <a:pt x="626785" y="176284"/>
                        <a:pt x="626788" y="176197"/>
                      </a:cubicBezTo>
                      <a:lnTo>
                        <a:pt x="626788" y="176198"/>
                      </a:lnTo>
                      <a:cubicBezTo>
                        <a:pt x="627804" y="150584"/>
                        <a:pt x="612471" y="127142"/>
                        <a:pt x="588596" y="117809"/>
                      </a:cubicBezTo>
                      <a:lnTo>
                        <a:pt x="316388" y="10945"/>
                      </a:lnTo>
                      <a:lnTo>
                        <a:pt x="14525" y="6630"/>
                      </a:lnTo>
                      <a:close/>
                    </a:path>
                  </a:pathLst>
                </a:custGeom>
                <a:solidFill>
                  <a:srgbClr val="777385"/>
                </a:solidFill>
                <a:ln w="91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1" name="Freeform: Shape 60">
                  <a:extLst>
                    <a:ext uri="{FF2B5EF4-FFF2-40B4-BE49-F238E27FC236}">
                      <a16:creationId xmlns:a16="http://schemas.microsoft.com/office/drawing/2014/main" id="{3899DC69-8E0A-4DF2-9F4A-4BD2397809F0}"/>
                    </a:ext>
                  </a:extLst>
                </p:cNvPr>
                <p:cNvSpPr/>
                <p:nvPr/>
              </p:nvSpPr>
              <p:spPr>
                <a:xfrm>
                  <a:off x="4048022" y="6557016"/>
                  <a:ext cx="82627" cy="82627"/>
                </a:xfrm>
                <a:custGeom>
                  <a:avLst/>
                  <a:gdLst>
                    <a:gd name="connsiteX0" fmla="*/ 9680 w 82626"/>
                    <a:gd name="connsiteY0" fmla="*/ 77617 h 82626"/>
                    <a:gd name="connsiteX1" fmla="*/ 77434 w 82626"/>
                    <a:gd name="connsiteY1" fmla="*/ 9680 h 826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82626" h="82626">
                      <a:moveTo>
                        <a:pt x="9680" y="77617"/>
                      </a:moveTo>
                      <a:lnTo>
                        <a:pt x="77434" y="9680"/>
                      </a:lnTo>
                    </a:path>
                  </a:pathLst>
                </a:custGeom>
                <a:ln w="13391" cap="rnd">
                  <a:solidFill>
                    <a:srgbClr val="0C164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2" name="Freeform: Shape 61">
                  <a:extLst>
                    <a:ext uri="{FF2B5EF4-FFF2-40B4-BE49-F238E27FC236}">
                      <a16:creationId xmlns:a16="http://schemas.microsoft.com/office/drawing/2014/main" id="{F3DECF8E-0623-444A-B919-C2FEC1528B13}"/>
                    </a:ext>
                  </a:extLst>
                </p:cNvPr>
                <p:cNvSpPr/>
                <p:nvPr/>
              </p:nvSpPr>
              <p:spPr>
                <a:xfrm>
                  <a:off x="4095395" y="6578774"/>
                  <a:ext cx="82627" cy="82627"/>
                </a:xfrm>
                <a:custGeom>
                  <a:avLst/>
                  <a:gdLst>
                    <a:gd name="connsiteX0" fmla="*/ 9680 w 82626"/>
                    <a:gd name="connsiteY0" fmla="*/ 77617 h 82626"/>
                    <a:gd name="connsiteX1" fmla="*/ 77342 w 82626"/>
                    <a:gd name="connsiteY1" fmla="*/ 9680 h 826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82626" h="82626">
                      <a:moveTo>
                        <a:pt x="9680" y="77617"/>
                      </a:moveTo>
                      <a:lnTo>
                        <a:pt x="77342" y="9680"/>
                      </a:lnTo>
                    </a:path>
                  </a:pathLst>
                </a:custGeom>
                <a:ln w="13391" cap="rnd">
                  <a:solidFill>
                    <a:srgbClr val="0C164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3" name="Freeform: Shape 62">
                  <a:extLst>
                    <a:ext uri="{FF2B5EF4-FFF2-40B4-BE49-F238E27FC236}">
                      <a16:creationId xmlns:a16="http://schemas.microsoft.com/office/drawing/2014/main" id="{8D901820-7B69-4561-97DF-EC8ADD6574DB}"/>
                    </a:ext>
                  </a:extLst>
                </p:cNvPr>
                <p:cNvSpPr/>
                <p:nvPr/>
              </p:nvSpPr>
              <p:spPr>
                <a:xfrm>
                  <a:off x="4140472" y="6598145"/>
                  <a:ext cx="91807" cy="91807"/>
                </a:xfrm>
                <a:custGeom>
                  <a:avLst/>
                  <a:gdLst>
                    <a:gd name="connsiteX0" fmla="*/ 9680 w 91807"/>
                    <a:gd name="connsiteY0" fmla="*/ 86798 h 91807"/>
                    <a:gd name="connsiteX1" fmla="*/ 85972 w 91807"/>
                    <a:gd name="connsiteY1" fmla="*/ 9680 h 918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1807" h="91807">
                      <a:moveTo>
                        <a:pt x="9680" y="86798"/>
                      </a:moveTo>
                      <a:lnTo>
                        <a:pt x="85972" y="9680"/>
                      </a:lnTo>
                    </a:path>
                  </a:pathLst>
                </a:custGeom>
                <a:ln w="13391" cap="rnd">
                  <a:solidFill>
                    <a:srgbClr val="0C164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701D4D98-13E4-47B4-AA57-63FB0464DA1F}"/>
                  </a:ext>
                </a:extLst>
              </p:cNvPr>
              <p:cNvGrpSpPr/>
              <p:nvPr/>
            </p:nvGrpSpPr>
            <p:grpSpPr>
              <a:xfrm>
                <a:off x="3006612" y="1232029"/>
                <a:ext cx="2475154" cy="5290212"/>
                <a:chOff x="3006612" y="1232029"/>
                <a:chExt cx="2475154" cy="5290212"/>
              </a:xfrm>
            </p:grpSpPr>
            <p:sp>
              <p:nvSpPr>
                <p:cNvPr id="11" name="Freeform: Shape 10">
                  <a:extLst>
                    <a:ext uri="{FF2B5EF4-FFF2-40B4-BE49-F238E27FC236}">
                      <a16:creationId xmlns:a16="http://schemas.microsoft.com/office/drawing/2014/main" id="{2E733811-280D-4D58-8C06-381471983BEA}"/>
                    </a:ext>
                  </a:extLst>
                </p:cNvPr>
                <p:cNvSpPr/>
                <p:nvPr/>
              </p:nvSpPr>
              <p:spPr>
                <a:xfrm>
                  <a:off x="4156834" y="4327406"/>
                  <a:ext cx="422313" cy="2194193"/>
                </a:xfrm>
                <a:custGeom>
                  <a:avLst/>
                  <a:gdLst>
                    <a:gd name="connsiteX0" fmla="*/ 6630 w 422313"/>
                    <a:gd name="connsiteY0" fmla="*/ 6630 h 2194192"/>
                    <a:gd name="connsiteX1" fmla="*/ 7273 w 422313"/>
                    <a:gd name="connsiteY1" fmla="*/ 45097 h 2194192"/>
                    <a:gd name="connsiteX2" fmla="*/ 75945 w 422313"/>
                    <a:gd name="connsiteY2" fmla="*/ 2194947 h 2194192"/>
                    <a:gd name="connsiteX3" fmla="*/ 348796 w 422313"/>
                    <a:gd name="connsiteY3" fmla="*/ 2185767 h 2194192"/>
                    <a:gd name="connsiteX4" fmla="*/ 420956 w 422313"/>
                    <a:gd name="connsiteY4" fmla="*/ 59144 h 21941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2313" h="2194192">
                      <a:moveTo>
                        <a:pt x="6630" y="6630"/>
                      </a:moveTo>
                      <a:cubicBezTo>
                        <a:pt x="6630" y="9017"/>
                        <a:pt x="6630" y="22329"/>
                        <a:pt x="7273" y="45097"/>
                      </a:cubicBezTo>
                      <a:cubicBezTo>
                        <a:pt x="17555" y="378174"/>
                        <a:pt x="75945" y="2194947"/>
                        <a:pt x="75945" y="2194947"/>
                      </a:cubicBezTo>
                      <a:lnTo>
                        <a:pt x="348796" y="2185767"/>
                      </a:lnTo>
                      <a:lnTo>
                        <a:pt x="420956" y="59144"/>
                      </a:lnTo>
                      <a:close/>
                    </a:path>
                  </a:pathLst>
                </a:custGeom>
                <a:solidFill>
                  <a:srgbClr val="0C1640"/>
                </a:solidFill>
                <a:ln w="91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2" name="Freeform: Shape 11">
                  <a:extLst>
                    <a:ext uri="{FF2B5EF4-FFF2-40B4-BE49-F238E27FC236}">
                      <a16:creationId xmlns:a16="http://schemas.microsoft.com/office/drawing/2014/main" id="{1A50385E-5478-4706-85D7-89FFABE8BA60}"/>
                    </a:ext>
                  </a:extLst>
                </p:cNvPr>
                <p:cNvSpPr/>
                <p:nvPr/>
              </p:nvSpPr>
              <p:spPr>
                <a:xfrm>
                  <a:off x="3643723" y="4337229"/>
                  <a:ext cx="422313" cy="2185012"/>
                </a:xfrm>
                <a:custGeom>
                  <a:avLst/>
                  <a:gdLst>
                    <a:gd name="connsiteX0" fmla="*/ 6630 w 422313"/>
                    <a:gd name="connsiteY0" fmla="*/ 6630 h 2185012"/>
                    <a:gd name="connsiteX1" fmla="*/ 7915 w 422313"/>
                    <a:gd name="connsiteY1" fmla="*/ 44914 h 2185012"/>
                    <a:gd name="connsiteX2" fmla="*/ 114504 w 422313"/>
                    <a:gd name="connsiteY2" fmla="*/ 2180717 h 2185012"/>
                    <a:gd name="connsiteX3" fmla="*/ 387079 w 422313"/>
                    <a:gd name="connsiteY3" fmla="*/ 2166671 h 2185012"/>
                    <a:gd name="connsiteX4" fmla="*/ 421782 w 422313"/>
                    <a:gd name="connsiteY4" fmla="*/ 51249 h 2185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2313" h="2185012">
                      <a:moveTo>
                        <a:pt x="6630" y="6630"/>
                      </a:moveTo>
                      <a:cubicBezTo>
                        <a:pt x="6630" y="9109"/>
                        <a:pt x="6630" y="22237"/>
                        <a:pt x="7915" y="44914"/>
                      </a:cubicBezTo>
                      <a:cubicBezTo>
                        <a:pt x="24073" y="375420"/>
                        <a:pt x="114504" y="2180717"/>
                        <a:pt x="114504" y="2180717"/>
                      </a:cubicBezTo>
                      <a:lnTo>
                        <a:pt x="387079" y="2166671"/>
                      </a:lnTo>
                      <a:lnTo>
                        <a:pt x="421782" y="51249"/>
                      </a:lnTo>
                      <a:close/>
                    </a:path>
                  </a:pathLst>
                </a:custGeom>
                <a:solidFill>
                  <a:srgbClr val="0C1640"/>
                </a:solidFill>
                <a:ln w="91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13" name="Group 12">
                  <a:extLst>
                    <a:ext uri="{FF2B5EF4-FFF2-40B4-BE49-F238E27FC236}">
                      <a16:creationId xmlns:a16="http://schemas.microsoft.com/office/drawing/2014/main" id="{8786D2DE-F6B0-439D-9E0D-FFA24672BBA7}"/>
                    </a:ext>
                  </a:extLst>
                </p:cNvPr>
                <p:cNvGrpSpPr/>
                <p:nvPr/>
              </p:nvGrpSpPr>
              <p:grpSpPr>
                <a:xfrm>
                  <a:off x="3006612" y="1232029"/>
                  <a:ext cx="2475154" cy="3408881"/>
                  <a:chOff x="3006612" y="1232029"/>
                  <a:chExt cx="2475154" cy="3408881"/>
                </a:xfrm>
              </p:grpSpPr>
              <p:sp>
                <p:nvSpPr>
                  <p:cNvPr id="14" name="Freeform: Shape 13">
                    <a:extLst>
                      <a:ext uri="{FF2B5EF4-FFF2-40B4-BE49-F238E27FC236}">
                        <a16:creationId xmlns:a16="http://schemas.microsoft.com/office/drawing/2014/main" id="{079F024A-DBE3-4FFA-9BA1-2FA52FA0209F}"/>
                      </a:ext>
                    </a:extLst>
                  </p:cNvPr>
                  <p:cNvSpPr/>
                  <p:nvPr/>
                </p:nvSpPr>
                <p:spPr>
                  <a:xfrm>
                    <a:off x="5236568" y="1849251"/>
                    <a:ext cx="137711" cy="302964"/>
                  </a:xfrm>
                  <a:custGeom>
                    <a:avLst/>
                    <a:gdLst>
                      <a:gd name="connsiteX0" fmla="*/ 72708 w 137710"/>
                      <a:gd name="connsiteY0" fmla="*/ 274300 h 302963"/>
                      <a:gd name="connsiteX1" fmla="*/ 66498 w 137710"/>
                      <a:gd name="connsiteY1" fmla="*/ 300567 h 302963"/>
                      <a:gd name="connsiteX2" fmla="*/ 7978 w 137710"/>
                      <a:gd name="connsiteY2" fmla="*/ 286734 h 302963"/>
                      <a:gd name="connsiteX3" fmla="*/ 14187 w 137710"/>
                      <a:gd name="connsiteY3" fmla="*/ 260466 h 302963"/>
                      <a:gd name="connsiteX4" fmla="*/ 67663 w 137710"/>
                      <a:gd name="connsiteY4" fmla="*/ 34245 h 302963"/>
                      <a:gd name="connsiteX5" fmla="*/ 126184 w 137710"/>
                      <a:gd name="connsiteY5" fmla="*/ 48079 h 302963"/>
                      <a:gd name="connsiteX6" fmla="*/ 132394 w 137710"/>
                      <a:gd name="connsiteY6" fmla="*/ 21811 h 302963"/>
                      <a:gd name="connsiteX7" fmla="*/ 126184 w 137710"/>
                      <a:gd name="connsiteY7" fmla="*/ 48079 h 3029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37710" h="302963">
                        <a:moveTo>
                          <a:pt x="72708" y="274300"/>
                        </a:moveTo>
                        <a:cubicBezTo>
                          <a:pt x="69278" y="288807"/>
                          <a:pt x="66498" y="300567"/>
                          <a:pt x="66498" y="300567"/>
                        </a:cubicBezTo>
                        <a:lnTo>
                          <a:pt x="7978" y="286734"/>
                        </a:lnTo>
                        <a:cubicBezTo>
                          <a:pt x="7978" y="286734"/>
                          <a:pt x="10758" y="274973"/>
                          <a:pt x="14187" y="260466"/>
                        </a:cubicBezTo>
                        <a:lnTo>
                          <a:pt x="67663" y="34245"/>
                        </a:lnTo>
                        <a:lnTo>
                          <a:pt x="126184" y="48079"/>
                        </a:lnTo>
                        <a:cubicBezTo>
                          <a:pt x="129614" y="33572"/>
                          <a:pt x="132394" y="21811"/>
                          <a:pt x="132394" y="21811"/>
                        </a:cubicBezTo>
                        <a:cubicBezTo>
                          <a:pt x="132394" y="21811"/>
                          <a:pt x="129614" y="33572"/>
                          <a:pt x="126184" y="48079"/>
                        </a:cubicBezTo>
                        <a:close/>
                      </a:path>
                    </a:pathLst>
                  </a:custGeom>
                  <a:solidFill>
                    <a:srgbClr val="FFCCB4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5" name="Freeform: Shape 14">
                    <a:extLst>
                      <a:ext uri="{FF2B5EF4-FFF2-40B4-BE49-F238E27FC236}">
                        <a16:creationId xmlns:a16="http://schemas.microsoft.com/office/drawing/2014/main" id="{A8DCC5F6-EA31-4E81-AC4C-0BCBEC665D10}"/>
                      </a:ext>
                    </a:extLst>
                  </p:cNvPr>
                  <p:cNvSpPr/>
                  <p:nvPr/>
                </p:nvSpPr>
                <p:spPr>
                  <a:xfrm>
                    <a:off x="5240986" y="1972089"/>
                    <a:ext cx="165253" cy="257060"/>
                  </a:xfrm>
                  <a:custGeom>
                    <a:avLst/>
                    <a:gdLst>
                      <a:gd name="connsiteX0" fmla="*/ 74619 w 165253"/>
                      <a:gd name="connsiteY0" fmla="*/ 229802 h 257060"/>
                      <a:gd name="connsiteX1" fmla="*/ 63938 w 165253"/>
                      <a:gd name="connsiteY1" fmla="*/ 254590 h 257060"/>
                      <a:gd name="connsiteX2" fmla="*/ 8713 w 165253"/>
                      <a:gd name="connsiteY2" fmla="*/ 230795 h 257060"/>
                      <a:gd name="connsiteX3" fmla="*/ 19393 w 165253"/>
                      <a:gd name="connsiteY3" fmla="*/ 206006 h 257060"/>
                      <a:gd name="connsiteX4" fmla="*/ 93722 w 165253"/>
                      <a:gd name="connsiteY4" fmla="*/ 33500 h 257060"/>
                      <a:gd name="connsiteX5" fmla="*/ 148947 w 165253"/>
                      <a:gd name="connsiteY5" fmla="*/ 57296 h 257060"/>
                      <a:gd name="connsiteX6" fmla="*/ 159628 w 165253"/>
                      <a:gd name="connsiteY6" fmla="*/ 32507 h 257060"/>
                      <a:gd name="connsiteX7" fmla="*/ 148947 w 165253"/>
                      <a:gd name="connsiteY7" fmla="*/ 57296 h 2570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65253" h="257060">
                        <a:moveTo>
                          <a:pt x="74619" y="229802"/>
                        </a:moveTo>
                        <a:cubicBezTo>
                          <a:pt x="68720" y="243492"/>
                          <a:pt x="63938" y="254590"/>
                          <a:pt x="63938" y="254590"/>
                        </a:cubicBezTo>
                        <a:lnTo>
                          <a:pt x="8713" y="230795"/>
                        </a:lnTo>
                        <a:cubicBezTo>
                          <a:pt x="8713" y="230795"/>
                          <a:pt x="13495" y="219697"/>
                          <a:pt x="19393" y="206006"/>
                        </a:cubicBezTo>
                        <a:lnTo>
                          <a:pt x="93722" y="33500"/>
                        </a:lnTo>
                        <a:lnTo>
                          <a:pt x="148947" y="57296"/>
                        </a:lnTo>
                        <a:cubicBezTo>
                          <a:pt x="154846" y="43606"/>
                          <a:pt x="159628" y="32507"/>
                          <a:pt x="159628" y="32507"/>
                        </a:cubicBezTo>
                        <a:cubicBezTo>
                          <a:pt x="159628" y="32507"/>
                          <a:pt x="154846" y="43606"/>
                          <a:pt x="148947" y="57296"/>
                        </a:cubicBezTo>
                        <a:close/>
                      </a:path>
                    </a:pathLst>
                  </a:custGeom>
                  <a:solidFill>
                    <a:srgbClr val="FFCCB4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6" name="Freeform: Shape 15">
                    <a:extLst>
                      <a:ext uri="{FF2B5EF4-FFF2-40B4-BE49-F238E27FC236}">
                        <a16:creationId xmlns:a16="http://schemas.microsoft.com/office/drawing/2014/main" id="{46E73B58-506C-438B-B965-A3DA80F32C82}"/>
                      </a:ext>
                    </a:extLst>
                  </p:cNvPr>
                  <p:cNvSpPr/>
                  <p:nvPr/>
                </p:nvSpPr>
                <p:spPr>
                  <a:xfrm>
                    <a:off x="5215360" y="2008767"/>
                    <a:ext cx="73446" cy="257060"/>
                  </a:xfrm>
                  <a:custGeom>
                    <a:avLst/>
                    <a:gdLst>
                      <a:gd name="connsiteX0" fmla="*/ 73408 w 73445"/>
                      <a:gd name="connsiteY0" fmla="*/ 221658 h 257060"/>
                      <a:gd name="connsiteX1" fmla="*/ 74217 w 73445"/>
                      <a:gd name="connsiteY1" fmla="*/ 248649 h 257060"/>
                      <a:gd name="connsiteX2" fmla="*/ 14084 w 73445"/>
                      <a:gd name="connsiteY2" fmla="*/ 250453 h 257060"/>
                      <a:gd name="connsiteX3" fmla="*/ 13274 w 73445"/>
                      <a:gd name="connsiteY3" fmla="*/ 223462 h 257060"/>
                      <a:gd name="connsiteX4" fmla="*/ 7639 w 73445"/>
                      <a:gd name="connsiteY4" fmla="*/ 35624 h 257060"/>
                      <a:gd name="connsiteX5" fmla="*/ 67773 w 73445"/>
                      <a:gd name="connsiteY5" fmla="*/ 33820 h 257060"/>
                      <a:gd name="connsiteX6" fmla="*/ 66963 w 73445"/>
                      <a:gd name="connsiteY6" fmla="*/ 6829 h 257060"/>
                      <a:gd name="connsiteX7" fmla="*/ 67773 w 73445"/>
                      <a:gd name="connsiteY7" fmla="*/ 33820 h 2570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73445" h="257060">
                        <a:moveTo>
                          <a:pt x="73408" y="221658"/>
                        </a:moveTo>
                        <a:cubicBezTo>
                          <a:pt x="73855" y="236565"/>
                          <a:pt x="74217" y="248649"/>
                          <a:pt x="74217" y="248649"/>
                        </a:cubicBezTo>
                        <a:lnTo>
                          <a:pt x="14084" y="250453"/>
                        </a:lnTo>
                        <a:cubicBezTo>
                          <a:pt x="14084" y="250453"/>
                          <a:pt x="13721" y="238369"/>
                          <a:pt x="13274" y="223462"/>
                        </a:cubicBezTo>
                        <a:lnTo>
                          <a:pt x="7639" y="35624"/>
                        </a:lnTo>
                        <a:lnTo>
                          <a:pt x="67773" y="33820"/>
                        </a:lnTo>
                        <a:cubicBezTo>
                          <a:pt x="67325" y="18913"/>
                          <a:pt x="66963" y="6829"/>
                          <a:pt x="66963" y="6829"/>
                        </a:cubicBezTo>
                        <a:cubicBezTo>
                          <a:pt x="66963" y="6829"/>
                          <a:pt x="67325" y="18913"/>
                          <a:pt x="67773" y="33820"/>
                        </a:cubicBezTo>
                        <a:close/>
                      </a:path>
                    </a:pathLst>
                  </a:custGeom>
                  <a:solidFill>
                    <a:srgbClr val="FFCCB4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7" name="Freeform: Shape 16">
                    <a:extLst>
                      <a:ext uri="{FF2B5EF4-FFF2-40B4-BE49-F238E27FC236}">
                        <a16:creationId xmlns:a16="http://schemas.microsoft.com/office/drawing/2014/main" id="{1C69D239-A779-420F-8EF2-7A5FD2C2942C}"/>
                      </a:ext>
                    </a:extLst>
                  </p:cNvPr>
                  <p:cNvSpPr/>
                  <p:nvPr/>
                </p:nvSpPr>
                <p:spPr>
                  <a:xfrm>
                    <a:off x="5273504" y="2011335"/>
                    <a:ext cx="174434" cy="293783"/>
                  </a:xfrm>
                  <a:custGeom>
                    <a:avLst/>
                    <a:gdLst>
                      <a:gd name="connsiteX0" fmla="*/ 74599 w 174433"/>
                      <a:gd name="connsiteY0" fmla="*/ 260655 h 293783"/>
                      <a:gd name="connsiteX1" fmla="*/ 64023 w 174433"/>
                      <a:gd name="connsiteY1" fmla="*/ 285488 h 293783"/>
                      <a:gd name="connsiteX2" fmla="*/ 8698 w 174433"/>
                      <a:gd name="connsiteY2" fmla="*/ 261924 h 293783"/>
                      <a:gd name="connsiteX3" fmla="*/ 19275 w 174433"/>
                      <a:gd name="connsiteY3" fmla="*/ 237091 h 293783"/>
                      <a:gd name="connsiteX4" fmla="*/ 105975 w 174433"/>
                      <a:gd name="connsiteY4" fmla="*/ 33531 h 293783"/>
                      <a:gd name="connsiteX5" fmla="*/ 161300 w 174433"/>
                      <a:gd name="connsiteY5" fmla="*/ 57094 h 293783"/>
                      <a:gd name="connsiteX6" fmla="*/ 171876 w 174433"/>
                      <a:gd name="connsiteY6" fmla="*/ 32262 h 293783"/>
                      <a:gd name="connsiteX7" fmla="*/ 161300 w 174433"/>
                      <a:gd name="connsiteY7" fmla="*/ 57094 h 2937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74433" h="293783">
                        <a:moveTo>
                          <a:pt x="74599" y="260655"/>
                        </a:moveTo>
                        <a:cubicBezTo>
                          <a:pt x="68758" y="274370"/>
                          <a:pt x="64023" y="285488"/>
                          <a:pt x="64023" y="285488"/>
                        </a:cubicBezTo>
                        <a:lnTo>
                          <a:pt x="8698" y="261924"/>
                        </a:lnTo>
                        <a:cubicBezTo>
                          <a:pt x="8698" y="261924"/>
                          <a:pt x="13434" y="250806"/>
                          <a:pt x="19275" y="237091"/>
                        </a:cubicBezTo>
                        <a:lnTo>
                          <a:pt x="105975" y="33531"/>
                        </a:lnTo>
                        <a:lnTo>
                          <a:pt x="161300" y="57094"/>
                        </a:lnTo>
                        <a:cubicBezTo>
                          <a:pt x="167141" y="43380"/>
                          <a:pt x="171876" y="32262"/>
                          <a:pt x="171876" y="32262"/>
                        </a:cubicBezTo>
                        <a:cubicBezTo>
                          <a:pt x="171876" y="32262"/>
                          <a:pt x="167141" y="43380"/>
                          <a:pt x="161300" y="57094"/>
                        </a:cubicBezTo>
                        <a:close/>
                      </a:path>
                    </a:pathLst>
                  </a:custGeom>
                  <a:solidFill>
                    <a:srgbClr val="FFCCB4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8" name="Freeform: Shape 17">
                    <a:extLst>
                      <a:ext uri="{FF2B5EF4-FFF2-40B4-BE49-F238E27FC236}">
                        <a16:creationId xmlns:a16="http://schemas.microsoft.com/office/drawing/2014/main" id="{4071C781-2B00-42CD-ADDC-66FEA5A1E7E8}"/>
                      </a:ext>
                    </a:extLst>
                  </p:cNvPr>
                  <p:cNvSpPr/>
                  <p:nvPr/>
                </p:nvSpPr>
                <p:spPr>
                  <a:xfrm>
                    <a:off x="5307332" y="2064196"/>
                    <a:ext cx="174434" cy="293783"/>
                  </a:xfrm>
                  <a:custGeom>
                    <a:avLst/>
                    <a:gdLst>
                      <a:gd name="connsiteX0" fmla="*/ 74599 w 174433"/>
                      <a:gd name="connsiteY0" fmla="*/ 260655 h 293783"/>
                      <a:gd name="connsiteX1" fmla="*/ 64023 w 174433"/>
                      <a:gd name="connsiteY1" fmla="*/ 285488 h 293783"/>
                      <a:gd name="connsiteX2" fmla="*/ 8698 w 174433"/>
                      <a:gd name="connsiteY2" fmla="*/ 261924 h 293783"/>
                      <a:gd name="connsiteX3" fmla="*/ 19275 w 174433"/>
                      <a:gd name="connsiteY3" fmla="*/ 237091 h 293783"/>
                      <a:gd name="connsiteX4" fmla="*/ 105975 w 174433"/>
                      <a:gd name="connsiteY4" fmla="*/ 33531 h 293783"/>
                      <a:gd name="connsiteX5" fmla="*/ 161299 w 174433"/>
                      <a:gd name="connsiteY5" fmla="*/ 57094 h 293783"/>
                      <a:gd name="connsiteX6" fmla="*/ 171876 w 174433"/>
                      <a:gd name="connsiteY6" fmla="*/ 32262 h 293783"/>
                      <a:gd name="connsiteX7" fmla="*/ 161299 w 174433"/>
                      <a:gd name="connsiteY7" fmla="*/ 57094 h 2937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74433" h="293783">
                        <a:moveTo>
                          <a:pt x="74599" y="260655"/>
                        </a:moveTo>
                        <a:cubicBezTo>
                          <a:pt x="68758" y="274370"/>
                          <a:pt x="64023" y="285488"/>
                          <a:pt x="64023" y="285488"/>
                        </a:cubicBezTo>
                        <a:lnTo>
                          <a:pt x="8698" y="261924"/>
                        </a:lnTo>
                        <a:cubicBezTo>
                          <a:pt x="8698" y="261924"/>
                          <a:pt x="13433" y="250806"/>
                          <a:pt x="19275" y="237091"/>
                        </a:cubicBezTo>
                        <a:lnTo>
                          <a:pt x="105975" y="33531"/>
                        </a:lnTo>
                        <a:lnTo>
                          <a:pt x="161299" y="57094"/>
                        </a:lnTo>
                        <a:cubicBezTo>
                          <a:pt x="167141" y="43380"/>
                          <a:pt x="171876" y="32262"/>
                          <a:pt x="171876" y="32262"/>
                        </a:cubicBezTo>
                        <a:cubicBezTo>
                          <a:pt x="171876" y="32262"/>
                          <a:pt x="167141" y="43380"/>
                          <a:pt x="161299" y="57094"/>
                        </a:cubicBezTo>
                        <a:close/>
                      </a:path>
                    </a:pathLst>
                  </a:custGeom>
                  <a:solidFill>
                    <a:srgbClr val="FFCCB4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9" name="Freeform: Shape 18">
                    <a:extLst>
                      <a:ext uri="{FF2B5EF4-FFF2-40B4-BE49-F238E27FC236}">
                        <a16:creationId xmlns:a16="http://schemas.microsoft.com/office/drawing/2014/main" id="{6EEC73A0-317B-4ABA-8E97-A3790178861D}"/>
                      </a:ext>
                    </a:extLst>
                  </p:cNvPr>
                  <p:cNvSpPr/>
                  <p:nvPr/>
                </p:nvSpPr>
                <p:spPr>
                  <a:xfrm>
                    <a:off x="5189390" y="2024697"/>
                    <a:ext cx="247880" cy="330506"/>
                  </a:xfrm>
                  <a:custGeom>
                    <a:avLst/>
                    <a:gdLst>
                      <a:gd name="connsiteX0" fmla="*/ 82830 w 247879"/>
                      <a:gd name="connsiteY0" fmla="*/ 6630 h 330506"/>
                      <a:gd name="connsiteX1" fmla="*/ 53635 w 247879"/>
                      <a:gd name="connsiteY1" fmla="*/ 58501 h 330506"/>
                      <a:gd name="connsiteX2" fmla="*/ 11220 w 247879"/>
                      <a:gd name="connsiteY2" fmla="*/ 204383 h 330506"/>
                      <a:gd name="connsiteX3" fmla="*/ 6630 w 247879"/>
                      <a:gd name="connsiteY3" fmla="*/ 302525 h 330506"/>
                      <a:gd name="connsiteX4" fmla="*/ 166742 w 247879"/>
                      <a:gd name="connsiteY4" fmla="*/ 325109 h 330506"/>
                      <a:gd name="connsiteX5" fmla="*/ 236148 w 247879"/>
                      <a:gd name="connsiteY5" fmla="*/ 102752 h 3305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247879" h="330506">
                        <a:moveTo>
                          <a:pt x="82830" y="6630"/>
                        </a:moveTo>
                        <a:cubicBezTo>
                          <a:pt x="81912" y="8834"/>
                          <a:pt x="68416" y="32703"/>
                          <a:pt x="53635" y="58501"/>
                        </a:cubicBezTo>
                        <a:cubicBezTo>
                          <a:pt x="28105" y="103067"/>
                          <a:pt x="13566" y="153076"/>
                          <a:pt x="11220" y="204383"/>
                        </a:cubicBezTo>
                        <a:lnTo>
                          <a:pt x="6630" y="302525"/>
                        </a:lnTo>
                        <a:cubicBezTo>
                          <a:pt x="6630" y="302525"/>
                          <a:pt x="162702" y="330526"/>
                          <a:pt x="166742" y="325109"/>
                        </a:cubicBezTo>
                        <a:cubicBezTo>
                          <a:pt x="275625" y="191071"/>
                          <a:pt x="236148" y="102752"/>
                          <a:pt x="236148" y="102752"/>
                        </a:cubicBezTo>
                        <a:close/>
                      </a:path>
                    </a:pathLst>
                  </a:custGeom>
                  <a:solidFill>
                    <a:srgbClr val="FFCCB4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0" name="Freeform: Shape 19">
                    <a:extLst>
                      <a:ext uri="{FF2B5EF4-FFF2-40B4-BE49-F238E27FC236}">
                        <a16:creationId xmlns:a16="http://schemas.microsoft.com/office/drawing/2014/main" id="{524030AD-436C-42BD-BD9D-A7E9D7113958}"/>
                      </a:ext>
                    </a:extLst>
                  </p:cNvPr>
                  <p:cNvSpPr/>
                  <p:nvPr/>
                </p:nvSpPr>
                <p:spPr>
                  <a:xfrm>
                    <a:off x="5145873" y="2229335"/>
                    <a:ext cx="275422" cy="201976"/>
                  </a:xfrm>
                  <a:custGeom>
                    <a:avLst/>
                    <a:gdLst>
                      <a:gd name="connsiteX0" fmla="*/ 6630 w 275421"/>
                      <a:gd name="connsiteY0" fmla="*/ 89716 h 201975"/>
                      <a:gd name="connsiteX1" fmla="*/ 39130 w 275421"/>
                      <a:gd name="connsiteY1" fmla="*/ 6630 h 201975"/>
                      <a:gd name="connsiteX2" fmla="*/ 277553 w 275421"/>
                      <a:gd name="connsiteY2" fmla="*/ 107802 h 201975"/>
                      <a:gd name="connsiteX3" fmla="*/ 226967 w 275421"/>
                      <a:gd name="connsiteY3" fmla="*/ 201720 h 201975"/>
                      <a:gd name="connsiteX4" fmla="*/ 6630 w 275421"/>
                      <a:gd name="connsiteY4" fmla="*/ 89716 h 201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75421" h="201975">
                        <a:moveTo>
                          <a:pt x="6630" y="89716"/>
                        </a:moveTo>
                        <a:lnTo>
                          <a:pt x="39130" y="6630"/>
                        </a:lnTo>
                        <a:lnTo>
                          <a:pt x="277553" y="107802"/>
                        </a:lnTo>
                        <a:lnTo>
                          <a:pt x="226967" y="201720"/>
                        </a:lnTo>
                        <a:lnTo>
                          <a:pt x="6630" y="8971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1" name="Freeform: Shape 20">
                    <a:extLst>
                      <a:ext uri="{FF2B5EF4-FFF2-40B4-BE49-F238E27FC236}">
                        <a16:creationId xmlns:a16="http://schemas.microsoft.com/office/drawing/2014/main" id="{D596E2D5-C78B-4B32-854E-ADB7FE3A4ADA}"/>
                      </a:ext>
                    </a:extLst>
                  </p:cNvPr>
                  <p:cNvSpPr/>
                  <p:nvPr/>
                </p:nvSpPr>
                <p:spPr>
                  <a:xfrm>
                    <a:off x="4256904" y="2276432"/>
                    <a:ext cx="1165952" cy="899711"/>
                  </a:xfrm>
                  <a:custGeom>
                    <a:avLst/>
                    <a:gdLst>
                      <a:gd name="connsiteX0" fmla="*/ 1162942 w 1165951"/>
                      <a:gd name="connsiteY0" fmla="*/ 122124 h 899710"/>
                      <a:gd name="connsiteX1" fmla="*/ 953346 w 1165951"/>
                      <a:gd name="connsiteY1" fmla="*/ 635142 h 899710"/>
                      <a:gd name="connsiteX2" fmla="*/ 566838 w 1165951"/>
                      <a:gd name="connsiteY2" fmla="*/ 895324 h 899710"/>
                      <a:gd name="connsiteX3" fmla="*/ 451161 w 1165951"/>
                      <a:gd name="connsiteY3" fmla="*/ 866405 h 899710"/>
                      <a:gd name="connsiteX4" fmla="*/ 50239 w 1165951"/>
                      <a:gd name="connsiteY4" fmla="*/ 624493 h 899710"/>
                      <a:gd name="connsiteX5" fmla="*/ 6630 w 1165951"/>
                      <a:gd name="connsiteY5" fmla="*/ 207504 h 899710"/>
                      <a:gd name="connsiteX6" fmla="*/ 485588 w 1165951"/>
                      <a:gd name="connsiteY6" fmla="*/ 541407 h 899710"/>
                      <a:gd name="connsiteX7" fmla="*/ 614118 w 1165951"/>
                      <a:gd name="connsiteY7" fmla="*/ 573448 h 899710"/>
                      <a:gd name="connsiteX8" fmla="*/ 695368 w 1165951"/>
                      <a:gd name="connsiteY8" fmla="*/ 503766 h 899710"/>
                      <a:gd name="connsiteX9" fmla="*/ 895233 w 1165951"/>
                      <a:gd name="connsiteY9" fmla="*/ 6630 h 8997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165951" h="899710">
                        <a:moveTo>
                          <a:pt x="1162942" y="122124"/>
                        </a:moveTo>
                        <a:cubicBezTo>
                          <a:pt x="1162942" y="122124"/>
                          <a:pt x="953989" y="633398"/>
                          <a:pt x="953346" y="635142"/>
                        </a:cubicBezTo>
                        <a:cubicBezTo>
                          <a:pt x="891927" y="793143"/>
                          <a:pt x="736131" y="914879"/>
                          <a:pt x="566838" y="895324"/>
                        </a:cubicBezTo>
                        <a:cubicBezTo>
                          <a:pt x="527603" y="888626"/>
                          <a:pt x="488932" y="878959"/>
                          <a:pt x="451161" y="866405"/>
                        </a:cubicBezTo>
                        <a:cubicBezTo>
                          <a:pt x="417284" y="854286"/>
                          <a:pt x="50239" y="624493"/>
                          <a:pt x="50239" y="624493"/>
                        </a:cubicBezTo>
                        <a:lnTo>
                          <a:pt x="6630" y="207504"/>
                        </a:lnTo>
                        <a:cubicBezTo>
                          <a:pt x="6630" y="207504"/>
                          <a:pt x="459515" y="524882"/>
                          <a:pt x="485588" y="541407"/>
                        </a:cubicBezTo>
                        <a:cubicBezTo>
                          <a:pt x="530390" y="569684"/>
                          <a:pt x="590708" y="582537"/>
                          <a:pt x="614118" y="573448"/>
                        </a:cubicBezTo>
                        <a:cubicBezTo>
                          <a:pt x="655891" y="558116"/>
                          <a:pt x="674528" y="538928"/>
                          <a:pt x="695368" y="503766"/>
                        </a:cubicBezTo>
                        <a:cubicBezTo>
                          <a:pt x="798192" y="331169"/>
                          <a:pt x="895233" y="6630"/>
                          <a:pt x="895233" y="6630"/>
                        </a:cubicBezTo>
                        <a:close/>
                      </a:path>
                    </a:pathLst>
                  </a:custGeom>
                  <a:solidFill>
                    <a:srgbClr val="0C224B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2" name="Freeform: Shape 21">
                    <a:extLst>
                      <a:ext uri="{FF2B5EF4-FFF2-40B4-BE49-F238E27FC236}">
                        <a16:creationId xmlns:a16="http://schemas.microsoft.com/office/drawing/2014/main" id="{A07A192E-0ACF-4A20-AFA5-4D4341A4CD09}"/>
                      </a:ext>
                    </a:extLst>
                  </p:cNvPr>
                  <p:cNvSpPr/>
                  <p:nvPr/>
                </p:nvSpPr>
                <p:spPr>
                  <a:xfrm>
                    <a:off x="3657770" y="4138283"/>
                    <a:ext cx="936434" cy="468217"/>
                  </a:xfrm>
                  <a:custGeom>
                    <a:avLst/>
                    <a:gdLst>
                      <a:gd name="connsiteX0" fmla="*/ 934709 w 936433"/>
                      <a:gd name="connsiteY0" fmla="*/ 147279 h 468216"/>
                      <a:gd name="connsiteX1" fmla="*/ 708037 w 936433"/>
                      <a:gd name="connsiteY1" fmla="*/ 422701 h 468216"/>
                      <a:gd name="connsiteX2" fmla="*/ 286458 w 936433"/>
                      <a:gd name="connsiteY2" fmla="*/ 463463 h 468216"/>
                      <a:gd name="connsiteX3" fmla="*/ 249736 w 936433"/>
                      <a:gd name="connsiteY3" fmla="*/ 464198 h 468216"/>
                      <a:gd name="connsiteX4" fmla="*/ 160682 w 936433"/>
                      <a:gd name="connsiteY4" fmla="*/ 443082 h 468216"/>
                      <a:gd name="connsiteX5" fmla="*/ 146269 w 936433"/>
                      <a:gd name="connsiteY5" fmla="*/ 436105 h 468216"/>
                      <a:gd name="connsiteX6" fmla="*/ 11863 w 936433"/>
                      <a:gd name="connsiteY6" fmla="*/ 236883 h 468216"/>
                      <a:gd name="connsiteX7" fmla="*/ 6630 w 936433"/>
                      <a:gd name="connsiteY7" fmla="*/ 102385 h 468216"/>
                      <a:gd name="connsiteX8" fmla="*/ 913410 w 936433"/>
                      <a:gd name="connsiteY8" fmla="*/ 6630 h 4682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936433" h="468216">
                        <a:moveTo>
                          <a:pt x="934709" y="147279"/>
                        </a:moveTo>
                        <a:cubicBezTo>
                          <a:pt x="948138" y="285918"/>
                          <a:pt x="846670" y="409207"/>
                          <a:pt x="708037" y="422701"/>
                        </a:cubicBezTo>
                        <a:lnTo>
                          <a:pt x="286458" y="463463"/>
                        </a:lnTo>
                        <a:cubicBezTo>
                          <a:pt x="274254" y="464648"/>
                          <a:pt x="261977" y="464894"/>
                          <a:pt x="249736" y="464198"/>
                        </a:cubicBezTo>
                        <a:cubicBezTo>
                          <a:pt x="218995" y="462771"/>
                          <a:pt x="188791" y="455610"/>
                          <a:pt x="160682" y="443082"/>
                        </a:cubicBezTo>
                        <a:cubicBezTo>
                          <a:pt x="155817" y="440970"/>
                          <a:pt x="150951" y="438583"/>
                          <a:pt x="146269" y="436105"/>
                        </a:cubicBezTo>
                        <a:cubicBezTo>
                          <a:pt x="70580" y="396789"/>
                          <a:pt x="19980" y="321787"/>
                          <a:pt x="11863" y="236883"/>
                        </a:cubicBezTo>
                        <a:lnTo>
                          <a:pt x="6630" y="102385"/>
                        </a:lnTo>
                        <a:lnTo>
                          <a:pt x="913410" y="6630"/>
                        </a:lnTo>
                        <a:close/>
                      </a:path>
                    </a:pathLst>
                  </a:custGeom>
                  <a:solidFill>
                    <a:srgbClr val="0C1640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3" name="Freeform: Shape 22">
                    <a:extLst>
                      <a:ext uri="{FF2B5EF4-FFF2-40B4-BE49-F238E27FC236}">
                        <a16:creationId xmlns:a16="http://schemas.microsoft.com/office/drawing/2014/main" id="{E7F0C1C8-97AE-4BF9-914A-9180A03E6180}"/>
                      </a:ext>
                    </a:extLst>
                  </p:cNvPr>
                  <p:cNvSpPr/>
                  <p:nvPr/>
                </p:nvSpPr>
                <p:spPr>
                  <a:xfrm>
                    <a:off x="3806258" y="1994639"/>
                    <a:ext cx="358048" cy="578386"/>
                  </a:xfrm>
                  <a:custGeom>
                    <a:avLst/>
                    <a:gdLst>
                      <a:gd name="connsiteX0" fmla="*/ 195524 w 358048"/>
                      <a:gd name="connsiteY0" fmla="*/ 18609 h 578385"/>
                      <a:gd name="connsiteX1" fmla="*/ 294773 w 358048"/>
                      <a:gd name="connsiteY1" fmla="*/ 7336 h 578385"/>
                      <a:gd name="connsiteX2" fmla="*/ 355291 w 358048"/>
                      <a:gd name="connsiteY2" fmla="*/ 540156 h 578385"/>
                      <a:gd name="connsiteX3" fmla="*/ 256043 w 358048"/>
                      <a:gd name="connsiteY3" fmla="*/ 551429 h 578385"/>
                      <a:gd name="connsiteX4" fmla="*/ 167103 w 358048"/>
                      <a:gd name="connsiteY4" fmla="*/ 561531 h 578385"/>
                      <a:gd name="connsiteX5" fmla="*/ 106584 w 358048"/>
                      <a:gd name="connsiteY5" fmla="*/ 28711 h 578385"/>
                      <a:gd name="connsiteX6" fmla="*/ 7336 w 358048"/>
                      <a:gd name="connsiteY6" fmla="*/ 39984 h 578385"/>
                      <a:gd name="connsiteX7" fmla="*/ 106584 w 358048"/>
                      <a:gd name="connsiteY7" fmla="*/ 28711 h 57838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58048" h="578385">
                        <a:moveTo>
                          <a:pt x="195524" y="18609"/>
                        </a:moveTo>
                        <a:cubicBezTo>
                          <a:pt x="250337" y="12383"/>
                          <a:pt x="294773" y="7336"/>
                          <a:pt x="294773" y="7336"/>
                        </a:cubicBezTo>
                        <a:lnTo>
                          <a:pt x="355291" y="540156"/>
                        </a:lnTo>
                        <a:cubicBezTo>
                          <a:pt x="355291" y="540156"/>
                          <a:pt x="310856" y="545203"/>
                          <a:pt x="256043" y="551429"/>
                        </a:cubicBezTo>
                        <a:lnTo>
                          <a:pt x="167103" y="561531"/>
                        </a:lnTo>
                        <a:lnTo>
                          <a:pt x="106584" y="28711"/>
                        </a:lnTo>
                        <a:cubicBezTo>
                          <a:pt x="51771" y="34937"/>
                          <a:pt x="7336" y="39984"/>
                          <a:pt x="7336" y="39984"/>
                        </a:cubicBezTo>
                        <a:cubicBezTo>
                          <a:pt x="7336" y="39984"/>
                          <a:pt x="51771" y="34937"/>
                          <a:pt x="106584" y="28711"/>
                        </a:cubicBezTo>
                        <a:close/>
                      </a:path>
                    </a:pathLst>
                  </a:custGeom>
                  <a:solidFill>
                    <a:srgbClr val="F7AC92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4" name="Freeform: Shape 23">
                    <a:extLst>
                      <a:ext uri="{FF2B5EF4-FFF2-40B4-BE49-F238E27FC236}">
                        <a16:creationId xmlns:a16="http://schemas.microsoft.com/office/drawing/2014/main" id="{F3410215-2169-42DF-9A5D-BFD74CBBD6D1}"/>
                      </a:ext>
                    </a:extLst>
                  </p:cNvPr>
                  <p:cNvSpPr/>
                  <p:nvPr/>
                </p:nvSpPr>
                <p:spPr>
                  <a:xfrm>
                    <a:off x="3583073" y="1232029"/>
                    <a:ext cx="918072" cy="945614"/>
                  </a:xfrm>
                  <a:custGeom>
                    <a:avLst/>
                    <a:gdLst>
                      <a:gd name="connsiteX0" fmla="*/ 918058 w 918072"/>
                      <a:gd name="connsiteY0" fmla="*/ 442902 h 945614"/>
                      <a:gd name="connsiteX1" fmla="*/ 918058 w 918072"/>
                      <a:gd name="connsiteY1" fmla="*/ 463191 h 945614"/>
                      <a:gd name="connsiteX2" fmla="*/ 907776 w 918072"/>
                      <a:gd name="connsiteY2" fmla="*/ 558763 h 945614"/>
                      <a:gd name="connsiteX3" fmla="*/ 481882 w 918072"/>
                      <a:gd name="connsiteY3" fmla="*/ 917729 h 945614"/>
                      <a:gd name="connsiteX4" fmla="*/ 192873 w 918072"/>
                      <a:gd name="connsiteY4" fmla="*/ 912037 h 945614"/>
                      <a:gd name="connsiteX5" fmla="*/ 120804 w 918072"/>
                      <a:gd name="connsiteY5" fmla="*/ 840519 h 945614"/>
                      <a:gd name="connsiteX6" fmla="*/ 97118 w 918072"/>
                      <a:gd name="connsiteY6" fmla="*/ 808478 h 945614"/>
                      <a:gd name="connsiteX7" fmla="*/ 7055 w 918072"/>
                      <a:gd name="connsiteY7" fmla="*/ 482012 h 945614"/>
                      <a:gd name="connsiteX8" fmla="*/ 422024 w 918072"/>
                      <a:gd name="connsiteY8" fmla="*/ 8378 h 945614"/>
                      <a:gd name="connsiteX9" fmla="*/ 442680 w 918072"/>
                      <a:gd name="connsiteY9" fmla="*/ 7093 h 945614"/>
                      <a:gd name="connsiteX10" fmla="*/ 822854 w 918072"/>
                      <a:gd name="connsiteY10" fmla="*/ 182904 h 945614"/>
                      <a:gd name="connsiteX11" fmla="*/ 822854 w 918072"/>
                      <a:gd name="connsiteY11" fmla="*/ 182904 h 945614"/>
                      <a:gd name="connsiteX12" fmla="*/ 918058 w 918072"/>
                      <a:gd name="connsiteY12" fmla="*/ 442810 h 9456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918072" h="945614">
                        <a:moveTo>
                          <a:pt x="918058" y="442902"/>
                        </a:moveTo>
                        <a:cubicBezTo>
                          <a:pt x="918058" y="449604"/>
                          <a:pt x="918058" y="456398"/>
                          <a:pt x="918058" y="463191"/>
                        </a:cubicBezTo>
                        <a:cubicBezTo>
                          <a:pt x="917960" y="495319"/>
                          <a:pt x="914514" y="527349"/>
                          <a:pt x="907776" y="558763"/>
                        </a:cubicBezTo>
                        <a:cubicBezTo>
                          <a:pt x="864016" y="761380"/>
                          <a:pt x="688983" y="908907"/>
                          <a:pt x="481882" y="917729"/>
                        </a:cubicBezTo>
                        <a:cubicBezTo>
                          <a:pt x="368133" y="922595"/>
                          <a:pt x="275500" y="977587"/>
                          <a:pt x="192873" y="912037"/>
                        </a:cubicBezTo>
                        <a:cubicBezTo>
                          <a:pt x="166228" y="890994"/>
                          <a:pt x="142052" y="867002"/>
                          <a:pt x="120804" y="840519"/>
                        </a:cubicBezTo>
                        <a:cubicBezTo>
                          <a:pt x="112480" y="830176"/>
                          <a:pt x="104585" y="819495"/>
                          <a:pt x="97118" y="808478"/>
                        </a:cubicBezTo>
                        <a:cubicBezTo>
                          <a:pt x="52041" y="741276"/>
                          <a:pt x="10819" y="568770"/>
                          <a:pt x="7055" y="482012"/>
                        </a:cubicBezTo>
                        <a:cubicBezTo>
                          <a:pt x="-3377" y="238623"/>
                          <a:pt x="179376" y="30034"/>
                          <a:pt x="422024" y="8378"/>
                        </a:cubicBezTo>
                        <a:cubicBezTo>
                          <a:pt x="428909" y="7828"/>
                          <a:pt x="435795" y="7368"/>
                          <a:pt x="442680" y="7093"/>
                        </a:cubicBezTo>
                        <a:cubicBezTo>
                          <a:pt x="590446" y="431"/>
                          <a:pt x="732232" y="66000"/>
                          <a:pt x="822854" y="182904"/>
                        </a:cubicBezTo>
                        <a:lnTo>
                          <a:pt x="822854" y="182904"/>
                        </a:lnTo>
                        <a:cubicBezTo>
                          <a:pt x="880746" y="257586"/>
                          <a:pt x="914013" y="348405"/>
                          <a:pt x="918058" y="442810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5" name="Freeform: Shape 24">
                    <a:extLst>
                      <a:ext uri="{FF2B5EF4-FFF2-40B4-BE49-F238E27FC236}">
                        <a16:creationId xmlns:a16="http://schemas.microsoft.com/office/drawing/2014/main" id="{3931153F-C994-4FF5-B1C3-226333AD3091}"/>
                      </a:ext>
                    </a:extLst>
                  </p:cNvPr>
                  <p:cNvSpPr/>
                  <p:nvPr/>
                </p:nvSpPr>
                <p:spPr>
                  <a:xfrm>
                    <a:off x="3730481" y="1754148"/>
                    <a:ext cx="183614" cy="174434"/>
                  </a:xfrm>
                  <a:custGeom>
                    <a:avLst/>
                    <a:gdLst>
                      <a:gd name="connsiteX0" fmla="*/ 178126 w 183614"/>
                      <a:gd name="connsiteY0" fmla="*/ 82181 h 174433"/>
                      <a:gd name="connsiteX1" fmla="*/ 174454 w 183614"/>
                      <a:gd name="connsiteY1" fmla="*/ 110916 h 174433"/>
                      <a:gd name="connsiteX2" fmla="*/ 157837 w 183614"/>
                      <a:gd name="connsiteY2" fmla="*/ 142315 h 174433"/>
                      <a:gd name="connsiteX3" fmla="*/ 101926 w 183614"/>
                      <a:gd name="connsiteY3" fmla="*/ 171326 h 174433"/>
                      <a:gd name="connsiteX4" fmla="*/ 53544 w 183614"/>
                      <a:gd name="connsiteY4" fmla="*/ 174263 h 174433"/>
                      <a:gd name="connsiteX5" fmla="*/ 16821 w 183614"/>
                      <a:gd name="connsiteY5" fmla="*/ 176650 h 174433"/>
                      <a:gd name="connsiteX6" fmla="*/ 9843 w 183614"/>
                      <a:gd name="connsiteY6" fmla="*/ 66482 h 174433"/>
                      <a:gd name="connsiteX7" fmla="*/ 9843 w 183614"/>
                      <a:gd name="connsiteY7" fmla="*/ 66482 h 174433"/>
                      <a:gd name="connsiteX8" fmla="*/ 8466 w 183614"/>
                      <a:gd name="connsiteY8" fmla="*/ 46100 h 174433"/>
                      <a:gd name="connsiteX9" fmla="*/ 7456 w 183614"/>
                      <a:gd name="connsiteY9" fmla="*/ 30310 h 174433"/>
                      <a:gd name="connsiteX10" fmla="*/ 6630 w 183614"/>
                      <a:gd name="connsiteY10" fmla="*/ 15804 h 174433"/>
                      <a:gd name="connsiteX11" fmla="*/ 6630 w 183614"/>
                      <a:gd name="connsiteY11" fmla="*/ 12132 h 174433"/>
                      <a:gd name="connsiteX12" fmla="*/ 6630 w 183614"/>
                      <a:gd name="connsiteY12" fmla="*/ 12132 h 174433"/>
                      <a:gd name="connsiteX13" fmla="*/ 92011 w 183614"/>
                      <a:gd name="connsiteY13" fmla="*/ 6807 h 174433"/>
                      <a:gd name="connsiteX14" fmla="*/ 171241 w 183614"/>
                      <a:gd name="connsiteY14" fmla="*/ 54088 h 174433"/>
                      <a:gd name="connsiteX15" fmla="*/ 178126 w 183614"/>
                      <a:gd name="connsiteY15" fmla="*/ 82181 h 17443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183614" h="174433">
                        <a:moveTo>
                          <a:pt x="178126" y="82181"/>
                        </a:moveTo>
                        <a:cubicBezTo>
                          <a:pt x="178726" y="91905"/>
                          <a:pt x="177480" y="101655"/>
                          <a:pt x="174454" y="110916"/>
                        </a:cubicBezTo>
                        <a:cubicBezTo>
                          <a:pt x="171135" y="122414"/>
                          <a:pt x="165478" y="133104"/>
                          <a:pt x="157837" y="142315"/>
                        </a:cubicBezTo>
                        <a:cubicBezTo>
                          <a:pt x="143762" y="158988"/>
                          <a:pt x="123663" y="169417"/>
                          <a:pt x="101926" y="171326"/>
                        </a:cubicBezTo>
                        <a:lnTo>
                          <a:pt x="53544" y="174263"/>
                        </a:lnTo>
                        <a:lnTo>
                          <a:pt x="16821" y="176650"/>
                        </a:lnTo>
                        <a:lnTo>
                          <a:pt x="9843" y="66482"/>
                        </a:lnTo>
                        <a:lnTo>
                          <a:pt x="9843" y="66482"/>
                        </a:lnTo>
                        <a:lnTo>
                          <a:pt x="8466" y="46100"/>
                        </a:lnTo>
                        <a:lnTo>
                          <a:pt x="7456" y="30310"/>
                        </a:lnTo>
                        <a:lnTo>
                          <a:pt x="6630" y="15804"/>
                        </a:lnTo>
                        <a:lnTo>
                          <a:pt x="6630" y="12132"/>
                        </a:lnTo>
                        <a:lnTo>
                          <a:pt x="6630" y="12132"/>
                        </a:lnTo>
                        <a:lnTo>
                          <a:pt x="92011" y="6807"/>
                        </a:lnTo>
                        <a:cubicBezTo>
                          <a:pt x="125676" y="4589"/>
                          <a:pt x="157209" y="23406"/>
                          <a:pt x="171241" y="54088"/>
                        </a:cubicBezTo>
                        <a:cubicBezTo>
                          <a:pt x="175375" y="62903"/>
                          <a:pt x="177716" y="72452"/>
                          <a:pt x="178126" y="82181"/>
                        </a:cubicBezTo>
                        <a:close/>
                      </a:path>
                    </a:pathLst>
                  </a:custGeom>
                  <a:solidFill>
                    <a:srgbClr val="FFC9C0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6" name="Freeform: Shape 25">
                    <a:extLst>
                      <a:ext uri="{FF2B5EF4-FFF2-40B4-BE49-F238E27FC236}">
                        <a16:creationId xmlns:a16="http://schemas.microsoft.com/office/drawing/2014/main" id="{1DAF5AA1-1854-4772-8D7C-B0EC7A319ED6}"/>
                      </a:ext>
                    </a:extLst>
                  </p:cNvPr>
                  <p:cNvSpPr/>
                  <p:nvPr/>
                </p:nvSpPr>
                <p:spPr>
                  <a:xfrm>
                    <a:off x="3730883" y="1368377"/>
                    <a:ext cx="771181" cy="954795"/>
                  </a:xfrm>
                  <a:custGeom>
                    <a:avLst/>
                    <a:gdLst>
                      <a:gd name="connsiteX0" fmla="*/ 756202 w 771180"/>
                      <a:gd name="connsiteY0" fmla="*/ 355212 h 954795"/>
                      <a:gd name="connsiteX1" fmla="*/ 767310 w 771180"/>
                      <a:gd name="connsiteY1" fmla="*/ 533134 h 954795"/>
                      <a:gd name="connsiteX2" fmla="*/ 768962 w 771180"/>
                      <a:gd name="connsiteY2" fmla="*/ 559758 h 954795"/>
                      <a:gd name="connsiteX3" fmla="*/ 768962 w 771180"/>
                      <a:gd name="connsiteY3" fmla="*/ 611905 h 954795"/>
                      <a:gd name="connsiteX4" fmla="*/ 483442 w 771180"/>
                      <a:gd name="connsiteY4" fmla="*/ 944155 h 954795"/>
                      <a:gd name="connsiteX5" fmla="*/ 469028 w 771180"/>
                      <a:gd name="connsiteY5" fmla="*/ 947276 h 954795"/>
                      <a:gd name="connsiteX6" fmla="*/ 417433 w 771180"/>
                      <a:gd name="connsiteY6" fmla="*/ 954162 h 954795"/>
                      <a:gd name="connsiteX7" fmla="*/ 366755 w 771180"/>
                      <a:gd name="connsiteY7" fmla="*/ 954162 h 954795"/>
                      <a:gd name="connsiteX8" fmla="*/ 272653 w 771180"/>
                      <a:gd name="connsiteY8" fmla="*/ 935158 h 954795"/>
                      <a:gd name="connsiteX9" fmla="*/ 272653 w 771180"/>
                      <a:gd name="connsiteY9" fmla="*/ 935158 h 954795"/>
                      <a:gd name="connsiteX10" fmla="*/ 22753 w 771180"/>
                      <a:gd name="connsiteY10" fmla="*/ 636968 h 954795"/>
                      <a:gd name="connsiteX11" fmla="*/ 21193 w 771180"/>
                      <a:gd name="connsiteY11" fmla="*/ 624299 h 954795"/>
                      <a:gd name="connsiteX12" fmla="*/ 19724 w 771180"/>
                      <a:gd name="connsiteY12" fmla="*/ 609242 h 954795"/>
                      <a:gd name="connsiteX13" fmla="*/ 19724 w 771180"/>
                      <a:gd name="connsiteY13" fmla="*/ 606580 h 954795"/>
                      <a:gd name="connsiteX14" fmla="*/ 18897 w 771180"/>
                      <a:gd name="connsiteY14" fmla="*/ 594553 h 954795"/>
                      <a:gd name="connsiteX15" fmla="*/ 16969 w 771180"/>
                      <a:gd name="connsiteY15" fmla="*/ 562788 h 954795"/>
                      <a:gd name="connsiteX16" fmla="*/ 9992 w 771180"/>
                      <a:gd name="connsiteY16" fmla="*/ 453813 h 954795"/>
                      <a:gd name="connsiteX17" fmla="*/ 9992 w 771180"/>
                      <a:gd name="connsiteY17" fmla="*/ 452527 h 954795"/>
                      <a:gd name="connsiteX18" fmla="*/ 8799 w 771180"/>
                      <a:gd name="connsiteY18" fmla="*/ 432330 h 954795"/>
                      <a:gd name="connsiteX19" fmla="*/ 7789 w 771180"/>
                      <a:gd name="connsiteY19" fmla="*/ 416539 h 954795"/>
                      <a:gd name="connsiteX20" fmla="*/ 6963 w 771180"/>
                      <a:gd name="connsiteY20" fmla="*/ 402033 h 954795"/>
                      <a:gd name="connsiteX21" fmla="*/ 6963 w 771180"/>
                      <a:gd name="connsiteY21" fmla="*/ 398361 h 954795"/>
                      <a:gd name="connsiteX22" fmla="*/ 12655 w 771180"/>
                      <a:gd name="connsiteY22" fmla="*/ 324273 h 954795"/>
                      <a:gd name="connsiteX23" fmla="*/ 25049 w 771180"/>
                      <a:gd name="connsiteY23" fmla="*/ 275064 h 954795"/>
                      <a:gd name="connsiteX24" fmla="*/ 27252 w 771180"/>
                      <a:gd name="connsiteY24" fmla="*/ 267719 h 954795"/>
                      <a:gd name="connsiteX25" fmla="*/ 42216 w 771180"/>
                      <a:gd name="connsiteY25" fmla="*/ 228977 h 954795"/>
                      <a:gd name="connsiteX26" fmla="*/ 134850 w 771180"/>
                      <a:gd name="connsiteY26" fmla="*/ 103568 h 954795"/>
                      <a:gd name="connsiteX27" fmla="*/ 159087 w 771180"/>
                      <a:gd name="connsiteY27" fmla="*/ 83554 h 954795"/>
                      <a:gd name="connsiteX28" fmla="*/ 638688 w 771180"/>
                      <a:gd name="connsiteY28" fmla="*/ 99988 h 954795"/>
                      <a:gd name="connsiteX29" fmla="*/ 727098 w 771180"/>
                      <a:gd name="connsiteY29" fmla="*/ 222367 h 954795"/>
                      <a:gd name="connsiteX30" fmla="*/ 746469 w 771180"/>
                      <a:gd name="connsiteY30" fmla="*/ 278277 h 954795"/>
                      <a:gd name="connsiteX31" fmla="*/ 756201 w 771180"/>
                      <a:gd name="connsiteY31" fmla="*/ 355212 h 9547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</a:cxnLst>
                    <a:rect l="l" t="t" r="r" b="b"/>
                    <a:pathLst>
                      <a:path w="771180" h="954795">
                        <a:moveTo>
                          <a:pt x="756202" y="355212"/>
                        </a:moveTo>
                        <a:lnTo>
                          <a:pt x="767310" y="533134"/>
                        </a:lnTo>
                        <a:lnTo>
                          <a:pt x="768962" y="559758"/>
                        </a:lnTo>
                        <a:cubicBezTo>
                          <a:pt x="770203" y="577118"/>
                          <a:pt x="770203" y="594545"/>
                          <a:pt x="768962" y="611905"/>
                        </a:cubicBezTo>
                        <a:cubicBezTo>
                          <a:pt x="755307" y="772601"/>
                          <a:pt x="640255" y="906482"/>
                          <a:pt x="483442" y="944155"/>
                        </a:cubicBezTo>
                        <a:cubicBezTo>
                          <a:pt x="478668" y="945441"/>
                          <a:pt x="474261" y="946450"/>
                          <a:pt x="469028" y="947276"/>
                        </a:cubicBezTo>
                        <a:cubicBezTo>
                          <a:pt x="452023" y="950841"/>
                          <a:pt x="434777" y="953142"/>
                          <a:pt x="417433" y="954162"/>
                        </a:cubicBezTo>
                        <a:cubicBezTo>
                          <a:pt x="400561" y="955357"/>
                          <a:pt x="383626" y="955357"/>
                          <a:pt x="366755" y="954162"/>
                        </a:cubicBezTo>
                        <a:cubicBezTo>
                          <a:pt x="334694" y="951950"/>
                          <a:pt x="303059" y="945562"/>
                          <a:pt x="272653" y="935158"/>
                        </a:cubicBezTo>
                        <a:lnTo>
                          <a:pt x="272653" y="935158"/>
                        </a:lnTo>
                        <a:cubicBezTo>
                          <a:pt x="140119" y="890352"/>
                          <a:pt x="43695" y="775295"/>
                          <a:pt x="22753" y="636968"/>
                        </a:cubicBezTo>
                        <a:cubicBezTo>
                          <a:pt x="22111" y="632653"/>
                          <a:pt x="21468" y="628522"/>
                          <a:pt x="21193" y="624299"/>
                        </a:cubicBezTo>
                        <a:cubicBezTo>
                          <a:pt x="20421" y="619311"/>
                          <a:pt x="19931" y="614285"/>
                          <a:pt x="19724" y="609242"/>
                        </a:cubicBezTo>
                        <a:lnTo>
                          <a:pt x="19724" y="606580"/>
                        </a:lnTo>
                        <a:lnTo>
                          <a:pt x="18897" y="594553"/>
                        </a:lnTo>
                        <a:lnTo>
                          <a:pt x="16969" y="562788"/>
                        </a:lnTo>
                        <a:lnTo>
                          <a:pt x="9992" y="453813"/>
                        </a:lnTo>
                        <a:lnTo>
                          <a:pt x="9992" y="452527"/>
                        </a:lnTo>
                        <a:lnTo>
                          <a:pt x="8799" y="432330"/>
                        </a:lnTo>
                        <a:lnTo>
                          <a:pt x="7789" y="416539"/>
                        </a:lnTo>
                        <a:lnTo>
                          <a:pt x="6963" y="402033"/>
                        </a:lnTo>
                        <a:lnTo>
                          <a:pt x="6963" y="398361"/>
                        </a:lnTo>
                        <a:cubicBezTo>
                          <a:pt x="5795" y="373525"/>
                          <a:pt x="7707" y="348639"/>
                          <a:pt x="12655" y="324273"/>
                        </a:cubicBezTo>
                        <a:cubicBezTo>
                          <a:pt x="15723" y="307620"/>
                          <a:pt x="19863" y="291183"/>
                          <a:pt x="25049" y="275064"/>
                        </a:cubicBezTo>
                        <a:cubicBezTo>
                          <a:pt x="25691" y="272402"/>
                          <a:pt x="26426" y="270106"/>
                          <a:pt x="27252" y="267719"/>
                        </a:cubicBezTo>
                        <a:cubicBezTo>
                          <a:pt x="31448" y="254513"/>
                          <a:pt x="36446" y="241575"/>
                          <a:pt x="42216" y="228977"/>
                        </a:cubicBezTo>
                        <a:cubicBezTo>
                          <a:pt x="64020" y="181177"/>
                          <a:pt x="95572" y="138461"/>
                          <a:pt x="134850" y="103568"/>
                        </a:cubicBezTo>
                        <a:cubicBezTo>
                          <a:pt x="142654" y="96591"/>
                          <a:pt x="150824" y="89889"/>
                          <a:pt x="159087" y="83554"/>
                        </a:cubicBezTo>
                        <a:cubicBezTo>
                          <a:pt x="302787" y="-24877"/>
                          <a:pt x="502747" y="-18025"/>
                          <a:pt x="638688" y="99988"/>
                        </a:cubicBezTo>
                        <a:cubicBezTo>
                          <a:pt x="676456" y="134091"/>
                          <a:pt x="706586" y="175797"/>
                          <a:pt x="727098" y="222367"/>
                        </a:cubicBezTo>
                        <a:cubicBezTo>
                          <a:pt x="735553" y="240250"/>
                          <a:pt x="742048" y="258996"/>
                          <a:pt x="746469" y="278277"/>
                        </a:cubicBezTo>
                        <a:cubicBezTo>
                          <a:pt x="751915" y="303595"/>
                          <a:pt x="755171" y="329335"/>
                          <a:pt x="756201" y="355212"/>
                        </a:cubicBezTo>
                        <a:close/>
                      </a:path>
                    </a:pathLst>
                  </a:custGeom>
                  <a:solidFill>
                    <a:srgbClr val="FFCCB4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7" name="Freeform: Shape 26">
                    <a:extLst>
                      <a:ext uri="{FF2B5EF4-FFF2-40B4-BE49-F238E27FC236}">
                        <a16:creationId xmlns:a16="http://schemas.microsoft.com/office/drawing/2014/main" id="{22AF5527-02EE-4564-BCBE-0DC7EA6369FC}"/>
                      </a:ext>
                    </a:extLst>
                  </p:cNvPr>
                  <p:cNvSpPr/>
                  <p:nvPr/>
                </p:nvSpPr>
                <p:spPr>
                  <a:xfrm>
                    <a:off x="3652108" y="1811337"/>
                    <a:ext cx="137711" cy="192795"/>
                  </a:xfrm>
                  <a:custGeom>
                    <a:avLst/>
                    <a:gdLst>
                      <a:gd name="connsiteX0" fmla="*/ 125031 w 137710"/>
                      <a:gd name="connsiteY0" fmla="*/ 6630 h 192795"/>
                      <a:gd name="connsiteX1" fmla="*/ 131917 w 137710"/>
                      <a:gd name="connsiteY1" fmla="*/ 116799 h 192795"/>
                      <a:gd name="connsiteX2" fmla="*/ 136507 w 137710"/>
                      <a:gd name="connsiteY2" fmla="*/ 191438 h 192795"/>
                      <a:gd name="connsiteX3" fmla="*/ 107221 w 137710"/>
                      <a:gd name="connsiteY3" fmla="*/ 193274 h 192795"/>
                      <a:gd name="connsiteX4" fmla="*/ 100886 w 137710"/>
                      <a:gd name="connsiteY4" fmla="*/ 193274 h 192795"/>
                      <a:gd name="connsiteX5" fmla="*/ 6783 w 137710"/>
                      <a:gd name="connsiteY5" fmla="*/ 103762 h 192795"/>
                      <a:gd name="connsiteX6" fmla="*/ 30470 w 137710"/>
                      <a:gd name="connsiteY6" fmla="*/ 37936 h 192795"/>
                      <a:gd name="connsiteX7" fmla="*/ 87849 w 137710"/>
                      <a:gd name="connsiteY7" fmla="*/ 9017 h 192795"/>
                      <a:gd name="connsiteX8" fmla="*/ 87849 w 137710"/>
                      <a:gd name="connsiteY8" fmla="*/ 9017 h 192795"/>
                      <a:gd name="connsiteX9" fmla="*/ 95469 w 137710"/>
                      <a:gd name="connsiteY9" fmla="*/ 8099 h 1927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37710" h="192795">
                        <a:moveTo>
                          <a:pt x="125031" y="6630"/>
                        </a:moveTo>
                        <a:lnTo>
                          <a:pt x="131917" y="116799"/>
                        </a:lnTo>
                        <a:lnTo>
                          <a:pt x="136507" y="191438"/>
                        </a:lnTo>
                        <a:lnTo>
                          <a:pt x="107221" y="193274"/>
                        </a:lnTo>
                        <a:cubicBezTo>
                          <a:pt x="105017" y="193274"/>
                          <a:pt x="102906" y="193274"/>
                          <a:pt x="100886" y="193274"/>
                        </a:cubicBezTo>
                        <a:cubicBezTo>
                          <a:pt x="51127" y="192172"/>
                          <a:pt x="10370" y="153404"/>
                          <a:pt x="6783" y="103762"/>
                        </a:cubicBezTo>
                        <a:cubicBezTo>
                          <a:pt x="5358" y="79506"/>
                          <a:pt x="13916" y="55723"/>
                          <a:pt x="30470" y="37936"/>
                        </a:cubicBezTo>
                        <a:cubicBezTo>
                          <a:pt x="45447" y="21645"/>
                          <a:pt x="65844" y="11365"/>
                          <a:pt x="87849" y="9017"/>
                        </a:cubicBezTo>
                        <a:lnTo>
                          <a:pt x="87849" y="9017"/>
                        </a:lnTo>
                        <a:cubicBezTo>
                          <a:pt x="90356" y="8480"/>
                          <a:pt x="92907" y="8173"/>
                          <a:pt x="95469" y="8099"/>
                        </a:cubicBezTo>
                        <a:close/>
                      </a:path>
                    </a:pathLst>
                  </a:custGeom>
                  <a:solidFill>
                    <a:srgbClr val="FFC9C0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8" name="Freeform: Shape 27">
                    <a:extLst>
                      <a:ext uri="{FF2B5EF4-FFF2-40B4-BE49-F238E27FC236}">
                        <a16:creationId xmlns:a16="http://schemas.microsoft.com/office/drawing/2014/main" id="{38C376E6-E55B-4AD9-A549-25910645AAED}"/>
                      </a:ext>
                    </a:extLst>
                  </p:cNvPr>
                  <p:cNvSpPr/>
                  <p:nvPr/>
                </p:nvSpPr>
                <p:spPr>
                  <a:xfrm>
                    <a:off x="3652384" y="1658257"/>
                    <a:ext cx="486578" cy="670193"/>
                  </a:xfrm>
                  <a:custGeom>
                    <a:avLst/>
                    <a:gdLst>
                      <a:gd name="connsiteX0" fmla="*/ 485099 w 486578"/>
                      <a:gd name="connsiteY0" fmla="*/ 664098 h 670192"/>
                      <a:gd name="connsiteX1" fmla="*/ 350785 w 486578"/>
                      <a:gd name="connsiteY1" fmla="*/ 645002 h 670192"/>
                      <a:gd name="connsiteX2" fmla="*/ 350785 w 486578"/>
                      <a:gd name="connsiteY2" fmla="*/ 645002 h 670192"/>
                      <a:gd name="connsiteX3" fmla="*/ 100886 w 486578"/>
                      <a:gd name="connsiteY3" fmla="*/ 346812 h 670192"/>
                      <a:gd name="connsiteX4" fmla="*/ 6783 w 486578"/>
                      <a:gd name="connsiteY4" fmla="*/ 257300 h 670192"/>
                      <a:gd name="connsiteX5" fmla="*/ 30470 w 486578"/>
                      <a:gd name="connsiteY5" fmla="*/ 191474 h 670192"/>
                      <a:gd name="connsiteX6" fmla="*/ 87849 w 486578"/>
                      <a:gd name="connsiteY6" fmla="*/ 162555 h 670192"/>
                      <a:gd name="connsiteX7" fmla="*/ 87849 w 486578"/>
                      <a:gd name="connsiteY7" fmla="*/ 162555 h 670192"/>
                      <a:gd name="connsiteX8" fmla="*/ 86656 w 486578"/>
                      <a:gd name="connsiteY8" fmla="*/ 142358 h 670192"/>
                      <a:gd name="connsiteX9" fmla="*/ 85646 w 486578"/>
                      <a:gd name="connsiteY9" fmla="*/ 126567 h 670192"/>
                      <a:gd name="connsiteX10" fmla="*/ 84820 w 486578"/>
                      <a:gd name="connsiteY10" fmla="*/ 112061 h 670192"/>
                      <a:gd name="connsiteX11" fmla="*/ 84820 w 486578"/>
                      <a:gd name="connsiteY11" fmla="*/ 108389 h 670192"/>
                      <a:gd name="connsiteX12" fmla="*/ 84820 w 486578"/>
                      <a:gd name="connsiteY12" fmla="*/ 108389 h 670192"/>
                      <a:gd name="connsiteX13" fmla="*/ 90512 w 486578"/>
                      <a:gd name="connsiteY13" fmla="*/ 34301 h 670192"/>
                      <a:gd name="connsiteX14" fmla="*/ 224550 w 486578"/>
                      <a:gd name="connsiteY14" fmla="*/ 49082 h 670192"/>
                      <a:gd name="connsiteX15" fmla="*/ 227304 w 486578"/>
                      <a:gd name="connsiteY15" fmla="*/ 121517 h 670192"/>
                      <a:gd name="connsiteX16" fmla="*/ 236485 w 486578"/>
                      <a:gd name="connsiteY16" fmla="*/ 238480 h 670192"/>
                      <a:gd name="connsiteX17" fmla="*/ 292120 w 486578"/>
                      <a:gd name="connsiteY17" fmla="*/ 484156 h 670192"/>
                      <a:gd name="connsiteX18" fmla="*/ 485099 w 486578"/>
                      <a:gd name="connsiteY18" fmla="*/ 664098 h 6701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486578" h="670192">
                        <a:moveTo>
                          <a:pt x="485099" y="664098"/>
                        </a:moveTo>
                        <a:cubicBezTo>
                          <a:pt x="439423" y="670288"/>
                          <a:pt x="392926" y="663677"/>
                          <a:pt x="350785" y="645002"/>
                        </a:cubicBezTo>
                        <a:lnTo>
                          <a:pt x="350785" y="645002"/>
                        </a:lnTo>
                        <a:cubicBezTo>
                          <a:pt x="218251" y="600196"/>
                          <a:pt x="121827" y="485139"/>
                          <a:pt x="100886" y="346812"/>
                        </a:cubicBezTo>
                        <a:cubicBezTo>
                          <a:pt x="51127" y="345710"/>
                          <a:pt x="10370" y="306942"/>
                          <a:pt x="6783" y="257300"/>
                        </a:cubicBezTo>
                        <a:cubicBezTo>
                          <a:pt x="5358" y="233044"/>
                          <a:pt x="13916" y="209261"/>
                          <a:pt x="30470" y="191474"/>
                        </a:cubicBezTo>
                        <a:cubicBezTo>
                          <a:pt x="45447" y="175183"/>
                          <a:pt x="65844" y="164903"/>
                          <a:pt x="87849" y="162555"/>
                        </a:cubicBezTo>
                        <a:lnTo>
                          <a:pt x="87849" y="162555"/>
                        </a:lnTo>
                        <a:lnTo>
                          <a:pt x="86656" y="142358"/>
                        </a:lnTo>
                        <a:lnTo>
                          <a:pt x="85646" y="126567"/>
                        </a:lnTo>
                        <a:lnTo>
                          <a:pt x="84820" y="112061"/>
                        </a:lnTo>
                        <a:lnTo>
                          <a:pt x="84820" y="108389"/>
                        </a:lnTo>
                        <a:lnTo>
                          <a:pt x="84820" y="108389"/>
                        </a:lnTo>
                        <a:cubicBezTo>
                          <a:pt x="83652" y="83553"/>
                          <a:pt x="85564" y="58667"/>
                          <a:pt x="90512" y="34301"/>
                        </a:cubicBezTo>
                        <a:cubicBezTo>
                          <a:pt x="137609" y="516"/>
                          <a:pt x="188286" y="-10593"/>
                          <a:pt x="224550" y="49082"/>
                        </a:cubicBezTo>
                        <a:cubicBezTo>
                          <a:pt x="224550" y="49082"/>
                          <a:pt x="224550" y="77909"/>
                          <a:pt x="227304" y="121517"/>
                        </a:cubicBezTo>
                        <a:cubicBezTo>
                          <a:pt x="228957" y="154293"/>
                          <a:pt x="231711" y="194963"/>
                          <a:pt x="236485" y="238480"/>
                        </a:cubicBezTo>
                        <a:cubicBezTo>
                          <a:pt x="245666" y="327533"/>
                          <a:pt x="262375" y="426409"/>
                          <a:pt x="292120" y="484156"/>
                        </a:cubicBezTo>
                        <a:cubicBezTo>
                          <a:pt x="355008" y="607545"/>
                          <a:pt x="485099" y="664098"/>
                          <a:pt x="485099" y="664098"/>
                        </a:cubicBezTo>
                        <a:close/>
                      </a:path>
                    </a:pathLst>
                  </a:custGeom>
                  <a:solidFill>
                    <a:srgbClr val="F7AC92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9" name="Freeform: Shape 28">
                    <a:extLst>
                      <a:ext uri="{FF2B5EF4-FFF2-40B4-BE49-F238E27FC236}">
                        <a16:creationId xmlns:a16="http://schemas.microsoft.com/office/drawing/2014/main" id="{19491271-8A4D-4760-9D50-644E510D2421}"/>
                      </a:ext>
                    </a:extLst>
                  </p:cNvPr>
                  <p:cNvSpPr/>
                  <p:nvPr/>
                </p:nvSpPr>
                <p:spPr>
                  <a:xfrm>
                    <a:off x="3729762" y="1336160"/>
                    <a:ext cx="695507" cy="196600"/>
                  </a:xfrm>
                  <a:custGeom>
                    <a:avLst/>
                    <a:gdLst>
                      <a:gd name="connsiteX0" fmla="*/ 686566 w 771180"/>
                      <a:gd name="connsiteY0" fmla="*/ 14640 h 238698"/>
                      <a:gd name="connsiteX1" fmla="*/ 750876 w 771180"/>
                      <a:gd name="connsiteY1" fmla="*/ 7336 h 238698"/>
                      <a:gd name="connsiteX2" fmla="*/ 767153 w 771180"/>
                      <a:gd name="connsiteY2" fmla="*/ 150644 h 238698"/>
                      <a:gd name="connsiteX3" fmla="*/ 702843 w 771180"/>
                      <a:gd name="connsiteY3" fmla="*/ 157948 h 238698"/>
                      <a:gd name="connsiteX4" fmla="*/ 87924 w 771180"/>
                      <a:gd name="connsiteY4" fmla="*/ 227792 h 238698"/>
                      <a:gd name="connsiteX5" fmla="*/ 71647 w 771180"/>
                      <a:gd name="connsiteY5" fmla="*/ 84484 h 238698"/>
                      <a:gd name="connsiteX6" fmla="*/ 7336 w 771180"/>
                      <a:gd name="connsiteY6" fmla="*/ 91789 h 238698"/>
                      <a:gd name="connsiteX7" fmla="*/ 71647 w 771180"/>
                      <a:gd name="connsiteY7" fmla="*/ 84484 h 238698"/>
                      <a:gd name="connsiteX0" fmla="*/ 679230 w 759817"/>
                      <a:gd name="connsiteY0" fmla="*/ 200 h 213352"/>
                      <a:gd name="connsiteX1" fmla="*/ 608904 w 759817"/>
                      <a:gd name="connsiteY1" fmla="*/ 54604 h 213352"/>
                      <a:gd name="connsiteX2" fmla="*/ 759817 w 759817"/>
                      <a:gd name="connsiteY2" fmla="*/ 136204 h 213352"/>
                      <a:gd name="connsiteX3" fmla="*/ 695507 w 759817"/>
                      <a:gd name="connsiteY3" fmla="*/ 143508 h 213352"/>
                      <a:gd name="connsiteX4" fmla="*/ 80588 w 759817"/>
                      <a:gd name="connsiteY4" fmla="*/ 213352 h 213352"/>
                      <a:gd name="connsiteX5" fmla="*/ 64311 w 759817"/>
                      <a:gd name="connsiteY5" fmla="*/ 70044 h 213352"/>
                      <a:gd name="connsiteX6" fmla="*/ 0 w 759817"/>
                      <a:gd name="connsiteY6" fmla="*/ 77349 h 213352"/>
                      <a:gd name="connsiteX7" fmla="*/ 64311 w 759817"/>
                      <a:gd name="connsiteY7" fmla="*/ 70044 h 213352"/>
                      <a:gd name="connsiteX8" fmla="*/ 679230 w 759817"/>
                      <a:gd name="connsiteY8" fmla="*/ 200 h 213352"/>
                      <a:gd name="connsiteX0" fmla="*/ 569838 w 759817"/>
                      <a:gd name="connsiteY0" fmla="*/ 276 h 196599"/>
                      <a:gd name="connsiteX1" fmla="*/ 608904 w 759817"/>
                      <a:gd name="connsiteY1" fmla="*/ 37851 h 196599"/>
                      <a:gd name="connsiteX2" fmla="*/ 759817 w 759817"/>
                      <a:gd name="connsiteY2" fmla="*/ 119451 h 196599"/>
                      <a:gd name="connsiteX3" fmla="*/ 695507 w 759817"/>
                      <a:gd name="connsiteY3" fmla="*/ 126755 h 196599"/>
                      <a:gd name="connsiteX4" fmla="*/ 80588 w 759817"/>
                      <a:gd name="connsiteY4" fmla="*/ 196599 h 196599"/>
                      <a:gd name="connsiteX5" fmla="*/ 64311 w 759817"/>
                      <a:gd name="connsiteY5" fmla="*/ 53291 h 196599"/>
                      <a:gd name="connsiteX6" fmla="*/ 0 w 759817"/>
                      <a:gd name="connsiteY6" fmla="*/ 60596 h 196599"/>
                      <a:gd name="connsiteX7" fmla="*/ 64311 w 759817"/>
                      <a:gd name="connsiteY7" fmla="*/ 53291 h 196599"/>
                      <a:gd name="connsiteX8" fmla="*/ 569838 w 759817"/>
                      <a:gd name="connsiteY8" fmla="*/ 276 h 196599"/>
                      <a:gd name="connsiteX0" fmla="*/ 505527 w 695506"/>
                      <a:gd name="connsiteY0" fmla="*/ 276 h 196599"/>
                      <a:gd name="connsiteX1" fmla="*/ 544593 w 695506"/>
                      <a:gd name="connsiteY1" fmla="*/ 37851 h 196599"/>
                      <a:gd name="connsiteX2" fmla="*/ 695506 w 695506"/>
                      <a:gd name="connsiteY2" fmla="*/ 119451 h 196599"/>
                      <a:gd name="connsiteX3" fmla="*/ 631196 w 695506"/>
                      <a:gd name="connsiteY3" fmla="*/ 126755 h 196599"/>
                      <a:gd name="connsiteX4" fmla="*/ 16277 w 695506"/>
                      <a:gd name="connsiteY4" fmla="*/ 196599 h 196599"/>
                      <a:gd name="connsiteX5" fmla="*/ 0 w 695506"/>
                      <a:gd name="connsiteY5" fmla="*/ 53291 h 196599"/>
                      <a:gd name="connsiteX6" fmla="*/ 64714 w 695506"/>
                      <a:gd name="connsiteY6" fmla="*/ 71816 h 196599"/>
                      <a:gd name="connsiteX7" fmla="*/ 0 w 695506"/>
                      <a:gd name="connsiteY7" fmla="*/ 53291 h 196599"/>
                      <a:gd name="connsiteX8" fmla="*/ 505527 w 695506"/>
                      <a:gd name="connsiteY8" fmla="*/ 276 h 19659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695506" h="196599">
                        <a:moveTo>
                          <a:pt x="505527" y="276"/>
                        </a:moveTo>
                        <a:cubicBezTo>
                          <a:pt x="541044" y="-3758"/>
                          <a:pt x="544593" y="37851"/>
                          <a:pt x="544593" y="37851"/>
                        </a:cubicBezTo>
                        <a:lnTo>
                          <a:pt x="695506" y="119451"/>
                        </a:lnTo>
                        <a:lnTo>
                          <a:pt x="631196" y="126755"/>
                        </a:lnTo>
                        <a:lnTo>
                          <a:pt x="16277" y="196599"/>
                        </a:lnTo>
                        <a:lnTo>
                          <a:pt x="0" y="53291"/>
                        </a:lnTo>
                        <a:lnTo>
                          <a:pt x="64714" y="71816"/>
                        </a:lnTo>
                        <a:lnTo>
                          <a:pt x="0" y="53291"/>
                        </a:lnTo>
                        <a:lnTo>
                          <a:pt x="505527" y="276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0" name="Freeform: Shape 29">
                    <a:extLst>
                      <a:ext uri="{FF2B5EF4-FFF2-40B4-BE49-F238E27FC236}">
                        <a16:creationId xmlns:a16="http://schemas.microsoft.com/office/drawing/2014/main" id="{59FB2F54-2746-440E-A912-59372327D80D}"/>
                      </a:ext>
                    </a:extLst>
                  </p:cNvPr>
                  <p:cNvSpPr/>
                  <p:nvPr/>
                </p:nvSpPr>
                <p:spPr>
                  <a:xfrm>
                    <a:off x="3688008" y="1381751"/>
                    <a:ext cx="927253" cy="569205"/>
                  </a:xfrm>
                  <a:custGeom>
                    <a:avLst/>
                    <a:gdLst>
                      <a:gd name="connsiteX0" fmla="*/ 922187 w 927253"/>
                      <a:gd name="connsiteY0" fmla="*/ 73512 h 569204"/>
                      <a:gd name="connsiteX1" fmla="*/ 858254 w 927253"/>
                      <a:gd name="connsiteY1" fmla="*/ 192004 h 569204"/>
                      <a:gd name="connsiteX2" fmla="*/ 842130 w 927253"/>
                      <a:gd name="connsiteY2" fmla="*/ 195340 h 569204"/>
                      <a:gd name="connsiteX3" fmla="*/ 294776 w 927253"/>
                      <a:gd name="connsiteY3" fmla="*/ 257493 h 569204"/>
                      <a:gd name="connsiteX4" fmla="*/ 168817 w 927253"/>
                      <a:gd name="connsiteY4" fmla="*/ 415769 h 569204"/>
                      <a:gd name="connsiteX5" fmla="*/ 178915 w 927253"/>
                      <a:gd name="connsiteY5" fmla="*/ 504271 h 569204"/>
                      <a:gd name="connsiteX6" fmla="*/ 131543 w 927253"/>
                      <a:gd name="connsiteY6" fmla="*/ 563763 h 569204"/>
                      <a:gd name="connsiteX7" fmla="*/ 118873 w 927253"/>
                      <a:gd name="connsiteY7" fmla="*/ 565139 h 569204"/>
                      <a:gd name="connsiteX8" fmla="*/ 59490 w 927253"/>
                      <a:gd name="connsiteY8" fmla="*/ 517993 h 569204"/>
                      <a:gd name="connsiteX9" fmla="*/ 59474 w 927253"/>
                      <a:gd name="connsiteY9" fmla="*/ 517859 h 569204"/>
                      <a:gd name="connsiteX10" fmla="*/ 29178 w 927253"/>
                      <a:gd name="connsiteY10" fmla="*/ 251618 h 569204"/>
                      <a:gd name="connsiteX11" fmla="*/ 29178 w 927253"/>
                      <a:gd name="connsiteY11" fmla="*/ 245467 h 569204"/>
                      <a:gd name="connsiteX12" fmla="*/ 7236 w 927253"/>
                      <a:gd name="connsiteY12" fmla="*/ 195156 h 569204"/>
                      <a:gd name="connsiteX13" fmla="*/ 90780 w 927253"/>
                      <a:gd name="connsiteY13" fmla="*/ 90037 h 569204"/>
                      <a:gd name="connsiteX14" fmla="*/ 817068 w 927253"/>
                      <a:gd name="connsiteY14" fmla="*/ 7411 h 569204"/>
                      <a:gd name="connsiteX15" fmla="*/ 922187 w 927253"/>
                      <a:gd name="connsiteY15" fmla="*/ 73512 h 5692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927253" h="569204">
                        <a:moveTo>
                          <a:pt x="922187" y="73512"/>
                        </a:moveTo>
                        <a:cubicBezTo>
                          <a:pt x="937253" y="123887"/>
                          <a:pt x="908629" y="176937"/>
                          <a:pt x="858254" y="192004"/>
                        </a:cubicBezTo>
                        <a:cubicBezTo>
                          <a:pt x="852986" y="193579"/>
                          <a:pt x="847591" y="194696"/>
                          <a:pt x="842130" y="195340"/>
                        </a:cubicBezTo>
                        <a:lnTo>
                          <a:pt x="294776" y="257493"/>
                        </a:lnTo>
                        <a:cubicBezTo>
                          <a:pt x="216314" y="266467"/>
                          <a:pt x="159947" y="337295"/>
                          <a:pt x="168817" y="415769"/>
                        </a:cubicBezTo>
                        <a:lnTo>
                          <a:pt x="178915" y="504271"/>
                        </a:lnTo>
                        <a:cubicBezTo>
                          <a:pt x="182143" y="533747"/>
                          <a:pt x="160993" y="560308"/>
                          <a:pt x="131543" y="563763"/>
                        </a:cubicBezTo>
                        <a:lnTo>
                          <a:pt x="118873" y="565139"/>
                        </a:lnTo>
                        <a:cubicBezTo>
                          <a:pt x="89456" y="568519"/>
                          <a:pt x="62869" y="547411"/>
                          <a:pt x="59490" y="517993"/>
                        </a:cubicBezTo>
                        <a:cubicBezTo>
                          <a:pt x="59485" y="517948"/>
                          <a:pt x="59479" y="517903"/>
                          <a:pt x="59474" y="517859"/>
                        </a:cubicBezTo>
                        <a:lnTo>
                          <a:pt x="29178" y="251618"/>
                        </a:lnTo>
                        <a:cubicBezTo>
                          <a:pt x="28997" y="249571"/>
                          <a:pt x="28997" y="247513"/>
                          <a:pt x="29178" y="245467"/>
                        </a:cubicBezTo>
                        <a:cubicBezTo>
                          <a:pt x="17003" y="231264"/>
                          <a:pt x="9361" y="213741"/>
                          <a:pt x="7236" y="195156"/>
                        </a:cubicBezTo>
                        <a:cubicBezTo>
                          <a:pt x="1373" y="143085"/>
                          <a:pt x="38730" y="96081"/>
                          <a:pt x="90780" y="90037"/>
                        </a:cubicBezTo>
                        <a:lnTo>
                          <a:pt x="817068" y="7411"/>
                        </a:lnTo>
                        <a:cubicBezTo>
                          <a:pt x="863389" y="1547"/>
                          <a:pt x="907402" y="29223"/>
                          <a:pt x="922187" y="73512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1" name="Freeform: Shape 30">
                    <a:extLst>
                      <a:ext uri="{FF2B5EF4-FFF2-40B4-BE49-F238E27FC236}">
                        <a16:creationId xmlns:a16="http://schemas.microsoft.com/office/drawing/2014/main" id="{8002C457-640F-42E7-B671-FCCED44E9149}"/>
                      </a:ext>
                    </a:extLst>
                  </p:cNvPr>
                  <p:cNvSpPr/>
                  <p:nvPr/>
                </p:nvSpPr>
                <p:spPr>
                  <a:xfrm>
                    <a:off x="4297076" y="1689111"/>
                    <a:ext cx="174434" cy="73446"/>
                  </a:xfrm>
                  <a:custGeom>
                    <a:avLst/>
                    <a:gdLst>
                      <a:gd name="connsiteX0" fmla="*/ 148181 w 174433"/>
                      <a:gd name="connsiteY0" fmla="*/ 9481 h 73445"/>
                      <a:gd name="connsiteX1" fmla="*/ 167064 w 174433"/>
                      <a:gd name="connsiteY1" fmla="*/ 7336 h 73445"/>
                      <a:gd name="connsiteX2" fmla="*/ 171851 w 174433"/>
                      <a:gd name="connsiteY2" fmla="*/ 49480 h 73445"/>
                      <a:gd name="connsiteX3" fmla="*/ 152968 w 174433"/>
                      <a:gd name="connsiteY3" fmla="*/ 51625 h 73445"/>
                      <a:gd name="connsiteX4" fmla="*/ 31006 w 174433"/>
                      <a:gd name="connsiteY4" fmla="*/ 65477 h 73445"/>
                      <a:gd name="connsiteX5" fmla="*/ 26219 w 174433"/>
                      <a:gd name="connsiteY5" fmla="*/ 23333 h 73445"/>
                      <a:gd name="connsiteX6" fmla="*/ 7336 w 174433"/>
                      <a:gd name="connsiteY6" fmla="*/ 25478 h 73445"/>
                      <a:gd name="connsiteX7" fmla="*/ 26219 w 174433"/>
                      <a:gd name="connsiteY7" fmla="*/ 23333 h 734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74433" h="73445">
                        <a:moveTo>
                          <a:pt x="148181" y="9481"/>
                        </a:moveTo>
                        <a:cubicBezTo>
                          <a:pt x="158610" y="8296"/>
                          <a:pt x="167064" y="7336"/>
                          <a:pt x="167064" y="7336"/>
                        </a:cubicBezTo>
                        <a:lnTo>
                          <a:pt x="171851" y="49480"/>
                        </a:lnTo>
                        <a:cubicBezTo>
                          <a:pt x="171851" y="49480"/>
                          <a:pt x="163397" y="50440"/>
                          <a:pt x="152968" y="51625"/>
                        </a:cubicBezTo>
                        <a:lnTo>
                          <a:pt x="31006" y="65477"/>
                        </a:lnTo>
                        <a:lnTo>
                          <a:pt x="26219" y="23333"/>
                        </a:lnTo>
                        <a:cubicBezTo>
                          <a:pt x="15790" y="24518"/>
                          <a:pt x="7336" y="25478"/>
                          <a:pt x="7336" y="25478"/>
                        </a:cubicBezTo>
                        <a:cubicBezTo>
                          <a:pt x="7336" y="25478"/>
                          <a:pt x="15790" y="24518"/>
                          <a:pt x="26219" y="23333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2" name="Freeform: Shape 31">
                    <a:extLst>
                      <a:ext uri="{FF2B5EF4-FFF2-40B4-BE49-F238E27FC236}">
                        <a16:creationId xmlns:a16="http://schemas.microsoft.com/office/drawing/2014/main" id="{A37B4EA9-0570-4BB3-A290-A9E656029441}"/>
                      </a:ext>
                    </a:extLst>
                  </p:cNvPr>
                  <p:cNvSpPr/>
                  <p:nvPr/>
                </p:nvSpPr>
                <p:spPr>
                  <a:xfrm>
                    <a:off x="4010819" y="1721668"/>
                    <a:ext cx="174434" cy="73446"/>
                  </a:xfrm>
                  <a:custGeom>
                    <a:avLst/>
                    <a:gdLst>
                      <a:gd name="connsiteX0" fmla="*/ 148181 w 174433"/>
                      <a:gd name="connsiteY0" fmla="*/ 9481 h 73445"/>
                      <a:gd name="connsiteX1" fmla="*/ 167064 w 174433"/>
                      <a:gd name="connsiteY1" fmla="*/ 7336 h 73445"/>
                      <a:gd name="connsiteX2" fmla="*/ 171850 w 174433"/>
                      <a:gd name="connsiteY2" fmla="*/ 49480 h 73445"/>
                      <a:gd name="connsiteX3" fmla="*/ 152968 w 174433"/>
                      <a:gd name="connsiteY3" fmla="*/ 51625 h 73445"/>
                      <a:gd name="connsiteX4" fmla="*/ 31006 w 174433"/>
                      <a:gd name="connsiteY4" fmla="*/ 65477 h 73445"/>
                      <a:gd name="connsiteX5" fmla="*/ 26219 w 174433"/>
                      <a:gd name="connsiteY5" fmla="*/ 23333 h 73445"/>
                      <a:gd name="connsiteX6" fmla="*/ 7336 w 174433"/>
                      <a:gd name="connsiteY6" fmla="*/ 25478 h 73445"/>
                      <a:gd name="connsiteX7" fmla="*/ 26219 w 174433"/>
                      <a:gd name="connsiteY7" fmla="*/ 23333 h 734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74433" h="73445">
                        <a:moveTo>
                          <a:pt x="148181" y="9481"/>
                        </a:moveTo>
                        <a:cubicBezTo>
                          <a:pt x="158609" y="8296"/>
                          <a:pt x="167064" y="7336"/>
                          <a:pt x="167064" y="7336"/>
                        </a:cubicBezTo>
                        <a:lnTo>
                          <a:pt x="171850" y="49480"/>
                        </a:lnTo>
                        <a:cubicBezTo>
                          <a:pt x="171850" y="49480"/>
                          <a:pt x="163396" y="50440"/>
                          <a:pt x="152968" y="51625"/>
                        </a:cubicBezTo>
                        <a:lnTo>
                          <a:pt x="31006" y="65477"/>
                        </a:lnTo>
                        <a:lnTo>
                          <a:pt x="26219" y="23333"/>
                        </a:lnTo>
                        <a:cubicBezTo>
                          <a:pt x="15790" y="24518"/>
                          <a:pt x="7336" y="25478"/>
                          <a:pt x="7336" y="25478"/>
                        </a:cubicBezTo>
                        <a:cubicBezTo>
                          <a:pt x="7336" y="25478"/>
                          <a:pt x="15790" y="24518"/>
                          <a:pt x="26219" y="23333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3" name="Freeform: Shape 32">
                    <a:extLst>
                      <a:ext uri="{FF2B5EF4-FFF2-40B4-BE49-F238E27FC236}">
                        <a16:creationId xmlns:a16="http://schemas.microsoft.com/office/drawing/2014/main" id="{94DB6C08-1CD3-4E53-B715-EECA19D1E0A6}"/>
                      </a:ext>
                    </a:extLst>
                  </p:cNvPr>
                  <p:cNvSpPr/>
                  <p:nvPr/>
                </p:nvSpPr>
                <p:spPr>
                  <a:xfrm>
                    <a:off x="4205951" y="2045720"/>
                    <a:ext cx="165253" cy="55084"/>
                  </a:xfrm>
                  <a:custGeom>
                    <a:avLst/>
                    <a:gdLst>
                      <a:gd name="connsiteX0" fmla="*/ 6630 w 165253"/>
                      <a:gd name="connsiteY0" fmla="*/ 26093 h 55084"/>
                      <a:gd name="connsiteX1" fmla="*/ 82647 w 165253"/>
                      <a:gd name="connsiteY1" fmla="*/ 56389 h 55084"/>
                      <a:gd name="connsiteX2" fmla="*/ 161142 w 165253"/>
                      <a:gd name="connsiteY2" fmla="*/ 6630 h 550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65253" h="55084">
                        <a:moveTo>
                          <a:pt x="6630" y="26093"/>
                        </a:moveTo>
                        <a:cubicBezTo>
                          <a:pt x="25384" y="48163"/>
                          <a:pt x="53853" y="59509"/>
                          <a:pt x="82647" y="56389"/>
                        </a:cubicBezTo>
                        <a:cubicBezTo>
                          <a:pt x="116523" y="54278"/>
                          <a:pt x="152695" y="34907"/>
                          <a:pt x="161142" y="663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4" name="Freeform: Shape 33">
                    <a:extLst>
                      <a:ext uri="{FF2B5EF4-FFF2-40B4-BE49-F238E27FC236}">
                        <a16:creationId xmlns:a16="http://schemas.microsoft.com/office/drawing/2014/main" id="{A23E2BBC-8A16-46A3-8691-D113027CAC00}"/>
                      </a:ext>
                    </a:extLst>
                  </p:cNvPr>
                  <p:cNvSpPr/>
                  <p:nvPr/>
                </p:nvSpPr>
                <p:spPr>
                  <a:xfrm>
                    <a:off x="4248733" y="1844846"/>
                    <a:ext cx="82627" cy="156072"/>
                  </a:xfrm>
                  <a:custGeom>
                    <a:avLst/>
                    <a:gdLst>
                      <a:gd name="connsiteX0" fmla="*/ 84391 w 82626"/>
                      <a:gd name="connsiteY0" fmla="*/ 115789 h 156072"/>
                      <a:gd name="connsiteX1" fmla="*/ 82187 w 82626"/>
                      <a:gd name="connsiteY1" fmla="*/ 115789 h 156072"/>
                      <a:gd name="connsiteX2" fmla="*/ 28388 w 82626"/>
                      <a:gd name="connsiteY2" fmla="*/ 155083 h 156072"/>
                      <a:gd name="connsiteX3" fmla="*/ 6630 w 82626"/>
                      <a:gd name="connsiteY3" fmla="*/ 6630 h 156072"/>
                      <a:gd name="connsiteX4" fmla="*/ 84391 w 82626"/>
                      <a:gd name="connsiteY4" fmla="*/ 115789 h 1560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2626" h="156072">
                        <a:moveTo>
                          <a:pt x="84391" y="115789"/>
                        </a:moveTo>
                        <a:cubicBezTo>
                          <a:pt x="84391" y="116340"/>
                          <a:pt x="82187" y="115789"/>
                          <a:pt x="82187" y="115789"/>
                        </a:cubicBezTo>
                        <a:cubicBezTo>
                          <a:pt x="83748" y="134793"/>
                          <a:pt x="69059" y="151594"/>
                          <a:pt x="28388" y="155083"/>
                        </a:cubicBezTo>
                        <a:lnTo>
                          <a:pt x="6630" y="6630"/>
                        </a:lnTo>
                        <a:cubicBezTo>
                          <a:pt x="56206" y="56757"/>
                          <a:pt x="77964" y="85217"/>
                          <a:pt x="84391" y="115789"/>
                        </a:cubicBezTo>
                        <a:close/>
                      </a:path>
                    </a:pathLst>
                  </a:custGeom>
                  <a:solidFill>
                    <a:srgbClr val="F7AC92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5" name="Freeform: Shape 34">
                    <a:extLst>
                      <a:ext uri="{FF2B5EF4-FFF2-40B4-BE49-F238E27FC236}">
                        <a16:creationId xmlns:a16="http://schemas.microsoft.com/office/drawing/2014/main" id="{A71D0E9D-85E5-4DAD-AD15-40FC0EA479B9}"/>
                      </a:ext>
                    </a:extLst>
                  </p:cNvPr>
                  <p:cNvSpPr/>
                  <p:nvPr/>
                </p:nvSpPr>
                <p:spPr>
                  <a:xfrm>
                    <a:off x="3627198" y="4104222"/>
                    <a:ext cx="963976" cy="376410"/>
                  </a:xfrm>
                  <a:custGeom>
                    <a:avLst/>
                    <a:gdLst>
                      <a:gd name="connsiteX0" fmla="*/ 60246 w 963975"/>
                      <a:gd name="connsiteY0" fmla="*/ 377347 h 376409"/>
                      <a:gd name="connsiteX1" fmla="*/ 426557 w 963975"/>
                      <a:gd name="connsiteY1" fmla="*/ 323732 h 376409"/>
                      <a:gd name="connsiteX2" fmla="*/ 422058 w 963975"/>
                      <a:gd name="connsiteY2" fmla="*/ 154073 h 376409"/>
                      <a:gd name="connsiteX3" fmla="*/ 716851 w 963975"/>
                      <a:gd name="connsiteY3" fmla="*/ 122766 h 376409"/>
                      <a:gd name="connsiteX4" fmla="*/ 743659 w 963975"/>
                      <a:gd name="connsiteY4" fmla="*/ 278839 h 376409"/>
                      <a:gd name="connsiteX5" fmla="*/ 962344 w 963975"/>
                      <a:gd name="connsiteY5" fmla="*/ 238903 h 376409"/>
                      <a:gd name="connsiteX6" fmla="*/ 957845 w 963975"/>
                      <a:gd name="connsiteY6" fmla="*/ 6630 h 376409"/>
                      <a:gd name="connsiteX7" fmla="*/ 6630 w 963975"/>
                      <a:gd name="connsiteY7" fmla="*/ 104956 h 3764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963975" h="376409">
                        <a:moveTo>
                          <a:pt x="60246" y="377347"/>
                        </a:moveTo>
                        <a:cubicBezTo>
                          <a:pt x="60246" y="377347"/>
                          <a:pt x="430963" y="337136"/>
                          <a:pt x="426557" y="323732"/>
                        </a:cubicBezTo>
                        <a:cubicBezTo>
                          <a:pt x="422150" y="310328"/>
                          <a:pt x="422058" y="154073"/>
                          <a:pt x="422058" y="154073"/>
                        </a:cubicBezTo>
                        <a:cubicBezTo>
                          <a:pt x="422058" y="154073"/>
                          <a:pt x="716851" y="104956"/>
                          <a:pt x="716851" y="122766"/>
                        </a:cubicBezTo>
                        <a:cubicBezTo>
                          <a:pt x="716851" y="140577"/>
                          <a:pt x="743659" y="278839"/>
                          <a:pt x="743659" y="278839"/>
                        </a:cubicBezTo>
                        <a:lnTo>
                          <a:pt x="962344" y="238903"/>
                        </a:lnTo>
                        <a:lnTo>
                          <a:pt x="957845" y="6630"/>
                        </a:lnTo>
                        <a:lnTo>
                          <a:pt x="6630" y="104956"/>
                        </a:lnTo>
                        <a:close/>
                      </a:path>
                    </a:pathLst>
                  </a:custGeom>
                  <a:solidFill>
                    <a:srgbClr val="0E1032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6" name="Freeform: Shape 35">
                    <a:extLst>
                      <a:ext uri="{FF2B5EF4-FFF2-40B4-BE49-F238E27FC236}">
                        <a16:creationId xmlns:a16="http://schemas.microsoft.com/office/drawing/2014/main" id="{6385ED34-BD20-4E40-9774-A548E47CB43B}"/>
                      </a:ext>
                    </a:extLst>
                  </p:cNvPr>
                  <p:cNvSpPr/>
                  <p:nvPr/>
                </p:nvSpPr>
                <p:spPr>
                  <a:xfrm>
                    <a:off x="3815358" y="2375290"/>
                    <a:ext cx="550843" cy="1762699"/>
                  </a:xfrm>
                  <a:custGeom>
                    <a:avLst/>
                    <a:gdLst>
                      <a:gd name="connsiteX0" fmla="*/ 7182 w 550843"/>
                      <a:gd name="connsiteY0" fmla="*/ 41567 h 1762698"/>
                      <a:gd name="connsiteX1" fmla="*/ 401005 w 550843"/>
                      <a:gd name="connsiteY1" fmla="*/ 7182 h 1762698"/>
                      <a:gd name="connsiteX2" fmla="*/ 551214 w 550843"/>
                      <a:gd name="connsiteY2" fmla="*/ 1727531 h 1762698"/>
                      <a:gd name="connsiteX3" fmla="*/ 157390 w 550843"/>
                      <a:gd name="connsiteY3" fmla="*/ 1761916 h 17626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550843" h="1762698">
                        <a:moveTo>
                          <a:pt x="7182" y="41567"/>
                        </a:moveTo>
                        <a:lnTo>
                          <a:pt x="401005" y="7182"/>
                        </a:lnTo>
                        <a:lnTo>
                          <a:pt x="551214" y="1727531"/>
                        </a:lnTo>
                        <a:lnTo>
                          <a:pt x="157390" y="1761916"/>
                        </a:lnTo>
                        <a:close/>
                      </a:path>
                    </a:pathLst>
                  </a:custGeom>
                  <a:solidFill>
                    <a:srgbClr val="ECEDF0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7" name="Freeform: Shape 36">
                    <a:extLst>
                      <a:ext uri="{FF2B5EF4-FFF2-40B4-BE49-F238E27FC236}">
                        <a16:creationId xmlns:a16="http://schemas.microsoft.com/office/drawing/2014/main" id="{5EF7AA8F-8592-45D7-AB13-82A4B338DF8E}"/>
                      </a:ext>
                    </a:extLst>
                  </p:cNvPr>
                  <p:cNvSpPr/>
                  <p:nvPr/>
                </p:nvSpPr>
                <p:spPr>
                  <a:xfrm>
                    <a:off x="3935028" y="2376686"/>
                    <a:ext cx="201976" cy="201976"/>
                  </a:xfrm>
                  <a:custGeom>
                    <a:avLst/>
                    <a:gdLst>
                      <a:gd name="connsiteX0" fmla="*/ 117809 w 201975"/>
                      <a:gd name="connsiteY0" fmla="*/ 201261 h 201975"/>
                      <a:gd name="connsiteX1" fmla="*/ 6630 w 201975"/>
                      <a:gd name="connsiteY1" fmla="*/ 69059 h 201975"/>
                      <a:gd name="connsiteX2" fmla="*/ 93021 w 201975"/>
                      <a:gd name="connsiteY2" fmla="*/ 6630 h 201975"/>
                      <a:gd name="connsiteX3" fmla="*/ 204475 w 201975"/>
                      <a:gd name="connsiteY3" fmla="*/ 51799 h 201975"/>
                      <a:gd name="connsiteX4" fmla="*/ 117809 w 201975"/>
                      <a:gd name="connsiteY4" fmla="*/ 201261 h 201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1975" h="201975">
                        <a:moveTo>
                          <a:pt x="117809" y="201261"/>
                        </a:moveTo>
                        <a:lnTo>
                          <a:pt x="6630" y="69059"/>
                        </a:lnTo>
                        <a:lnTo>
                          <a:pt x="93021" y="6630"/>
                        </a:lnTo>
                        <a:lnTo>
                          <a:pt x="204475" y="51799"/>
                        </a:lnTo>
                        <a:lnTo>
                          <a:pt x="117809" y="201261"/>
                        </a:lnTo>
                        <a:close/>
                      </a:path>
                    </a:pathLst>
                  </a:custGeom>
                  <a:solidFill>
                    <a:srgbClr val="DF3A37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8" name="Freeform: Shape 37">
                    <a:extLst>
                      <a:ext uri="{FF2B5EF4-FFF2-40B4-BE49-F238E27FC236}">
                        <a16:creationId xmlns:a16="http://schemas.microsoft.com/office/drawing/2014/main" id="{CDABE54E-63CE-4544-9B9A-90AE767127FB}"/>
                      </a:ext>
                    </a:extLst>
                  </p:cNvPr>
                  <p:cNvSpPr/>
                  <p:nvPr/>
                </p:nvSpPr>
                <p:spPr>
                  <a:xfrm>
                    <a:off x="3810721" y="2349419"/>
                    <a:ext cx="413133" cy="174434"/>
                  </a:xfrm>
                  <a:custGeom>
                    <a:avLst/>
                    <a:gdLst>
                      <a:gd name="connsiteX0" fmla="*/ 411041 w 413132"/>
                      <a:gd name="connsiteY0" fmla="*/ 127265 h 174433"/>
                      <a:gd name="connsiteX1" fmla="*/ 224580 w 413132"/>
                      <a:gd name="connsiteY1" fmla="*/ 40507 h 174433"/>
                      <a:gd name="connsiteX2" fmla="*/ 18290 w 413132"/>
                      <a:gd name="connsiteY2" fmla="*/ 167844 h 174433"/>
                      <a:gd name="connsiteX3" fmla="*/ 6630 w 413132"/>
                      <a:gd name="connsiteY3" fmla="*/ 34356 h 174433"/>
                      <a:gd name="connsiteX4" fmla="*/ 399290 w 413132"/>
                      <a:gd name="connsiteY4" fmla="*/ 6630 h 174433"/>
                      <a:gd name="connsiteX5" fmla="*/ 411041 w 413132"/>
                      <a:gd name="connsiteY5" fmla="*/ 127265 h 17443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13132" h="174433">
                        <a:moveTo>
                          <a:pt x="411041" y="127265"/>
                        </a:moveTo>
                        <a:lnTo>
                          <a:pt x="224580" y="40507"/>
                        </a:lnTo>
                        <a:lnTo>
                          <a:pt x="18290" y="167844"/>
                        </a:lnTo>
                        <a:lnTo>
                          <a:pt x="6630" y="34356"/>
                        </a:lnTo>
                        <a:lnTo>
                          <a:pt x="399290" y="6630"/>
                        </a:lnTo>
                        <a:lnTo>
                          <a:pt x="411041" y="127265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9" name="Freeform: Shape 38">
                    <a:extLst>
                      <a:ext uri="{FF2B5EF4-FFF2-40B4-BE49-F238E27FC236}">
                        <a16:creationId xmlns:a16="http://schemas.microsoft.com/office/drawing/2014/main" id="{A4BE7071-A265-4BBD-A551-7E020AECF00E}"/>
                      </a:ext>
                    </a:extLst>
                  </p:cNvPr>
                  <p:cNvSpPr/>
                  <p:nvPr/>
                </p:nvSpPr>
                <p:spPr>
                  <a:xfrm>
                    <a:off x="3963029" y="4085769"/>
                    <a:ext cx="431494" cy="137711"/>
                  </a:xfrm>
                  <a:custGeom>
                    <a:avLst/>
                    <a:gdLst>
                      <a:gd name="connsiteX0" fmla="*/ 426006 w 431493"/>
                      <a:gd name="connsiteY0" fmla="*/ 90909 h 137710"/>
                      <a:gd name="connsiteX1" fmla="*/ 13975 w 431493"/>
                      <a:gd name="connsiteY1" fmla="*/ 133232 h 137710"/>
                      <a:gd name="connsiteX2" fmla="*/ 6630 w 431493"/>
                      <a:gd name="connsiteY2" fmla="*/ 48953 h 137710"/>
                      <a:gd name="connsiteX3" fmla="*/ 418661 w 431493"/>
                      <a:gd name="connsiteY3" fmla="*/ 6630 h 137710"/>
                      <a:gd name="connsiteX4" fmla="*/ 426006 w 431493"/>
                      <a:gd name="connsiteY4" fmla="*/ 90909 h 1377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31493" h="137710">
                        <a:moveTo>
                          <a:pt x="426006" y="90909"/>
                        </a:moveTo>
                        <a:lnTo>
                          <a:pt x="13975" y="133232"/>
                        </a:lnTo>
                        <a:lnTo>
                          <a:pt x="6630" y="48953"/>
                        </a:lnTo>
                        <a:lnTo>
                          <a:pt x="418661" y="6630"/>
                        </a:lnTo>
                        <a:lnTo>
                          <a:pt x="426006" y="90909"/>
                        </a:lnTo>
                        <a:close/>
                      </a:path>
                    </a:pathLst>
                  </a:custGeom>
                  <a:solidFill>
                    <a:srgbClr val="9C98AB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0" name="Freeform: Shape 39">
                    <a:extLst>
                      <a:ext uri="{FF2B5EF4-FFF2-40B4-BE49-F238E27FC236}">
                        <a16:creationId xmlns:a16="http://schemas.microsoft.com/office/drawing/2014/main" id="{57A3B610-8FA1-4B76-9A98-E6E7F2086ABF}"/>
                      </a:ext>
                    </a:extLst>
                  </p:cNvPr>
                  <p:cNvSpPr/>
                  <p:nvPr/>
                </p:nvSpPr>
                <p:spPr>
                  <a:xfrm>
                    <a:off x="4141790" y="4098436"/>
                    <a:ext cx="165253" cy="110169"/>
                  </a:xfrm>
                  <a:custGeom>
                    <a:avLst/>
                    <a:gdLst>
                      <a:gd name="connsiteX0" fmla="*/ 7182 w 165253"/>
                      <a:gd name="connsiteY0" fmla="*/ 19711 h 110168"/>
                      <a:gd name="connsiteX1" fmla="*/ 150681 w 165253"/>
                      <a:gd name="connsiteY1" fmla="*/ 7182 h 110168"/>
                      <a:gd name="connsiteX2" fmla="*/ 158260 w 165253"/>
                      <a:gd name="connsiteY2" fmla="*/ 93976 h 110168"/>
                      <a:gd name="connsiteX3" fmla="*/ 14760 w 165253"/>
                      <a:gd name="connsiteY3" fmla="*/ 106506 h 1101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65253" h="110168">
                        <a:moveTo>
                          <a:pt x="7182" y="19711"/>
                        </a:moveTo>
                        <a:lnTo>
                          <a:pt x="150681" y="7182"/>
                        </a:lnTo>
                        <a:lnTo>
                          <a:pt x="158260" y="93976"/>
                        </a:lnTo>
                        <a:lnTo>
                          <a:pt x="14760" y="106506"/>
                        </a:lnTo>
                        <a:close/>
                      </a:path>
                    </a:pathLst>
                  </a:custGeom>
                  <a:solidFill>
                    <a:srgbClr val="0C204B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1" name="Freeform: Shape 40">
                    <a:extLst>
                      <a:ext uri="{FF2B5EF4-FFF2-40B4-BE49-F238E27FC236}">
                        <a16:creationId xmlns:a16="http://schemas.microsoft.com/office/drawing/2014/main" id="{3DEEA4B0-0D86-4C1A-8899-7581EB6710AB}"/>
                      </a:ext>
                    </a:extLst>
                  </p:cNvPr>
                  <p:cNvSpPr/>
                  <p:nvPr/>
                </p:nvSpPr>
                <p:spPr>
                  <a:xfrm>
                    <a:off x="3500215" y="2443062"/>
                    <a:ext cx="495759" cy="1983036"/>
                  </a:xfrm>
                  <a:custGeom>
                    <a:avLst/>
                    <a:gdLst>
                      <a:gd name="connsiteX0" fmla="*/ 492580 w 495759"/>
                      <a:gd name="connsiteY0" fmla="*/ 1936418 h 1983036"/>
                      <a:gd name="connsiteX1" fmla="*/ 281423 w 495759"/>
                      <a:gd name="connsiteY1" fmla="*/ 1977731 h 1983036"/>
                      <a:gd name="connsiteX2" fmla="*/ 127462 w 495759"/>
                      <a:gd name="connsiteY2" fmla="*/ 1984801 h 1983036"/>
                      <a:gd name="connsiteX3" fmla="*/ 117823 w 495759"/>
                      <a:gd name="connsiteY3" fmla="*/ 1982689 h 1983036"/>
                      <a:gd name="connsiteX4" fmla="*/ 27759 w 495759"/>
                      <a:gd name="connsiteY4" fmla="*/ 798376 h 1983036"/>
                      <a:gd name="connsiteX5" fmla="*/ 8480 w 495759"/>
                      <a:gd name="connsiteY5" fmla="*/ 331261 h 1983036"/>
                      <a:gd name="connsiteX6" fmla="*/ 6736 w 495759"/>
                      <a:gd name="connsiteY6" fmla="*/ 260110 h 1983036"/>
                      <a:gd name="connsiteX7" fmla="*/ 11142 w 495759"/>
                      <a:gd name="connsiteY7" fmla="*/ 218062 h 1983036"/>
                      <a:gd name="connsiteX8" fmla="*/ 166297 w 495759"/>
                      <a:gd name="connsiteY8" fmla="*/ 63826 h 1983036"/>
                      <a:gd name="connsiteX9" fmla="*/ 293633 w 495759"/>
                      <a:gd name="connsiteY9" fmla="*/ 10303 h 1983036"/>
                      <a:gd name="connsiteX10" fmla="*/ 319982 w 495759"/>
                      <a:gd name="connsiteY10" fmla="*/ 6630 h 198303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95759" h="1983036">
                        <a:moveTo>
                          <a:pt x="492580" y="1936418"/>
                        </a:moveTo>
                        <a:cubicBezTo>
                          <a:pt x="423711" y="1957045"/>
                          <a:pt x="352988" y="1970883"/>
                          <a:pt x="281423" y="1977731"/>
                        </a:cubicBezTo>
                        <a:cubicBezTo>
                          <a:pt x="230296" y="1983240"/>
                          <a:pt x="178879" y="1985601"/>
                          <a:pt x="127462" y="1984801"/>
                        </a:cubicBezTo>
                        <a:cubicBezTo>
                          <a:pt x="124162" y="1984578"/>
                          <a:pt x="120914" y="1983866"/>
                          <a:pt x="117823" y="1982689"/>
                        </a:cubicBezTo>
                        <a:lnTo>
                          <a:pt x="27759" y="798376"/>
                        </a:lnTo>
                        <a:cubicBezTo>
                          <a:pt x="4073" y="600072"/>
                          <a:pt x="11051" y="494861"/>
                          <a:pt x="8480" y="331261"/>
                        </a:cubicBezTo>
                        <a:cubicBezTo>
                          <a:pt x="8021" y="308768"/>
                          <a:pt x="7562" y="285357"/>
                          <a:pt x="6736" y="260110"/>
                        </a:cubicBezTo>
                        <a:cubicBezTo>
                          <a:pt x="6204" y="245956"/>
                          <a:pt x="7687" y="231799"/>
                          <a:pt x="11142" y="218062"/>
                        </a:cubicBezTo>
                        <a:cubicBezTo>
                          <a:pt x="28586" y="148472"/>
                          <a:pt x="94320" y="99998"/>
                          <a:pt x="166297" y="63826"/>
                        </a:cubicBezTo>
                        <a:cubicBezTo>
                          <a:pt x="207782" y="43781"/>
                          <a:pt x="250285" y="25915"/>
                          <a:pt x="293633" y="10303"/>
                        </a:cubicBezTo>
                        <a:cubicBezTo>
                          <a:pt x="311536" y="3509"/>
                          <a:pt x="300703" y="9293"/>
                          <a:pt x="319982" y="6630"/>
                        </a:cubicBezTo>
                        <a:close/>
                      </a:path>
                    </a:pathLst>
                  </a:custGeom>
                  <a:solidFill>
                    <a:srgbClr val="0C224B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2" name="Freeform: Shape 41">
                    <a:extLst>
                      <a:ext uri="{FF2B5EF4-FFF2-40B4-BE49-F238E27FC236}">
                        <a16:creationId xmlns:a16="http://schemas.microsoft.com/office/drawing/2014/main" id="{2872FFA2-3A7F-4A2E-909F-D4A8F109D2EF}"/>
                      </a:ext>
                    </a:extLst>
                  </p:cNvPr>
                  <p:cNvSpPr/>
                  <p:nvPr/>
                </p:nvSpPr>
                <p:spPr>
                  <a:xfrm>
                    <a:off x="4215432" y="2438181"/>
                    <a:ext cx="431494" cy="1891229"/>
                  </a:xfrm>
                  <a:custGeom>
                    <a:avLst/>
                    <a:gdLst>
                      <a:gd name="connsiteX0" fmla="*/ 427817 w 431493"/>
                      <a:gd name="connsiteY0" fmla="*/ 1869231 h 1891228"/>
                      <a:gd name="connsiteX1" fmla="*/ 354371 w 431493"/>
                      <a:gd name="connsiteY1" fmla="*/ 1876024 h 1891228"/>
                      <a:gd name="connsiteX2" fmla="*/ 186364 w 431493"/>
                      <a:gd name="connsiteY2" fmla="*/ 1891632 h 1891228"/>
                      <a:gd name="connsiteX3" fmla="*/ 7707 w 431493"/>
                      <a:gd name="connsiteY3" fmla="*/ 6646 h 1891228"/>
                      <a:gd name="connsiteX4" fmla="*/ 99514 w 431493"/>
                      <a:gd name="connsiteY4" fmla="*/ 56956 h 1891228"/>
                      <a:gd name="connsiteX5" fmla="*/ 259259 w 431493"/>
                      <a:gd name="connsiteY5" fmla="*/ 251771 h 1891228"/>
                      <a:gd name="connsiteX6" fmla="*/ 281476 w 431493"/>
                      <a:gd name="connsiteY6" fmla="*/ 325217 h 1891228"/>
                      <a:gd name="connsiteX7" fmla="*/ 282119 w 431493"/>
                      <a:gd name="connsiteY7" fmla="*/ 328155 h 1891228"/>
                      <a:gd name="connsiteX8" fmla="*/ 427817 w 431493"/>
                      <a:gd name="connsiteY8" fmla="*/ 1869231 h 18912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431493" h="1891228">
                        <a:moveTo>
                          <a:pt x="427817" y="1869231"/>
                        </a:moveTo>
                        <a:lnTo>
                          <a:pt x="354371" y="1876024"/>
                        </a:lnTo>
                        <a:lnTo>
                          <a:pt x="186364" y="1891632"/>
                        </a:lnTo>
                        <a:cubicBezTo>
                          <a:pt x="186364" y="1891632"/>
                          <a:pt x="-9553" y="403"/>
                          <a:pt x="7707" y="6646"/>
                        </a:cubicBezTo>
                        <a:cubicBezTo>
                          <a:pt x="40356" y="19376"/>
                          <a:pt x="71216" y="36287"/>
                          <a:pt x="99514" y="56956"/>
                        </a:cubicBezTo>
                        <a:cubicBezTo>
                          <a:pt x="169523" y="106121"/>
                          <a:pt x="224762" y="173487"/>
                          <a:pt x="259259" y="251771"/>
                        </a:cubicBezTo>
                        <a:cubicBezTo>
                          <a:pt x="269351" y="275358"/>
                          <a:pt x="276802" y="299990"/>
                          <a:pt x="281476" y="325217"/>
                        </a:cubicBezTo>
                        <a:cubicBezTo>
                          <a:pt x="281778" y="326175"/>
                          <a:pt x="281993" y="327158"/>
                          <a:pt x="282119" y="328155"/>
                        </a:cubicBezTo>
                        <a:cubicBezTo>
                          <a:pt x="311956" y="489827"/>
                          <a:pt x="427817" y="1869231"/>
                          <a:pt x="427817" y="1869231"/>
                        </a:cubicBezTo>
                        <a:close/>
                      </a:path>
                    </a:pathLst>
                  </a:custGeom>
                  <a:solidFill>
                    <a:srgbClr val="0C224B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3" name="Freeform: Shape 42">
                    <a:extLst>
                      <a:ext uri="{FF2B5EF4-FFF2-40B4-BE49-F238E27FC236}">
                        <a16:creationId xmlns:a16="http://schemas.microsoft.com/office/drawing/2014/main" id="{B6D11993-4553-4C17-AE49-191F9B75183D}"/>
                      </a:ext>
                    </a:extLst>
                  </p:cNvPr>
                  <p:cNvSpPr/>
                  <p:nvPr/>
                </p:nvSpPr>
                <p:spPr>
                  <a:xfrm>
                    <a:off x="4045360" y="2574969"/>
                    <a:ext cx="165253" cy="1551542"/>
                  </a:xfrm>
                  <a:custGeom>
                    <a:avLst/>
                    <a:gdLst>
                      <a:gd name="connsiteX0" fmla="*/ 9680 w 165253"/>
                      <a:gd name="connsiteY0" fmla="*/ 9680 h 1551542"/>
                      <a:gd name="connsiteX1" fmla="*/ 157031 w 165253"/>
                      <a:gd name="connsiteY1" fmla="*/ 1550664 h 15515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65253" h="1551542">
                        <a:moveTo>
                          <a:pt x="9680" y="9680"/>
                        </a:moveTo>
                        <a:lnTo>
                          <a:pt x="157031" y="1550664"/>
                        </a:lnTo>
                      </a:path>
                    </a:pathLst>
                  </a:custGeom>
                  <a:ln w="13391" cap="flat">
                    <a:solidFill>
                      <a:srgbClr val="9C98AB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4" name="Freeform: Shape 43">
                    <a:extLst>
                      <a:ext uri="{FF2B5EF4-FFF2-40B4-BE49-F238E27FC236}">
                        <a16:creationId xmlns:a16="http://schemas.microsoft.com/office/drawing/2014/main" id="{D3A8395E-6737-4036-BD17-584A0474FEF6}"/>
                      </a:ext>
                    </a:extLst>
                  </p:cNvPr>
                  <p:cNvSpPr/>
                  <p:nvPr/>
                </p:nvSpPr>
                <p:spPr>
                  <a:xfrm>
                    <a:off x="3651802" y="2395781"/>
                    <a:ext cx="257060" cy="991518"/>
                  </a:xfrm>
                  <a:custGeom>
                    <a:avLst/>
                    <a:gdLst>
                      <a:gd name="connsiteX0" fmla="*/ 254143 w 257060"/>
                      <a:gd name="connsiteY0" fmla="*/ 991538 h 991518"/>
                      <a:gd name="connsiteX1" fmla="*/ 57951 w 257060"/>
                      <a:gd name="connsiteY1" fmla="*/ 415356 h 991518"/>
                      <a:gd name="connsiteX2" fmla="*/ 124602 w 257060"/>
                      <a:gd name="connsiteY2" fmla="*/ 348337 h 991518"/>
                      <a:gd name="connsiteX3" fmla="*/ 6630 w 257060"/>
                      <a:gd name="connsiteY3" fmla="*/ 110923 h 991518"/>
                      <a:gd name="connsiteX4" fmla="*/ 163254 w 257060"/>
                      <a:gd name="connsiteY4" fmla="*/ 6630 h 991518"/>
                      <a:gd name="connsiteX5" fmla="*/ 254143 w 257060"/>
                      <a:gd name="connsiteY5" fmla="*/ 991538 h 99151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257060" h="991518">
                        <a:moveTo>
                          <a:pt x="254143" y="991538"/>
                        </a:moveTo>
                        <a:cubicBezTo>
                          <a:pt x="262130" y="1007512"/>
                          <a:pt x="57951" y="415356"/>
                          <a:pt x="57951" y="415356"/>
                        </a:cubicBezTo>
                        <a:lnTo>
                          <a:pt x="124602" y="348337"/>
                        </a:lnTo>
                        <a:lnTo>
                          <a:pt x="6630" y="110923"/>
                        </a:lnTo>
                        <a:lnTo>
                          <a:pt x="163254" y="6630"/>
                        </a:lnTo>
                        <a:cubicBezTo>
                          <a:pt x="163254" y="6630"/>
                          <a:pt x="240739" y="964730"/>
                          <a:pt x="254143" y="991538"/>
                        </a:cubicBezTo>
                        <a:close/>
                      </a:path>
                    </a:pathLst>
                  </a:custGeom>
                  <a:solidFill>
                    <a:srgbClr val="2E3768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5" name="Freeform: Shape 44">
                    <a:extLst>
                      <a:ext uri="{FF2B5EF4-FFF2-40B4-BE49-F238E27FC236}">
                        <a16:creationId xmlns:a16="http://schemas.microsoft.com/office/drawing/2014/main" id="{FCC19298-74C4-443F-BE2B-6549DD21666E}"/>
                      </a:ext>
                    </a:extLst>
                  </p:cNvPr>
                  <p:cNvSpPr/>
                  <p:nvPr/>
                </p:nvSpPr>
                <p:spPr>
                  <a:xfrm>
                    <a:off x="4199800" y="2376502"/>
                    <a:ext cx="192795" cy="1009880"/>
                  </a:xfrm>
                  <a:custGeom>
                    <a:avLst/>
                    <a:gdLst>
                      <a:gd name="connsiteX0" fmla="*/ 106333 w 192795"/>
                      <a:gd name="connsiteY0" fmla="*/ 1003749 h 1009879"/>
                      <a:gd name="connsiteX1" fmla="*/ 188959 w 192795"/>
                      <a:gd name="connsiteY1" fmla="*/ 403329 h 1009879"/>
                      <a:gd name="connsiteX2" fmla="*/ 114596 w 192795"/>
                      <a:gd name="connsiteY2" fmla="*/ 347694 h 1009879"/>
                      <a:gd name="connsiteX3" fmla="*/ 169680 w 192795"/>
                      <a:gd name="connsiteY3" fmla="*/ 127357 h 1009879"/>
                      <a:gd name="connsiteX4" fmla="*/ 6630 w 192795"/>
                      <a:gd name="connsiteY4" fmla="*/ 6630 h 1009879"/>
                      <a:gd name="connsiteX5" fmla="*/ 106333 w 192795"/>
                      <a:gd name="connsiteY5" fmla="*/ 1003749 h 100987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92795" h="1009879">
                        <a:moveTo>
                          <a:pt x="106333" y="1003749"/>
                        </a:moveTo>
                        <a:cubicBezTo>
                          <a:pt x="101375" y="1020917"/>
                          <a:pt x="188959" y="403329"/>
                          <a:pt x="188959" y="403329"/>
                        </a:cubicBezTo>
                        <a:lnTo>
                          <a:pt x="114596" y="347694"/>
                        </a:lnTo>
                        <a:lnTo>
                          <a:pt x="169680" y="127357"/>
                        </a:lnTo>
                        <a:lnTo>
                          <a:pt x="6630" y="6630"/>
                        </a:lnTo>
                        <a:cubicBezTo>
                          <a:pt x="6630" y="6630"/>
                          <a:pt x="114320" y="974921"/>
                          <a:pt x="106333" y="1003749"/>
                        </a:cubicBezTo>
                        <a:close/>
                      </a:path>
                    </a:pathLst>
                  </a:custGeom>
                  <a:solidFill>
                    <a:srgbClr val="2E3768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6" name="Freeform: Shape 45">
                    <a:extLst>
                      <a:ext uri="{FF2B5EF4-FFF2-40B4-BE49-F238E27FC236}">
                        <a16:creationId xmlns:a16="http://schemas.microsoft.com/office/drawing/2014/main" id="{789B7A88-EFCC-4A2F-AFBD-F30ED8A83AEA}"/>
                      </a:ext>
                    </a:extLst>
                  </p:cNvPr>
                  <p:cNvSpPr/>
                  <p:nvPr/>
                </p:nvSpPr>
                <p:spPr>
                  <a:xfrm>
                    <a:off x="3548544" y="4197315"/>
                    <a:ext cx="312145" cy="348867"/>
                  </a:xfrm>
                  <a:custGeom>
                    <a:avLst/>
                    <a:gdLst>
                      <a:gd name="connsiteX0" fmla="*/ 210877 w 312144"/>
                      <a:gd name="connsiteY0" fmla="*/ 326303 h 348867"/>
                      <a:gd name="connsiteX1" fmla="*/ 310029 w 312144"/>
                      <a:gd name="connsiteY1" fmla="*/ 191438 h 348867"/>
                      <a:gd name="connsiteX2" fmla="*/ 203073 w 312144"/>
                      <a:gd name="connsiteY2" fmla="*/ 72089 h 348867"/>
                      <a:gd name="connsiteX3" fmla="*/ 126782 w 312144"/>
                      <a:gd name="connsiteY3" fmla="*/ 6630 h 348867"/>
                      <a:gd name="connsiteX4" fmla="*/ 24967 w 312144"/>
                      <a:gd name="connsiteY4" fmla="*/ 111107 h 348867"/>
                      <a:gd name="connsiteX5" fmla="*/ 119253 w 312144"/>
                      <a:gd name="connsiteY5" fmla="*/ 292151 h 348867"/>
                      <a:gd name="connsiteX6" fmla="*/ 210877 w 312144"/>
                      <a:gd name="connsiteY6" fmla="*/ 326303 h 3488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12144" h="348867">
                        <a:moveTo>
                          <a:pt x="210877" y="326303"/>
                        </a:moveTo>
                        <a:cubicBezTo>
                          <a:pt x="211887" y="324008"/>
                          <a:pt x="327105" y="216593"/>
                          <a:pt x="310029" y="191438"/>
                        </a:cubicBezTo>
                        <a:cubicBezTo>
                          <a:pt x="279604" y="147263"/>
                          <a:pt x="243661" y="107156"/>
                          <a:pt x="203073" y="72089"/>
                        </a:cubicBezTo>
                        <a:lnTo>
                          <a:pt x="126782" y="6630"/>
                        </a:lnTo>
                        <a:cubicBezTo>
                          <a:pt x="126782" y="6630"/>
                          <a:pt x="30200" y="106608"/>
                          <a:pt x="24967" y="111107"/>
                        </a:cubicBezTo>
                        <a:cubicBezTo>
                          <a:pt x="-47744" y="180697"/>
                          <a:pt x="119253" y="292151"/>
                          <a:pt x="119253" y="292151"/>
                        </a:cubicBezTo>
                        <a:cubicBezTo>
                          <a:pt x="119253" y="292151"/>
                          <a:pt x="188660" y="376705"/>
                          <a:pt x="210877" y="326303"/>
                        </a:cubicBezTo>
                        <a:close/>
                      </a:path>
                    </a:pathLst>
                  </a:custGeom>
                  <a:solidFill>
                    <a:srgbClr val="F7AC92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7" name="Freeform: Shape 46">
                    <a:extLst>
                      <a:ext uri="{FF2B5EF4-FFF2-40B4-BE49-F238E27FC236}">
                        <a16:creationId xmlns:a16="http://schemas.microsoft.com/office/drawing/2014/main" id="{71050A08-8DF5-4FA5-AD87-7476722F32F7}"/>
                      </a:ext>
                    </a:extLst>
                  </p:cNvPr>
                  <p:cNvSpPr/>
                  <p:nvPr/>
                </p:nvSpPr>
                <p:spPr>
                  <a:xfrm>
                    <a:off x="3733254" y="4311333"/>
                    <a:ext cx="275422" cy="257060"/>
                  </a:xfrm>
                  <a:custGeom>
                    <a:avLst/>
                    <a:gdLst>
                      <a:gd name="connsiteX0" fmla="*/ 29981 w 275421"/>
                      <a:gd name="connsiteY0" fmla="*/ 73657 h 257060"/>
                      <a:gd name="connsiteX1" fmla="*/ 9361 w 275421"/>
                      <a:gd name="connsiteY1" fmla="*/ 55259 h 257060"/>
                      <a:gd name="connsiteX2" fmla="*/ 50312 w 275421"/>
                      <a:gd name="connsiteY2" fmla="*/ 9361 h 257060"/>
                      <a:gd name="connsiteX3" fmla="*/ 70932 w 275421"/>
                      <a:gd name="connsiteY3" fmla="*/ 27759 h 257060"/>
                      <a:gd name="connsiteX4" fmla="*/ 248358 w 275421"/>
                      <a:gd name="connsiteY4" fmla="*/ 186062 h 257060"/>
                      <a:gd name="connsiteX5" fmla="*/ 207407 w 275421"/>
                      <a:gd name="connsiteY5" fmla="*/ 231959 h 257060"/>
                      <a:gd name="connsiteX6" fmla="*/ 228026 w 275421"/>
                      <a:gd name="connsiteY6" fmla="*/ 250357 h 257060"/>
                      <a:gd name="connsiteX7" fmla="*/ 207407 w 275421"/>
                      <a:gd name="connsiteY7" fmla="*/ 231959 h 2570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75421" h="257060">
                        <a:moveTo>
                          <a:pt x="29981" y="73657"/>
                        </a:moveTo>
                        <a:cubicBezTo>
                          <a:pt x="18593" y="63496"/>
                          <a:pt x="9361" y="55259"/>
                          <a:pt x="9361" y="55259"/>
                        </a:cubicBezTo>
                        <a:lnTo>
                          <a:pt x="50312" y="9361"/>
                        </a:lnTo>
                        <a:cubicBezTo>
                          <a:pt x="50312" y="9361"/>
                          <a:pt x="59544" y="17598"/>
                          <a:pt x="70932" y="27759"/>
                        </a:cubicBezTo>
                        <a:lnTo>
                          <a:pt x="248358" y="186062"/>
                        </a:lnTo>
                        <a:lnTo>
                          <a:pt x="207407" y="231959"/>
                        </a:lnTo>
                        <a:cubicBezTo>
                          <a:pt x="218795" y="242120"/>
                          <a:pt x="228026" y="250357"/>
                          <a:pt x="228026" y="250357"/>
                        </a:cubicBezTo>
                        <a:cubicBezTo>
                          <a:pt x="228026" y="250357"/>
                          <a:pt x="218795" y="242120"/>
                          <a:pt x="207407" y="231959"/>
                        </a:cubicBezTo>
                        <a:close/>
                      </a:path>
                    </a:pathLst>
                  </a:custGeom>
                  <a:solidFill>
                    <a:srgbClr val="F7AC92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8" name="Freeform: Shape 47">
                    <a:extLst>
                      <a:ext uri="{FF2B5EF4-FFF2-40B4-BE49-F238E27FC236}">
                        <a16:creationId xmlns:a16="http://schemas.microsoft.com/office/drawing/2014/main" id="{48DA0732-E673-4CAB-A8C8-7339CA477A69}"/>
                      </a:ext>
                    </a:extLst>
                  </p:cNvPr>
                  <p:cNvSpPr/>
                  <p:nvPr/>
                </p:nvSpPr>
                <p:spPr>
                  <a:xfrm>
                    <a:off x="3726318" y="4360955"/>
                    <a:ext cx="238699" cy="229518"/>
                  </a:xfrm>
                  <a:custGeom>
                    <a:avLst/>
                    <a:gdLst>
                      <a:gd name="connsiteX0" fmla="*/ 30140 w 238698"/>
                      <a:gd name="connsiteY0" fmla="*/ 74063 h 229518"/>
                      <a:gd name="connsiteX1" fmla="*/ 9415 w 238698"/>
                      <a:gd name="connsiteY1" fmla="*/ 55548 h 229518"/>
                      <a:gd name="connsiteX2" fmla="*/ 50627 w 238698"/>
                      <a:gd name="connsiteY2" fmla="*/ 9415 h 229518"/>
                      <a:gd name="connsiteX3" fmla="*/ 71353 w 238698"/>
                      <a:gd name="connsiteY3" fmla="*/ 27929 h 229518"/>
                      <a:gd name="connsiteX4" fmla="*/ 215467 w 238698"/>
                      <a:gd name="connsiteY4" fmla="*/ 156672 h 229518"/>
                      <a:gd name="connsiteX5" fmla="*/ 174255 w 238698"/>
                      <a:gd name="connsiteY5" fmla="*/ 202805 h 229518"/>
                      <a:gd name="connsiteX6" fmla="*/ 194980 w 238698"/>
                      <a:gd name="connsiteY6" fmla="*/ 221320 h 229518"/>
                      <a:gd name="connsiteX7" fmla="*/ 174255 w 238698"/>
                      <a:gd name="connsiteY7" fmla="*/ 202805 h 22951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38698" h="229518">
                        <a:moveTo>
                          <a:pt x="30140" y="74063"/>
                        </a:moveTo>
                        <a:cubicBezTo>
                          <a:pt x="18694" y="63837"/>
                          <a:pt x="9415" y="55548"/>
                          <a:pt x="9415" y="55548"/>
                        </a:cubicBezTo>
                        <a:lnTo>
                          <a:pt x="50627" y="9415"/>
                        </a:lnTo>
                        <a:cubicBezTo>
                          <a:pt x="50627" y="9415"/>
                          <a:pt x="59906" y="17704"/>
                          <a:pt x="71353" y="27929"/>
                        </a:cubicBezTo>
                        <a:lnTo>
                          <a:pt x="215467" y="156672"/>
                        </a:lnTo>
                        <a:lnTo>
                          <a:pt x="174255" y="202805"/>
                        </a:lnTo>
                        <a:cubicBezTo>
                          <a:pt x="185701" y="213030"/>
                          <a:pt x="194980" y="221320"/>
                          <a:pt x="194980" y="221320"/>
                        </a:cubicBezTo>
                        <a:cubicBezTo>
                          <a:pt x="194980" y="221320"/>
                          <a:pt x="185701" y="213030"/>
                          <a:pt x="174255" y="202805"/>
                        </a:cubicBezTo>
                        <a:close/>
                      </a:path>
                    </a:pathLst>
                  </a:custGeom>
                  <a:solidFill>
                    <a:srgbClr val="F7AC92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9" name="Freeform: Shape 48">
                    <a:extLst>
                      <a:ext uri="{FF2B5EF4-FFF2-40B4-BE49-F238E27FC236}">
                        <a16:creationId xmlns:a16="http://schemas.microsoft.com/office/drawing/2014/main" id="{3457FD38-9C03-4A0B-ADA8-E7AF2C31BFE3}"/>
                      </a:ext>
                    </a:extLst>
                  </p:cNvPr>
                  <p:cNvSpPr/>
                  <p:nvPr/>
                </p:nvSpPr>
                <p:spPr>
                  <a:xfrm>
                    <a:off x="3606639" y="4393030"/>
                    <a:ext cx="266241" cy="247880"/>
                  </a:xfrm>
                  <a:custGeom>
                    <a:avLst/>
                    <a:gdLst>
                      <a:gd name="connsiteX0" fmla="*/ 29981 w 266240"/>
                      <a:gd name="connsiteY0" fmla="*/ 73656 h 247879"/>
                      <a:gd name="connsiteX1" fmla="*/ 9361 w 266240"/>
                      <a:gd name="connsiteY1" fmla="*/ 55259 h 247879"/>
                      <a:gd name="connsiteX2" fmla="*/ 50312 w 266240"/>
                      <a:gd name="connsiteY2" fmla="*/ 9361 h 247879"/>
                      <a:gd name="connsiteX3" fmla="*/ 70932 w 266240"/>
                      <a:gd name="connsiteY3" fmla="*/ 27758 h 247879"/>
                      <a:gd name="connsiteX4" fmla="*/ 239726 w 266240"/>
                      <a:gd name="connsiteY4" fmla="*/ 178360 h 247879"/>
                      <a:gd name="connsiteX5" fmla="*/ 198775 w 266240"/>
                      <a:gd name="connsiteY5" fmla="*/ 224258 h 247879"/>
                      <a:gd name="connsiteX6" fmla="*/ 219395 w 266240"/>
                      <a:gd name="connsiteY6" fmla="*/ 242655 h 247879"/>
                      <a:gd name="connsiteX7" fmla="*/ 198775 w 266240"/>
                      <a:gd name="connsiteY7" fmla="*/ 224258 h 24787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66240" h="247879">
                        <a:moveTo>
                          <a:pt x="29981" y="73656"/>
                        </a:moveTo>
                        <a:cubicBezTo>
                          <a:pt x="18593" y="63495"/>
                          <a:pt x="9361" y="55259"/>
                          <a:pt x="9361" y="55259"/>
                        </a:cubicBezTo>
                        <a:lnTo>
                          <a:pt x="50312" y="9361"/>
                        </a:lnTo>
                        <a:cubicBezTo>
                          <a:pt x="50312" y="9361"/>
                          <a:pt x="59544" y="17598"/>
                          <a:pt x="70932" y="27758"/>
                        </a:cubicBezTo>
                        <a:lnTo>
                          <a:pt x="239726" y="178360"/>
                        </a:lnTo>
                        <a:lnTo>
                          <a:pt x="198775" y="224258"/>
                        </a:lnTo>
                        <a:cubicBezTo>
                          <a:pt x="210163" y="234418"/>
                          <a:pt x="219395" y="242655"/>
                          <a:pt x="219395" y="242655"/>
                        </a:cubicBezTo>
                        <a:cubicBezTo>
                          <a:pt x="219395" y="242655"/>
                          <a:pt x="210163" y="234418"/>
                          <a:pt x="198775" y="224258"/>
                        </a:cubicBezTo>
                        <a:close/>
                      </a:path>
                    </a:pathLst>
                  </a:custGeom>
                  <a:solidFill>
                    <a:srgbClr val="F7AC92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0" name="Freeform: Shape 49">
                    <a:extLst>
                      <a:ext uri="{FF2B5EF4-FFF2-40B4-BE49-F238E27FC236}">
                        <a16:creationId xmlns:a16="http://schemas.microsoft.com/office/drawing/2014/main" id="{389EDDBC-3F88-4150-89F2-942B4B9E9CFB}"/>
                      </a:ext>
                    </a:extLst>
                  </p:cNvPr>
                  <p:cNvSpPr/>
                  <p:nvPr/>
                </p:nvSpPr>
                <p:spPr>
                  <a:xfrm>
                    <a:off x="3630065" y="4199077"/>
                    <a:ext cx="302964" cy="183614"/>
                  </a:xfrm>
                  <a:custGeom>
                    <a:avLst/>
                    <a:gdLst>
                      <a:gd name="connsiteX0" fmla="*/ 34155 w 302963"/>
                      <a:gd name="connsiteY0" fmla="*/ 76095 h 183614"/>
                      <a:gd name="connsiteX1" fmla="*/ 8682 w 302963"/>
                      <a:gd name="connsiteY1" fmla="*/ 65382 h 183614"/>
                      <a:gd name="connsiteX2" fmla="*/ 32528 w 302963"/>
                      <a:gd name="connsiteY2" fmla="*/ 8682 h 183614"/>
                      <a:gd name="connsiteX3" fmla="*/ 58001 w 302963"/>
                      <a:gd name="connsiteY3" fmla="*/ 19395 h 183614"/>
                      <a:gd name="connsiteX4" fmla="*/ 277186 w 302963"/>
                      <a:gd name="connsiteY4" fmla="*/ 111577 h 183614"/>
                      <a:gd name="connsiteX5" fmla="*/ 253340 w 302963"/>
                      <a:gd name="connsiteY5" fmla="*/ 168277 h 183614"/>
                      <a:gd name="connsiteX6" fmla="*/ 278813 w 302963"/>
                      <a:gd name="connsiteY6" fmla="*/ 178990 h 183614"/>
                      <a:gd name="connsiteX7" fmla="*/ 253340 w 302963"/>
                      <a:gd name="connsiteY7" fmla="*/ 168277 h 1836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02963" h="183614">
                        <a:moveTo>
                          <a:pt x="34155" y="76095"/>
                        </a:moveTo>
                        <a:cubicBezTo>
                          <a:pt x="20087" y="70179"/>
                          <a:pt x="8682" y="65382"/>
                          <a:pt x="8682" y="65382"/>
                        </a:cubicBezTo>
                        <a:lnTo>
                          <a:pt x="32528" y="8682"/>
                        </a:lnTo>
                        <a:cubicBezTo>
                          <a:pt x="32528" y="8682"/>
                          <a:pt x="43933" y="13478"/>
                          <a:pt x="58001" y="19395"/>
                        </a:cubicBezTo>
                        <a:lnTo>
                          <a:pt x="277186" y="111577"/>
                        </a:lnTo>
                        <a:lnTo>
                          <a:pt x="253340" y="168277"/>
                        </a:lnTo>
                        <a:cubicBezTo>
                          <a:pt x="267408" y="174194"/>
                          <a:pt x="278813" y="178990"/>
                          <a:pt x="278813" y="178990"/>
                        </a:cubicBezTo>
                        <a:cubicBezTo>
                          <a:pt x="278813" y="178990"/>
                          <a:pt x="267408" y="174194"/>
                          <a:pt x="253340" y="168277"/>
                        </a:cubicBezTo>
                        <a:close/>
                      </a:path>
                    </a:pathLst>
                  </a:custGeom>
                  <a:solidFill>
                    <a:srgbClr val="F7AC92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1" name="Freeform: Shape 50">
                    <a:extLst>
                      <a:ext uri="{FF2B5EF4-FFF2-40B4-BE49-F238E27FC236}">
                        <a16:creationId xmlns:a16="http://schemas.microsoft.com/office/drawing/2014/main" id="{779FE06C-A57F-4F96-8718-E3E78279FB69}"/>
                      </a:ext>
                    </a:extLst>
                  </p:cNvPr>
                  <p:cNvSpPr/>
                  <p:nvPr/>
                </p:nvSpPr>
                <p:spPr>
                  <a:xfrm>
                    <a:off x="3480398" y="4134243"/>
                    <a:ext cx="247880" cy="266241"/>
                  </a:xfrm>
                  <a:custGeom>
                    <a:avLst/>
                    <a:gdLst>
                      <a:gd name="connsiteX0" fmla="*/ 249185 w 247879"/>
                      <a:gd name="connsiteY0" fmla="*/ 70344 h 266240"/>
                      <a:gd name="connsiteX1" fmla="*/ 226967 w 247879"/>
                      <a:gd name="connsiteY1" fmla="*/ 50514 h 266240"/>
                      <a:gd name="connsiteX2" fmla="*/ 177575 w 247879"/>
                      <a:gd name="connsiteY2" fmla="*/ 6630 h 266240"/>
                      <a:gd name="connsiteX3" fmla="*/ 36192 w 247879"/>
                      <a:gd name="connsiteY3" fmla="*/ 165089 h 266240"/>
                      <a:gd name="connsiteX4" fmla="*/ 6630 w 247879"/>
                      <a:gd name="connsiteY4" fmla="*/ 198324 h 266240"/>
                      <a:gd name="connsiteX5" fmla="*/ 16086 w 247879"/>
                      <a:gd name="connsiteY5" fmla="*/ 206770 h 266240"/>
                      <a:gd name="connsiteX6" fmla="*/ 36927 w 247879"/>
                      <a:gd name="connsiteY6" fmla="*/ 225407 h 266240"/>
                      <a:gd name="connsiteX7" fmla="*/ 78148 w 247879"/>
                      <a:gd name="connsiteY7" fmla="*/ 262130 h 266240"/>
                      <a:gd name="connsiteX8" fmla="*/ 86044 w 247879"/>
                      <a:gd name="connsiteY8" fmla="*/ 253224 h 266240"/>
                      <a:gd name="connsiteX9" fmla="*/ 185654 w 247879"/>
                      <a:gd name="connsiteY9" fmla="*/ 141587 h 266240"/>
                      <a:gd name="connsiteX10" fmla="*/ 225958 w 247879"/>
                      <a:gd name="connsiteY10" fmla="*/ 96418 h 266240"/>
                      <a:gd name="connsiteX11" fmla="*/ 228896 w 247879"/>
                      <a:gd name="connsiteY11" fmla="*/ 93112 h 266240"/>
                      <a:gd name="connsiteX12" fmla="*/ 249185 w 247879"/>
                      <a:gd name="connsiteY12" fmla="*/ 70344 h 2662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247879" h="266240">
                        <a:moveTo>
                          <a:pt x="249185" y="70344"/>
                        </a:moveTo>
                        <a:lnTo>
                          <a:pt x="226967" y="50514"/>
                        </a:lnTo>
                        <a:lnTo>
                          <a:pt x="177575" y="6630"/>
                        </a:lnTo>
                        <a:lnTo>
                          <a:pt x="36192" y="165089"/>
                        </a:lnTo>
                        <a:lnTo>
                          <a:pt x="6630" y="198324"/>
                        </a:lnTo>
                        <a:lnTo>
                          <a:pt x="16086" y="206770"/>
                        </a:lnTo>
                        <a:lnTo>
                          <a:pt x="36927" y="225407"/>
                        </a:lnTo>
                        <a:lnTo>
                          <a:pt x="78148" y="262130"/>
                        </a:lnTo>
                        <a:lnTo>
                          <a:pt x="86044" y="253224"/>
                        </a:lnTo>
                        <a:lnTo>
                          <a:pt x="185654" y="141587"/>
                        </a:lnTo>
                        <a:lnTo>
                          <a:pt x="225958" y="96418"/>
                        </a:lnTo>
                        <a:lnTo>
                          <a:pt x="228896" y="93112"/>
                        </a:lnTo>
                        <a:lnTo>
                          <a:pt x="249185" y="70344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2" name="Freeform: Shape 51">
                    <a:extLst>
                      <a:ext uri="{FF2B5EF4-FFF2-40B4-BE49-F238E27FC236}">
                        <a16:creationId xmlns:a16="http://schemas.microsoft.com/office/drawing/2014/main" id="{C4CEA5C9-8300-4780-B58F-C2CB03E33F98}"/>
                      </a:ext>
                    </a:extLst>
                  </p:cNvPr>
                  <p:cNvSpPr/>
                  <p:nvPr/>
                </p:nvSpPr>
                <p:spPr>
                  <a:xfrm>
                    <a:off x="3143327" y="2592341"/>
                    <a:ext cx="587566" cy="1762699"/>
                  </a:xfrm>
                  <a:custGeom>
                    <a:avLst/>
                    <a:gdLst>
                      <a:gd name="connsiteX0" fmla="*/ 503079 w 587566"/>
                      <a:gd name="connsiteY0" fmla="*/ 189602 h 1762698"/>
                      <a:gd name="connsiteX1" fmla="*/ 435601 w 587566"/>
                      <a:gd name="connsiteY1" fmla="*/ 22329 h 1762698"/>
                      <a:gd name="connsiteX2" fmla="*/ 417240 w 587566"/>
                      <a:gd name="connsiteY2" fmla="*/ 6630 h 1762698"/>
                      <a:gd name="connsiteX3" fmla="*/ 339112 w 587566"/>
                      <a:gd name="connsiteY3" fmla="*/ 107618 h 1762698"/>
                      <a:gd name="connsiteX4" fmla="*/ 207093 w 587566"/>
                      <a:gd name="connsiteY4" fmla="*/ 308309 h 1762698"/>
                      <a:gd name="connsiteX5" fmla="*/ 7779 w 587566"/>
                      <a:gd name="connsiteY5" fmla="*/ 957477 h 1762698"/>
                      <a:gd name="connsiteX6" fmla="*/ 335990 w 587566"/>
                      <a:gd name="connsiteY6" fmla="*/ 1761892 h 1762698"/>
                      <a:gd name="connsiteX7" fmla="*/ 353709 w 587566"/>
                      <a:gd name="connsiteY7" fmla="*/ 1748305 h 1762698"/>
                      <a:gd name="connsiteX8" fmla="*/ 385566 w 587566"/>
                      <a:gd name="connsiteY8" fmla="*/ 1724711 h 1762698"/>
                      <a:gd name="connsiteX9" fmla="*/ 516759 w 587566"/>
                      <a:gd name="connsiteY9" fmla="*/ 1627395 h 1762698"/>
                      <a:gd name="connsiteX10" fmla="*/ 535120 w 587566"/>
                      <a:gd name="connsiteY10" fmla="*/ 1613899 h 1762698"/>
                      <a:gd name="connsiteX11" fmla="*/ 564407 w 587566"/>
                      <a:gd name="connsiteY11" fmla="*/ 1592141 h 1762698"/>
                      <a:gd name="connsiteX12" fmla="*/ 584237 w 587566"/>
                      <a:gd name="connsiteY12" fmla="*/ 1577452 h 1762698"/>
                      <a:gd name="connsiteX13" fmla="*/ 316252 w 587566"/>
                      <a:gd name="connsiteY13" fmla="*/ 938657 h 1762698"/>
                      <a:gd name="connsiteX14" fmla="*/ 529520 w 587566"/>
                      <a:gd name="connsiteY14" fmla="*/ 392496 h 1762698"/>
                      <a:gd name="connsiteX15" fmla="*/ 503079 w 587566"/>
                      <a:gd name="connsiteY15" fmla="*/ 189602 h 17626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587566" h="1762698">
                        <a:moveTo>
                          <a:pt x="503079" y="189602"/>
                        </a:moveTo>
                        <a:lnTo>
                          <a:pt x="435601" y="22329"/>
                        </a:lnTo>
                        <a:lnTo>
                          <a:pt x="417240" y="6630"/>
                        </a:lnTo>
                        <a:cubicBezTo>
                          <a:pt x="414944" y="9384"/>
                          <a:pt x="383454" y="46566"/>
                          <a:pt x="339112" y="107618"/>
                        </a:cubicBezTo>
                        <a:cubicBezTo>
                          <a:pt x="301287" y="159581"/>
                          <a:pt x="253914" y="228712"/>
                          <a:pt x="207093" y="308309"/>
                        </a:cubicBezTo>
                        <a:cubicBezTo>
                          <a:pt x="63873" y="552149"/>
                          <a:pt x="-3146" y="770466"/>
                          <a:pt x="7779" y="957477"/>
                        </a:cubicBezTo>
                        <a:cubicBezTo>
                          <a:pt x="30547" y="1346006"/>
                          <a:pt x="323504" y="1745092"/>
                          <a:pt x="335990" y="1761892"/>
                        </a:cubicBezTo>
                        <a:lnTo>
                          <a:pt x="353709" y="1748305"/>
                        </a:lnTo>
                        <a:lnTo>
                          <a:pt x="385566" y="1724711"/>
                        </a:lnTo>
                        <a:lnTo>
                          <a:pt x="516759" y="1627395"/>
                        </a:lnTo>
                        <a:lnTo>
                          <a:pt x="535120" y="1613899"/>
                        </a:lnTo>
                        <a:lnTo>
                          <a:pt x="564407" y="1592141"/>
                        </a:lnTo>
                        <a:lnTo>
                          <a:pt x="584237" y="1577452"/>
                        </a:lnTo>
                        <a:cubicBezTo>
                          <a:pt x="581850" y="1574147"/>
                          <a:pt x="333695" y="1234643"/>
                          <a:pt x="316252" y="938657"/>
                        </a:cubicBezTo>
                        <a:cubicBezTo>
                          <a:pt x="303123" y="713179"/>
                          <a:pt x="415036" y="542601"/>
                          <a:pt x="529520" y="392496"/>
                        </a:cubicBezTo>
                        <a:cubicBezTo>
                          <a:pt x="545494" y="371197"/>
                          <a:pt x="490777" y="204199"/>
                          <a:pt x="503079" y="189602"/>
                        </a:cubicBezTo>
                        <a:close/>
                      </a:path>
                    </a:pathLst>
                  </a:custGeom>
                  <a:solidFill>
                    <a:srgbClr val="0C224B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3" name="Freeform: Shape 52">
                    <a:extLst>
                      <a:ext uri="{FF2B5EF4-FFF2-40B4-BE49-F238E27FC236}">
                        <a16:creationId xmlns:a16="http://schemas.microsoft.com/office/drawing/2014/main" id="{9B37D30C-6016-4AB3-A8EC-9FCC71489198}"/>
                      </a:ext>
                    </a:extLst>
                  </p:cNvPr>
                  <p:cNvSpPr/>
                  <p:nvPr/>
                </p:nvSpPr>
                <p:spPr>
                  <a:xfrm>
                    <a:off x="4014900" y="2517701"/>
                    <a:ext cx="220337" cy="1221036"/>
                  </a:xfrm>
                  <a:custGeom>
                    <a:avLst/>
                    <a:gdLst>
                      <a:gd name="connsiteX0" fmla="*/ 6630 w 220337"/>
                      <a:gd name="connsiteY0" fmla="*/ 6630 h 1221036"/>
                      <a:gd name="connsiteX1" fmla="*/ 40140 w 220337"/>
                      <a:gd name="connsiteY1" fmla="*/ 1078571 h 1221036"/>
                      <a:gd name="connsiteX2" fmla="*/ 147279 w 220337"/>
                      <a:gd name="connsiteY2" fmla="*/ 1215915 h 1221036"/>
                      <a:gd name="connsiteX3" fmla="*/ 217603 w 220337"/>
                      <a:gd name="connsiteY3" fmla="*/ 1071869 h 1221036"/>
                      <a:gd name="connsiteX4" fmla="*/ 60246 w 220337"/>
                      <a:gd name="connsiteY4" fmla="*/ 6630 h 1221036"/>
                      <a:gd name="connsiteX5" fmla="*/ 6630 w 220337"/>
                      <a:gd name="connsiteY5" fmla="*/ 6630 h 122103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220337" h="1221036">
                        <a:moveTo>
                          <a:pt x="6630" y="6630"/>
                        </a:moveTo>
                        <a:lnTo>
                          <a:pt x="40140" y="1078571"/>
                        </a:lnTo>
                        <a:lnTo>
                          <a:pt x="147279" y="1215915"/>
                        </a:lnTo>
                        <a:lnTo>
                          <a:pt x="217603" y="1071869"/>
                        </a:lnTo>
                        <a:lnTo>
                          <a:pt x="60246" y="6630"/>
                        </a:lnTo>
                        <a:lnTo>
                          <a:pt x="6630" y="6630"/>
                        </a:lnTo>
                        <a:close/>
                      </a:path>
                    </a:pathLst>
                  </a:custGeom>
                  <a:solidFill>
                    <a:srgbClr val="DF3A37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54" name="Freeform: Shape 53">
                    <a:extLst>
                      <a:ext uri="{FF2B5EF4-FFF2-40B4-BE49-F238E27FC236}">
                        <a16:creationId xmlns:a16="http://schemas.microsoft.com/office/drawing/2014/main" id="{D6C7A291-ABF8-4E2B-BF16-BEC7F7C0A05D}"/>
                      </a:ext>
                    </a:extLst>
                  </p:cNvPr>
                  <p:cNvSpPr/>
                  <p:nvPr/>
                </p:nvSpPr>
                <p:spPr>
                  <a:xfrm>
                    <a:off x="4061957" y="1836855"/>
                    <a:ext cx="137711" cy="64265"/>
                  </a:xfrm>
                  <a:custGeom>
                    <a:avLst/>
                    <a:gdLst>
                      <a:gd name="connsiteX0" fmla="*/ 12730 w 137710"/>
                      <a:gd name="connsiteY0" fmla="*/ 55476 h 64265"/>
                      <a:gd name="connsiteX1" fmla="*/ 70476 w 137710"/>
                      <a:gd name="connsiteY1" fmla="*/ 12877 h 64265"/>
                      <a:gd name="connsiteX2" fmla="*/ 126203 w 137710"/>
                      <a:gd name="connsiteY2" fmla="*/ 38399 h 642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7710" h="64265">
                        <a:moveTo>
                          <a:pt x="12730" y="55476"/>
                        </a:moveTo>
                        <a:cubicBezTo>
                          <a:pt x="12730" y="55476"/>
                          <a:pt x="32927" y="14897"/>
                          <a:pt x="70476" y="12877"/>
                        </a:cubicBezTo>
                        <a:cubicBezTo>
                          <a:pt x="92174" y="11408"/>
                          <a:pt x="113143" y="21011"/>
                          <a:pt x="126203" y="38399"/>
                        </a:cubicBezTo>
                      </a:path>
                    </a:pathLst>
                  </a:custGeom>
                  <a:noFill/>
                  <a:ln w="17610" cap="rnd">
                    <a:solidFill>
                      <a:srgbClr val="0C1640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5" name="Freeform: Shape 54">
                    <a:extLst>
                      <a:ext uri="{FF2B5EF4-FFF2-40B4-BE49-F238E27FC236}">
                        <a16:creationId xmlns:a16="http://schemas.microsoft.com/office/drawing/2014/main" id="{064457EF-E650-4BDB-AF50-5F42FF38ED22}"/>
                      </a:ext>
                    </a:extLst>
                  </p:cNvPr>
                  <p:cNvSpPr/>
                  <p:nvPr/>
                </p:nvSpPr>
                <p:spPr>
                  <a:xfrm>
                    <a:off x="4332538" y="1798318"/>
                    <a:ext cx="119349" cy="64265"/>
                  </a:xfrm>
                  <a:custGeom>
                    <a:avLst/>
                    <a:gdLst>
                      <a:gd name="connsiteX0" fmla="*/ 11603 w 119349"/>
                      <a:gd name="connsiteY0" fmla="*/ 56555 h 64265"/>
                      <a:gd name="connsiteX1" fmla="*/ 55120 w 119349"/>
                      <a:gd name="connsiteY1" fmla="*/ 11753 h 64265"/>
                      <a:gd name="connsiteX2" fmla="*/ 109102 w 119349"/>
                      <a:gd name="connsiteY2" fmla="*/ 38285 h 642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19349" h="64265">
                        <a:moveTo>
                          <a:pt x="11603" y="56555"/>
                        </a:moveTo>
                        <a:cubicBezTo>
                          <a:pt x="11603" y="56555"/>
                          <a:pt x="23905" y="14232"/>
                          <a:pt x="55120" y="11753"/>
                        </a:cubicBezTo>
                        <a:cubicBezTo>
                          <a:pt x="86334" y="9274"/>
                          <a:pt x="109102" y="38285"/>
                          <a:pt x="109102" y="38285"/>
                        </a:cubicBezTo>
                      </a:path>
                    </a:pathLst>
                  </a:custGeom>
                  <a:noFill/>
                  <a:ln w="16050" cap="rnd">
                    <a:solidFill>
                      <a:srgbClr val="0C1640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6" name="Freeform: Shape 55">
                    <a:extLst>
                      <a:ext uri="{FF2B5EF4-FFF2-40B4-BE49-F238E27FC236}">
                        <a16:creationId xmlns:a16="http://schemas.microsoft.com/office/drawing/2014/main" id="{09138C86-F329-45C6-B9F1-BCF3BE476BA9}"/>
                      </a:ext>
                    </a:extLst>
                  </p:cNvPr>
                  <p:cNvSpPr/>
                  <p:nvPr/>
                </p:nvSpPr>
                <p:spPr>
                  <a:xfrm>
                    <a:off x="3006612" y="4229478"/>
                    <a:ext cx="82627" cy="165253"/>
                  </a:xfrm>
                  <a:custGeom>
                    <a:avLst/>
                    <a:gdLst>
                      <a:gd name="connsiteX0" fmla="*/ 8619 w 82626"/>
                      <a:gd name="connsiteY0" fmla="*/ 8619 h 165253"/>
                      <a:gd name="connsiteX1" fmla="*/ 77566 w 82626"/>
                      <a:gd name="connsiteY1" fmla="*/ 161937 h 16525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82626" h="165253">
                        <a:moveTo>
                          <a:pt x="8619" y="8619"/>
                        </a:moveTo>
                        <a:lnTo>
                          <a:pt x="77566" y="161937"/>
                        </a:lnTo>
                      </a:path>
                    </a:pathLst>
                  </a:custGeom>
                  <a:ln w="11923" cap="flat">
                    <a:solidFill>
                      <a:srgbClr val="968EAB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</p:grpSp>
        </p:grp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3C5D8A5E-1EED-4009-A8EA-7F14795FDD85}"/>
              </a:ext>
            </a:extLst>
          </p:cNvPr>
          <p:cNvSpPr txBox="1"/>
          <p:nvPr/>
        </p:nvSpPr>
        <p:spPr>
          <a:xfrm>
            <a:off x="2972413" y="1066802"/>
            <a:ext cx="62422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ikoshBAN" panose="02000000000000000000" pitchFamily="2" charset="0"/>
                <a:cs typeface="NikoshBAN" panose="02000000000000000000" pitchFamily="2" charset="0"/>
              </a:rPr>
              <a:t>আজকের </a:t>
            </a:r>
            <a:r>
              <a:rPr lang="en-US" sz="72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ikoshBAN" panose="02000000000000000000" pitchFamily="2" charset="0"/>
                <a:cs typeface="NikoshBAN" panose="02000000000000000000" pitchFamily="2" charset="0"/>
              </a:rPr>
              <a:t>পাঠ</a:t>
            </a:r>
            <a:endParaRPr lang="en-US" sz="72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ikoshBAN" panose="02000000000000000000" pitchFamily="2" charset="0"/>
              <a:cs typeface="NikoshBAN" panose="02000000000000000000" pitchFamily="2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1DB4261-893C-4E14-AF66-7BEED51D20DF}"/>
              </a:ext>
            </a:extLst>
          </p:cNvPr>
          <p:cNvSpPr txBox="1"/>
          <p:nvPr/>
        </p:nvSpPr>
        <p:spPr>
          <a:xfrm>
            <a:off x="169468" y="2001142"/>
            <a:ext cx="1192063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600" b="1" dirty="0" err="1">
                <a:solidFill>
                  <a:schemeClr val="tx2"/>
                </a:solidFill>
                <a:latin typeface="NikoshBAN" pitchFamily="2" charset="0"/>
                <a:cs typeface="NikoshBAN" pitchFamily="2" charset="0"/>
              </a:rPr>
              <a:t>এ,ঐ</a:t>
            </a:r>
            <a:r>
              <a:rPr lang="en-US" sz="9600" b="1" dirty="0">
                <a:solidFill>
                  <a:schemeClr val="tx2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9600" b="1" dirty="0" err="1">
                <a:solidFill>
                  <a:schemeClr val="tx2"/>
                </a:solidFill>
                <a:latin typeface="NikoshBAN" pitchFamily="2" charset="0"/>
                <a:cs typeface="NikoshBAN" pitchFamily="2" charset="0"/>
              </a:rPr>
              <a:t>বর্ণ</a:t>
            </a:r>
            <a:r>
              <a:rPr lang="en-US" sz="9600" b="1" dirty="0">
                <a:solidFill>
                  <a:schemeClr val="tx2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9600" b="1" dirty="0" err="1">
                <a:solidFill>
                  <a:schemeClr val="tx2"/>
                </a:solidFill>
                <a:latin typeface="NikoshBAN" pitchFamily="2" charset="0"/>
                <a:cs typeface="NikoshBAN" pitchFamily="2" charset="0"/>
              </a:rPr>
              <a:t>পড়া-লেখা</a:t>
            </a:r>
            <a:endParaRPr lang="en-US" sz="96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7151297"/>
      </p:ext>
    </p:extLst>
  </p:cSld>
  <p:clrMapOvr>
    <a:masterClrMapping/>
  </p:clrMapOvr>
  <p:transition spd="slow">
    <p:push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7" dur="75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" fill="hold">
                          <p:stCondLst>
                            <p:cond delay="indefinite"/>
                          </p:stCondLst>
                          <p:childTnLst>
                            <p:par>
                              <p:cTn id="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" presetID="2" presetClass="entr" presetSubtype="1" fill="hold" grpId="0" nodeType="click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2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3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63" presetClass="path" presetSubtype="0" accel="50000" fill="hold" nodeType="with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0065 0.04259 L 0.37044 0.03495 " pathEditMode="relative" rAng="0" ptsTypes="AA" p14:bounceEnd="20000">
                                          <p:cBhvr>
                                            <p:cTn id="15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8490" y="-394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4" grpId="0"/>
          <p:bldP spid="66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7" dur="75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" fill="hold">
                          <p:stCondLst>
                            <p:cond delay="indefinite"/>
                          </p:stCondLst>
                          <p:childTnLst>
                            <p:par>
                              <p:cTn id="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" presetID="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63" presetClass="path" presetSubtype="0" ac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0065 0.04259 L 0.37044 0.03495 " pathEditMode="relative" rAng="0" ptsTypes="AA">
                                          <p:cBhvr>
                                            <p:cTn id="15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8490" y="-394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4" grpId="0"/>
          <p:bldP spid="66" grpId="0"/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51BDBC00-902C-43B2-9211-D5D373D311D6}"/>
              </a:ext>
            </a:extLst>
          </p:cNvPr>
          <p:cNvSpPr/>
          <p:nvPr/>
        </p:nvSpPr>
        <p:spPr>
          <a:xfrm rot="439804">
            <a:off x="5552057" y="574629"/>
            <a:ext cx="3545017" cy="934816"/>
          </a:xfrm>
          <a:prstGeom prst="rect">
            <a:avLst/>
          </a:prstGeom>
          <a:gradFill flip="none" rotWithShape="1">
            <a:gsLst>
              <a:gs pos="0">
                <a:srgbClr val="E6E7E9">
                  <a:alpha val="0"/>
                </a:srgbClr>
              </a:gs>
              <a:gs pos="100000">
                <a:schemeClr val="tx1">
                  <a:alpha val="45000"/>
                </a:schemeClr>
              </a:gs>
            </a:gsLst>
            <a:lin ang="2700000" scaled="1"/>
            <a:tileRect/>
          </a:gradFill>
          <a:ln>
            <a:noFill/>
          </a:ln>
          <a:effectLst>
            <a:softEdge rad="165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9BC1CC6D-89A1-4BD8-BDBC-FFCE9D2505EF}"/>
              </a:ext>
            </a:extLst>
          </p:cNvPr>
          <p:cNvGrpSpPr/>
          <p:nvPr/>
        </p:nvGrpSpPr>
        <p:grpSpPr>
          <a:xfrm>
            <a:off x="2504307" y="380005"/>
            <a:ext cx="3452552" cy="1123905"/>
            <a:chOff x="5413659" y="1364860"/>
            <a:chExt cx="3914383" cy="1226821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CF36CEEB-F102-4CE4-B011-F4B32BDF6656}"/>
                </a:ext>
              </a:extLst>
            </p:cNvPr>
            <p:cNvGrpSpPr/>
            <p:nvPr/>
          </p:nvGrpSpPr>
          <p:grpSpPr>
            <a:xfrm>
              <a:off x="5413659" y="1364860"/>
              <a:ext cx="3914383" cy="1226821"/>
              <a:chOff x="3119461" y="2798299"/>
              <a:chExt cx="3914383" cy="1226821"/>
            </a:xfrm>
          </p:grpSpPr>
          <p:sp>
            <p:nvSpPr>
              <p:cNvPr id="77" name="Rectangle: Top Corners Rounded 26">
                <a:extLst>
                  <a:ext uri="{FF2B5EF4-FFF2-40B4-BE49-F238E27FC236}">
                    <a16:creationId xmlns:a16="http://schemas.microsoft.com/office/drawing/2014/main" id="{44DCA4D6-F538-4D73-97F3-2DF6990033B3}"/>
                  </a:ext>
                </a:extLst>
              </p:cNvPr>
              <p:cNvSpPr/>
              <p:nvPr/>
            </p:nvSpPr>
            <p:spPr>
              <a:xfrm rot="5400000">
                <a:off x="4469981" y="1447779"/>
                <a:ext cx="1213343" cy="3914383"/>
              </a:xfrm>
              <a:prstGeom prst="round2Same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Freeform: Shape 29">
                <a:extLst>
                  <a:ext uri="{FF2B5EF4-FFF2-40B4-BE49-F238E27FC236}">
                    <a16:creationId xmlns:a16="http://schemas.microsoft.com/office/drawing/2014/main" id="{37F7FAC6-EE9C-4FF0-9191-AE7BCE7F064B}"/>
                  </a:ext>
                </a:extLst>
              </p:cNvPr>
              <p:cNvSpPr/>
              <p:nvPr/>
            </p:nvSpPr>
            <p:spPr>
              <a:xfrm rot="5400000">
                <a:off x="6200921" y="3192198"/>
                <a:ext cx="1213344" cy="452500"/>
              </a:xfrm>
              <a:custGeom>
                <a:avLst/>
                <a:gdLst>
                  <a:gd name="connsiteX0" fmla="*/ 0 w 1213343"/>
                  <a:gd name="connsiteY0" fmla="*/ 452500 h 452500"/>
                  <a:gd name="connsiteX1" fmla="*/ 0 w 1213343"/>
                  <a:gd name="connsiteY1" fmla="*/ 202228 h 452500"/>
                  <a:gd name="connsiteX2" fmla="*/ 202228 w 1213343"/>
                  <a:gd name="connsiteY2" fmla="*/ 0 h 452500"/>
                  <a:gd name="connsiteX3" fmla="*/ 1011115 w 1213343"/>
                  <a:gd name="connsiteY3" fmla="*/ 0 h 452500"/>
                  <a:gd name="connsiteX4" fmla="*/ 1213343 w 1213343"/>
                  <a:gd name="connsiteY4" fmla="*/ 202228 h 452500"/>
                  <a:gd name="connsiteX5" fmla="*/ 1213343 w 1213343"/>
                  <a:gd name="connsiteY5" fmla="*/ 452500 h 452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13343" h="452500">
                    <a:moveTo>
                      <a:pt x="0" y="452500"/>
                    </a:moveTo>
                    <a:lnTo>
                      <a:pt x="0" y="202228"/>
                    </a:lnTo>
                    <a:cubicBezTo>
                      <a:pt x="0" y="90541"/>
                      <a:pt x="90541" y="0"/>
                      <a:pt x="202228" y="0"/>
                    </a:cubicBezTo>
                    <a:lnTo>
                      <a:pt x="1011115" y="0"/>
                    </a:lnTo>
                    <a:cubicBezTo>
                      <a:pt x="1122802" y="0"/>
                      <a:pt x="1213343" y="90541"/>
                      <a:pt x="1213343" y="202228"/>
                    </a:cubicBezTo>
                    <a:lnTo>
                      <a:pt x="1213343" y="452500"/>
                    </a:lnTo>
                    <a:close/>
                  </a:path>
                </a:pathLst>
              </a:custGeom>
              <a:solidFill>
                <a:srgbClr val="0066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F96DAB3D-BEC2-4D61-8D81-18DCA98418CA}"/>
                </a:ext>
              </a:extLst>
            </p:cNvPr>
            <p:cNvSpPr txBox="1"/>
            <p:nvPr/>
          </p:nvSpPr>
          <p:spPr>
            <a:xfrm>
              <a:off x="5860052" y="1496318"/>
              <a:ext cx="2878761" cy="1007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n-IN" sz="5400" dirty="0">
                  <a:latin typeface="NikoshBAN" panose="02000000000000000000" pitchFamily="2" charset="0"/>
                  <a:cs typeface="NikoshBAN" panose="02000000000000000000" pitchFamily="2" charset="0"/>
                </a:rPr>
                <a:t>শিখনফলঃ</a:t>
              </a:r>
              <a:endParaRPr lang="en-US" sz="5400" dirty="0">
                <a:solidFill>
                  <a:srgbClr val="23A6E8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CF9EDF0F-C82A-48B3-9399-93E30D6B48F6}"/>
              </a:ext>
            </a:extLst>
          </p:cNvPr>
          <p:cNvGrpSpPr/>
          <p:nvPr/>
        </p:nvGrpSpPr>
        <p:grpSpPr>
          <a:xfrm>
            <a:off x="2256112" y="293030"/>
            <a:ext cx="3656245" cy="1458489"/>
            <a:chOff x="1543242" y="699188"/>
            <a:chExt cx="4145323" cy="1778067"/>
          </a:xfrm>
        </p:grpSpPr>
        <p:sp>
          <p:nvSpPr>
            <p:cNvPr id="80" name="Freeform: Shape 25">
              <a:extLst>
                <a:ext uri="{FF2B5EF4-FFF2-40B4-BE49-F238E27FC236}">
                  <a16:creationId xmlns:a16="http://schemas.microsoft.com/office/drawing/2014/main" id="{28D15D18-648A-42E4-BF22-01898E8B0AC0}"/>
                </a:ext>
              </a:extLst>
            </p:cNvPr>
            <p:cNvSpPr/>
            <p:nvPr/>
          </p:nvSpPr>
          <p:spPr>
            <a:xfrm rot="16200000">
              <a:off x="4522709" y="1122979"/>
              <a:ext cx="1561514" cy="770199"/>
            </a:xfrm>
            <a:custGeom>
              <a:avLst/>
              <a:gdLst>
                <a:gd name="connsiteX0" fmla="*/ 1561514 w 1561514"/>
                <a:gd name="connsiteY0" fmla="*/ 0 h 641295"/>
                <a:gd name="connsiteX1" fmla="*/ 1561514 w 1561514"/>
                <a:gd name="connsiteY1" fmla="*/ 641295 h 641295"/>
                <a:gd name="connsiteX2" fmla="*/ 1090247 w 1561514"/>
                <a:gd name="connsiteY2" fmla="*/ 641295 h 641295"/>
                <a:gd name="connsiteX3" fmla="*/ 1083959 w 1561514"/>
                <a:gd name="connsiteY3" fmla="*/ 578925 h 641295"/>
                <a:gd name="connsiteX4" fmla="*/ 780757 w 1561514"/>
                <a:gd name="connsiteY4" fmla="*/ 331808 h 641295"/>
                <a:gd name="connsiteX5" fmla="*/ 477555 w 1561514"/>
                <a:gd name="connsiteY5" fmla="*/ 578925 h 641295"/>
                <a:gd name="connsiteX6" fmla="*/ 471267 w 1561514"/>
                <a:gd name="connsiteY6" fmla="*/ 641295 h 641295"/>
                <a:gd name="connsiteX7" fmla="*/ 0 w 1561514"/>
                <a:gd name="connsiteY7" fmla="*/ 641295 h 641295"/>
                <a:gd name="connsiteX8" fmla="*/ 0 w 1561514"/>
                <a:gd name="connsiteY8" fmla="*/ 0 h 641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61514" h="641295">
                  <a:moveTo>
                    <a:pt x="1561514" y="0"/>
                  </a:moveTo>
                  <a:lnTo>
                    <a:pt x="1561514" y="641295"/>
                  </a:lnTo>
                  <a:lnTo>
                    <a:pt x="1090247" y="641295"/>
                  </a:lnTo>
                  <a:lnTo>
                    <a:pt x="1083959" y="578925"/>
                  </a:lnTo>
                  <a:cubicBezTo>
                    <a:pt x="1055100" y="437896"/>
                    <a:pt x="930318" y="331808"/>
                    <a:pt x="780757" y="331808"/>
                  </a:cubicBezTo>
                  <a:cubicBezTo>
                    <a:pt x="631196" y="331808"/>
                    <a:pt x="506413" y="437896"/>
                    <a:pt x="477555" y="578925"/>
                  </a:cubicBezTo>
                  <a:lnTo>
                    <a:pt x="471267" y="641295"/>
                  </a:lnTo>
                  <a:lnTo>
                    <a:pt x="0" y="6412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alpha val="22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34A22F80-88B5-42CC-B09D-C7930205BCCA}"/>
                </a:ext>
              </a:extLst>
            </p:cNvPr>
            <p:cNvGrpSpPr/>
            <p:nvPr/>
          </p:nvGrpSpPr>
          <p:grpSpPr>
            <a:xfrm>
              <a:off x="1543242" y="699188"/>
              <a:ext cx="3914382" cy="1778067"/>
              <a:chOff x="777702" y="1039430"/>
              <a:chExt cx="3914382" cy="1778067"/>
            </a:xfrm>
          </p:grpSpPr>
          <p:sp>
            <p:nvSpPr>
              <p:cNvPr id="82" name="Freeform: Shape 9">
                <a:extLst>
                  <a:ext uri="{FF2B5EF4-FFF2-40B4-BE49-F238E27FC236}">
                    <a16:creationId xmlns:a16="http://schemas.microsoft.com/office/drawing/2014/main" id="{8A9B883D-EF96-429C-A314-F138863FD1A4}"/>
                  </a:ext>
                </a:extLst>
              </p:cNvPr>
              <p:cNvSpPr/>
              <p:nvPr/>
            </p:nvSpPr>
            <p:spPr>
              <a:xfrm rot="16200000">
                <a:off x="1954136" y="-137004"/>
                <a:ext cx="1561514" cy="3914382"/>
              </a:xfrm>
              <a:custGeom>
                <a:avLst/>
                <a:gdLst>
                  <a:gd name="connsiteX0" fmla="*/ 1561514 w 1561514"/>
                  <a:gd name="connsiteY0" fmla="*/ 260258 h 3914382"/>
                  <a:gd name="connsiteX1" fmla="*/ 1561514 w 1561514"/>
                  <a:gd name="connsiteY1" fmla="*/ 3914382 h 3914382"/>
                  <a:gd name="connsiteX2" fmla="*/ 1090247 w 1561514"/>
                  <a:gd name="connsiteY2" fmla="*/ 3914382 h 3914382"/>
                  <a:gd name="connsiteX3" fmla="*/ 1083959 w 1561514"/>
                  <a:gd name="connsiteY3" fmla="*/ 3852012 h 3914382"/>
                  <a:gd name="connsiteX4" fmla="*/ 780757 w 1561514"/>
                  <a:gd name="connsiteY4" fmla="*/ 3604895 h 3914382"/>
                  <a:gd name="connsiteX5" fmla="*/ 477555 w 1561514"/>
                  <a:gd name="connsiteY5" fmla="*/ 3852012 h 3914382"/>
                  <a:gd name="connsiteX6" fmla="*/ 471267 w 1561514"/>
                  <a:gd name="connsiteY6" fmla="*/ 3914382 h 3914382"/>
                  <a:gd name="connsiteX7" fmla="*/ 0 w 1561514"/>
                  <a:gd name="connsiteY7" fmla="*/ 3914382 h 3914382"/>
                  <a:gd name="connsiteX8" fmla="*/ 0 w 1561514"/>
                  <a:gd name="connsiteY8" fmla="*/ 260258 h 3914382"/>
                  <a:gd name="connsiteX9" fmla="*/ 260258 w 1561514"/>
                  <a:gd name="connsiteY9" fmla="*/ 0 h 3914382"/>
                  <a:gd name="connsiteX10" fmla="*/ 1301256 w 1561514"/>
                  <a:gd name="connsiteY10" fmla="*/ 0 h 3914382"/>
                  <a:gd name="connsiteX11" fmla="*/ 1561514 w 1561514"/>
                  <a:gd name="connsiteY11" fmla="*/ 260258 h 3914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561514" h="3914382">
                    <a:moveTo>
                      <a:pt x="1561514" y="260258"/>
                    </a:moveTo>
                    <a:lnTo>
                      <a:pt x="1561514" y="3914382"/>
                    </a:lnTo>
                    <a:lnTo>
                      <a:pt x="1090247" y="3914382"/>
                    </a:lnTo>
                    <a:lnTo>
                      <a:pt x="1083959" y="3852012"/>
                    </a:lnTo>
                    <a:cubicBezTo>
                      <a:pt x="1055100" y="3710983"/>
                      <a:pt x="930318" y="3604895"/>
                      <a:pt x="780757" y="3604895"/>
                    </a:cubicBezTo>
                    <a:cubicBezTo>
                      <a:pt x="631196" y="3604895"/>
                      <a:pt x="506413" y="3710983"/>
                      <a:pt x="477555" y="3852012"/>
                    </a:cubicBezTo>
                    <a:lnTo>
                      <a:pt x="471267" y="3914382"/>
                    </a:lnTo>
                    <a:lnTo>
                      <a:pt x="0" y="3914382"/>
                    </a:lnTo>
                    <a:lnTo>
                      <a:pt x="0" y="260258"/>
                    </a:lnTo>
                    <a:cubicBezTo>
                      <a:pt x="0" y="116521"/>
                      <a:pt x="116521" y="0"/>
                      <a:pt x="260258" y="0"/>
                    </a:cubicBezTo>
                    <a:lnTo>
                      <a:pt x="1301256" y="0"/>
                    </a:lnTo>
                    <a:cubicBezTo>
                      <a:pt x="1444993" y="0"/>
                      <a:pt x="1561514" y="116521"/>
                      <a:pt x="1561514" y="26025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23A6E8"/>
                  </a:gs>
                  <a:gs pos="100000">
                    <a:srgbClr val="0066CC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Freeform: Shape 8">
                <a:extLst>
                  <a:ext uri="{FF2B5EF4-FFF2-40B4-BE49-F238E27FC236}">
                    <a16:creationId xmlns:a16="http://schemas.microsoft.com/office/drawing/2014/main" id="{C328BB9E-BA83-4487-A40C-3640C9EA6DB8}"/>
                  </a:ext>
                </a:extLst>
              </p:cNvPr>
              <p:cNvSpPr/>
              <p:nvPr/>
            </p:nvSpPr>
            <p:spPr>
              <a:xfrm rot="16200000">
                <a:off x="2224374" y="-16821"/>
                <a:ext cx="1261403" cy="3674013"/>
              </a:xfrm>
              <a:custGeom>
                <a:avLst/>
                <a:gdLst>
                  <a:gd name="connsiteX0" fmla="*/ 1261403 w 1261403"/>
                  <a:gd name="connsiteY0" fmla="*/ 210238 h 3674013"/>
                  <a:gd name="connsiteX1" fmla="*/ 1261403 w 1261403"/>
                  <a:gd name="connsiteY1" fmla="*/ 3674013 h 3674013"/>
                  <a:gd name="connsiteX2" fmla="*/ 940190 w 1261403"/>
                  <a:gd name="connsiteY2" fmla="*/ 3674013 h 3674013"/>
                  <a:gd name="connsiteX3" fmla="*/ 933902 w 1261403"/>
                  <a:gd name="connsiteY3" fmla="*/ 3611645 h 3674013"/>
                  <a:gd name="connsiteX4" fmla="*/ 630700 w 1261403"/>
                  <a:gd name="connsiteY4" fmla="*/ 3364528 h 3674013"/>
                  <a:gd name="connsiteX5" fmla="*/ 327498 w 1261403"/>
                  <a:gd name="connsiteY5" fmla="*/ 3611645 h 3674013"/>
                  <a:gd name="connsiteX6" fmla="*/ 321211 w 1261403"/>
                  <a:gd name="connsiteY6" fmla="*/ 3674013 h 3674013"/>
                  <a:gd name="connsiteX7" fmla="*/ 0 w 1261403"/>
                  <a:gd name="connsiteY7" fmla="*/ 3674013 h 3674013"/>
                  <a:gd name="connsiteX8" fmla="*/ 0 w 1261403"/>
                  <a:gd name="connsiteY8" fmla="*/ 210238 h 3674013"/>
                  <a:gd name="connsiteX9" fmla="*/ 210238 w 1261403"/>
                  <a:gd name="connsiteY9" fmla="*/ 0 h 3674013"/>
                  <a:gd name="connsiteX10" fmla="*/ 1051165 w 1261403"/>
                  <a:gd name="connsiteY10" fmla="*/ 0 h 3674013"/>
                  <a:gd name="connsiteX11" fmla="*/ 1261403 w 1261403"/>
                  <a:gd name="connsiteY11" fmla="*/ 210238 h 36740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261403" h="3674013">
                    <a:moveTo>
                      <a:pt x="1261403" y="210238"/>
                    </a:moveTo>
                    <a:lnTo>
                      <a:pt x="1261403" y="3674013"/>
                    </a:lnTo>
                    <a:lnTo>
                      <a:pt x="940190" y="3674013"/>
                    </a:lnTo>
                    <a:lnTo>
                      <a:pt x="933902" y="3611645"/>
                    </a:lnTo>
                    <a:cubicBezTo>
                      <a:pt x="905044" y="3470616"/>
                      <a:pt x="780261" y="3364528"/>
                      <a:pt x="630700" y="3364528"/>
                    </a:cubicBezTo>
                    <a:cubicBezTo>
                      <a:pt x="481139" y="3364528"/>
                      <a:pt x="356357" y="3470616"/>
                      <a:pt x="327498" y="3611645"/>
                    </a:cubicBezTo>
                    <a:lnTo>
                      <a:pt x="321211" y="3674013"/>
                    </a:lnTo>
                    <a:lnTo>
                      <a:pt x="0" y="3674013"/>
                    </a:lnTo>
                    <a:lnTo>
                      <a:pt x="0" y="210238"/>
                    </a:lnTo>
                    <a:cubicBezTo>
                      <a:pt x="0" y="94127"/>
                      <a:pt x="94127" y="0"/>
                      <a:pt x="210238" y="0"/>
                    </a:cubicBezTo>
                    <a:lnTo>
                      <a:pt x="1051165" y="0"/>
                    </a:lnTo>
                    <a:cubicBezTo>
                      <a:pt x="1167276" y="0"/>
                      <a:pt x="1261403" y="94127"/>
                      <a:pt x="1261403" y="210238"/>
                    </a:cubicBezTo>
                    <a:close/>
                  </a:path>
                </a:pathLst>
              </a:custGeom>
              <a:solidFill>
                <a:schemeClr val="bg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4" name="Left Bracket 12">
                <a:extLst>
                  <a:ext uri="{FF2B5EF4-FFF2-40B4-BE49-F238E27FC236}">
                    <a16:creationId xmlns:a16="http://schemas.microsoft.com/office/drawing/2014/main" id="{9A036B36-32C2-451B-BCB8-E0DF87143723}"/>
                  </a:ext>
                </a:extLst>
              </p:cNvPr>
              <p:cNvSpPr/>
              <p:nvPr/>
            </p:nvSpPr>
            <p:spPr>
              <a:xfrm>
                <a:off x="903184" y="1092183"/>
                <a:ext cx="3788898" cy="1434903"/>
              </a:xfrm>
              <a:custGeom>
                <a:avLst/>
                <a:gdLst>
                  <a:gd name="connsiteX0" fmla="*/ 3674013 w 3674013"/>
                  <a:gd name="connsiteY0" fmla="*/ 1434903 h 1434903"/>
                  <a:gd name="connsiteX1" fmla="*/ 0 w 3674013"/>
                  <a:gd name="connsiteY1" fmla="*/ 1392688 h 1434903"/>
                  <a:gd name="connsiteX2" fmla="*/ 0 w 3674013"/>
                  <a:gd name="connsiteY2" fmla="*/ 42215 h 1434903"/>
                  <a:gd name="connsiteX3" fmla="*/ 3674013 w 3674013"/>
                  <a:gd name="connsiteY3" fmla="*/ 0 h 1434903"/>
                  <a:gd name="connsiteX4" fmla="*/ 3674013 w 3674013"/>
                  <a:gd name="connsiteY4" fmla="*/ 1434903 h 1434903"/>
                  <a:gd name="connsiteX0" fmla="*/ 3674013 w 3674013"/>
                  <a:gd name="connsiteY0" fmla="*/ 1434903 h 1434903"/>
                  <a:gd name="connsiteX1" fmla="*/ 0 w 3674013"/>
                  <a:gd name="connsiteY1" fmla="*/ 1392688 h 1434903"/>
                  <a:gd name="connsiteX2" fmla="*/ 0 w 3674013"/>
                  <a:gd name="connsiteY2" fmla="*/ 42215 h 1434903"/>
                  <a:gd name="connsiteX3" fmla="*/ 3674013 w 3674013"/>
                  <a:gd name="connsiteY3" fmla="*/ 0 h 1434903"/>
                  <a:gd name="connsiteX0" fmla="*/ 3674013 w 3674013"/>
                  <a:gd name="connsiteY0" fmla="*/ 1434903 h 1434903"/>
                  <a:gd name="connsiteX1" fmla="*/ 0 w 3674013"/>
                  <a:gd name="connsiteY1" fmla="*/ 1392688 h 1434903"/>
                  <a:gd name="connsiteX2" fmla="*/ 0 w 3674013"/>
                  <a:gd name="connsiteY2" fmla="*/ 42215 h 1434903"/>
                  <a:gd name="connsiteX3" fmla="*/ 3674013 w 3674013"/>
                  <a:gd name="connsiteY3" fmla="*/ 0 h 1434903"/>
                  <a:gd name="connsiteX4" fmla="*/ 3674013 w 3674013"/>
                  <a:gd name="connsiteY4" fmla="*/ 1434903 h 1434903"/>
                  <a:gd name="connsiteX0" fmla="*/ 3674013 w 3674013"/>
                  <a:gd name="connsiteY0" fmla="*/ 1434903 h 1434903"/>
                  <a:gd name="connsiteX1" fmla="*/ 0 w 3674013"/>
                  <a:gd name="connsiteY1" fmla="*/ 1392688 h 1434903"/>
                  <a:gd name="connsiteX2" fmla="*/ 0 w 3674013"/>
                  <a:gd name="connsiteY2" fmla="*/ 42215 h 1434903"/>
                  <a:gd name="connsiteX3" fmla="*/ 3674013 w 3674013"/>
                  <a:gd name="connsiteY3" fmla="*/ 0 h 1434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74013" h="1434903" stroke="0" extrusionOk="0">
                    <a:moveTo>
                      <a:pt x="3674013" y="1434903"/>
                    </a:moveTo>
                    <a:cubicBezTo>
                      <a:pt x="1644912" y="1434903"/>
                      <a:pt x="0" y="1416003"/>
                      <a:pt x="0" y="1392688"/>
                    </a:cubicBezTo>
                    <a:lnTo>
                      <a:pt x="0" y="42215"/>
                    </a:lnTo>
                    <a:cubicBezTo>
                      <a:pt x="0" y="18900"/>
                      <a:pt x="1644912" y="0"/>
                      <a:pt x="3674013" y="0"/>
                    </a:cubicBezTo>
                    <a:lnTo>
                      <a:pt x="3674013" y="1434903"/>
                    </a:lnTo>
                    <a:close/>
                  </a:path>
                  <a:path w="3674013" h="1434903" fill="none">
                    <a:moveTo>
                      <a:pt x="3674013" y="1434903"/>
                    </a:moveTo>
                    <a:cubicBezTo>
                      <a:pt x="1644912" y="1434903"/>
                      <a:pt x="0" y="1416003"/>
                      <a:pt x="0" y="1392688"/>
                    </a:cubicBezTo>
                    <a:lnTo>
                      <a:pt x="0" y="42215"/>
                    </a:lnTo>
                    <a:cubicBezTo>
                      <a:pt x="0" y="18900"/>
                      <a:pt x="1644912" y="0"/>
                      <a:pt x="3674013" y="0"/>
                    </a:cubicBezTo>
                  </a:path>
                </a:pathLst>
              </a:custGeom>
              <a:ln w="9525">
                <a:solidFill>
                  <a:schemeClr val="bg1">
                    <a:lumMod val="9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936A1819-B2E6-4463-837D-56D1EEC9E752}"/>
                  </a:ext>
                </a:extLst>
              </p:cNvPr>
              <p:cNvSpPr txBox="1"/>
              <p:nvPr/>
            </p:nvSpPr>
            <p:spPr>
              <a:xfrm>
                <a:off x="1050138" y="1053985"/>
                <a:ext cx="3189445" cy="17635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8800" b="1" dirty="0">
                  <a:solidFill>
                    <a:schemeClr val="bg1"/>
                  </a:solidFill>
                  <a:latin typeface="Century Gothic" panose="020B0502020202020204" pitchFamily="34" charset="0"/>
                </a:endParaRPr>
              </a:p>
            </p:txBody>
          </p:sp>
        </p:grp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761A816A-E3F0-4A4A-B1B0-5C678521436A}"/>
              </a:ext>
            </a:extLst>
          </p:cNvPr>
          <p:cNvSpPr/>
          <p:nvPr/>
        </p:nvSpPr>
        <p:spPr>
          <a:xfrm>
            <a:off x="114300" y="76203"/>
            <a:ext cx="11963400" cy="6657109"/>
          </a:xfrm>
          <a:prstGeom prst="rect">
            <a:avLst/>
          </a:prstGeom>
          <a:noFill/>
          <a:ln w="22225">
            <a:solidFill>
              <a:srgbClr val="3CA5E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1C2B136-324E-2132-50BA-1E3A16872D93}"/>
              </a:ext>
            </a:extLst>
          </p:cNvPr>
          <p:cNvSpPr/>
          <p:nvPr/>
        </p:nvSpPr>
        <p:spPr>
          <a:xfrm>
            <a:off x="1390360" y="1742671"/>
            <a:ext cx="904399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>
                <a:latin typeface="NikoshBAN" panose="02000000000000000000" pitchFamily="2" charset="0"/>
                <a:cs typeface="NikoshBAN" panose="02000000000000000000" pitchFamily="2" charset="0"/>
              </a:rPr>
              <a:t>এ </a:t>
            </a:r>
            <a:r>
              <a:rPr lang="en-US" sz="44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পাঠ</a:t>
            </a:r>
            <a:r>
              <a:rPr lang="en-US" sz="44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4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শেষে</a:t>
            </a:r>
            <a:r>
              <a:rPr lang="en-US" sz="44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4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শিক্ষার্থীরা</a:t>
            </a:r>
            <a:r>
              <a:rPr lang="en-US" sz="4400" b="1" dirty="0">
                <a:latin typeface="NikoshBAN" panose="02000000000000000000" pitchFamily="2" charset="0"/>
                <a:cs typeface="NikoshBAN" panose="02000000000000000000" pitchFamily="2" charset="0"/>
              </a:rPr>
              <a:t>--------------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5A4A9E-9FCD-909D-2915-7CB27298E496}"/>
              </a:ext>
            </a:extLst>
          </p:cNvPr>
          <p:cNvSpPr/>
          <p:nvPr/>
        </p:nvSpPr>
        <p:spPr>
          <a:xfrm>
            <a:off x="2134762" y="2957907"/>
            <a:ext cx="112588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+mj-lt"/>
              </a:rPr>
              <a:t>৯.১.১ </a:t>
            </a:r>
            <a:r>
              <a:rPr lang="en-US" sz="2800" b="1" dirty="0" err="1">
                <a:latin typeface="+mj-lt"/>
              </a:rPr>
              <a:t>বাংলা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বর্ণমালার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স্বরবর্ণ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ক্রমানুসারে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স্পষ্টস্বরে</a:t>
            </a:r>
            <a:r>
              <a:rPr lang="en-US" sz="2800" b="1" dirty="0">
                <a:latin typeface="+mj-lt"/>
              </a:rPr>
              <a:t> ও </a:t>
            </a:r>
            <a:r>
              <a:rPr lang="en-US" sz="2800" b="1" dirty="0" err="1">
                <a:latin typeface="+mj-lt"/>
              </a:rPr>
              <a:t>শুদ্ধ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উচ্চারণে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পড়তে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পারবে</a:t>
            </a:r>
            <a:r>
              <a:rPr lang="en-US" sz="2800" b="1" dirty="0">
                <a:latin typeface="+mj-lt"/>
              </a:rPr>
              <a:t>।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3945A72C-B680-E539-08D4-29A88BC8D7B8}"/>
              </a:ext>
            </a:extLst>
          </p:cNvPr>
          <p:cNvSpPr/>
          <p:nvPr/>
        </p:nvSpPr>
        <p:spPr>
          <a:xfrm>
            <a:off x="1311384" y="3024093"/>
            <a:ext cx="564577" cy="381000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F6764D3-F806-D4CF-EE78-1D8B341F9D05}"/>
              </a:ext>
            </a:extLst>
          </p:cNvPr>
          <p:cNvSpPr/>
          <p:nvPr/>
        </p:nvSpPr>
        <p:spPr>
          <a:xfrm>
            <a:off x="2057400" y="3931892"/>
            <a:ext cx="112588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১৩.১.১ </a:t>
            </a:r>
            <a:r>
              <a:rPr lang="en-US" sz="2800" b="1" dirty="0" err="1"/>
              <a:t>সঠিক</a:t>
            </a:r>
            <a:r>
              <a:rPr lang="en-US" sz="2800" b="1" dirty="0"/>
              <a:t> </a:t>
            </a:r>
            <a:r>
              <a:rPr lang="en-US" sz="2800" b="1" dirty="0" err="1"/>
              <a:t>প্রবাহে</a:t>
            </a:r>
            <a:r>
              <a:rPr lang="en-US" sz="2800" b="1" dirty="0"/>
              <a:t> ও </a:t>
            </a:r>
            <a:r>
              <a:rPr lang="en-US" sz="2800" b="1" dirty="0" err="1"/>
              <a:t>আকৃতিতে</a:t>
            </a:r>
            <a:r>
              <a:rPr lang="en-US" sz="2800" b="1" dirty="0"/>
              <a:t> </a:t>
            </a:r>
            <a:r>
              <a:rPr lang="en-US" sz="2800" b="1" dirty="0" err="1"/>
              <a:t>বাংলা</a:t>
            </a:r>
            <a:r>
              <a:rPr lang="en-US" sz="2800" b="1" dirty="0"/>
              <a:t> </a:t>
            </a:r>
            <a:r>
              <a:rPr lang="en-US" sz="2800" b="1" dirty="0" err="1"/>
              <a:t>বর্ণমালা</a:t>
            </a:r>
            <a:r>
              <a:rPr lang="en-US" sz="2800" b="1" dirty="0"/>
              <a:t> </a:t>
            </a:r>
            <a:r>
              <a:rPr lang="en-US" sz="2800" b="1" dirty="0" err="1"/>
              <a:t>লিখতে</a:t>
            </a:r>
            <a:r>
              <a:rPr lang="en-US" sz="2800" b="1" dirty="0"/>
              <a:t> </a:t>
            </a:r>
            <a:r>
              <a:rPr lang="en-US" sz="2800" b="1" dirty="0" err="1"/>
              <a:t>পারবে</a:t>
            </a:r>
            <a:r>
              <a:rPr lang="en-US" sz="2800" b="1" dirty="0"/>
              <a:t>।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9155586D-F147-C0B4-EC8F-9908E60BD210}"/>
              </a:ext>
            </a:extLst>
          </p:cNvPr>
          <p:cNvSpPr/>
          <p:nvPr/>
        </p:nvSpPr>
        <p:spPr>
          <a:xfrm>
            <a:off x="1243961" y="4076225"/>
            <a:ext cx="564577" cy="381000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926192"/>
      </p:ext>
    </p:extLst>
  </p:cSld>
  <p:clrMapOvr>
    <a:masterClrMapping/>
  </p:clrMapOvr>
  <p:transition spd="slow">
    <p:push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path" presetSubtype="0" accel="50000" fill="hold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4.79167E-6 1.48148E-6 L 0.24583 -0.00023 " pathEditMode="relative" rAng="0" ptsTypes="AA" p14:bounceEnd="50000">
                                          <p:cBhvr>
                                            <p:cTn id="6" dur="20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2292" y="-2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22" presetClass="entr" presetSubtype="8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" fill="hold">
                          <p:stCondLst>
                            <p:cond delay="indefinite"/>
                          </p:stCondLst>
                          <p:childTnLst>
                            <p:par>
                              <p:cTn id="1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2" presetClass="entr" presetSubtype="8" fill="hold" grpId="0" nodeType="click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9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0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8" fill="hold" grpId="0" nodeType="click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9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2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2" grpId="0" animBg="1"/>
          <p:bldP spid="14" grpId="0"/>
          <p:bldP spid="5" grpId="0"/>
          <p:bldP spid="10" grpId="0" animBg="1"/>
          <p:bldP spid="2" grpId="0"/>
          <p:bldP spid="3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path" presetSubtype="0" ac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4.79167E-6 1.48148E-6 L 0.24583 -0.00023 " pathEditMode="relative" rAng="0" ptsTypes="AA">
                                          <p:cBhvr>
                                            <p:cTn id="6" dur="20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2292" y="-2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22" presetClass="entr" presetSubtype="8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" fill="hold">
                          <p:stCondLst>
                            <p:cond delay="indefinite"/>
                          </p:stCondLst>
                          <p:childTnLst>
                            <p:par>
                              <p:cTn id="1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2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2" grpId="0" animBg="1"/>
          <p:bldP spid="14" grpId="0"/>
          <p:bldP spid="5" grpId="0"/>
          <p:bldP spid="10" grpId="0" animBg="1"/>
          <p:bldP spid="2" grpId="0"/>
          <p:bldP spid="3" grpId="0" animBg="1"/>
        </p:bld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DD52F88C-71CA-B00D-E780-1271C01FDF94}"/>
              </a:ext>
            </a:extLst>
          </p:cNvPr>
          <p:cNvGrpSpPr/>
          <p:nvPr/>
        </p:nvGrpSpPr>
        <p:grpSpPr>
          <a:xfrm>
            <a:off x="861602" y="2539659"/>
            <a:ext cx="10816876" cy="2335809"/>
            <a:chOff x="861602" y="2539659"/>
            <a:chExt cx="10816876" cy="233580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AD3AEB4-BAB8-C7F7-EBB6-E0A513DFBD23}"/>
                </a:ext>
              </a:extLst>
            </p:cNvPr>
            <p:cNvSpPr txBox="1"/>
            <p:nvPr/>
          </p:nvSpPr>
          <p:spPr>
            <a:xfrm>
              <a:off x="861602" y="2539659"/>
              <a:ext cx="10816876" cy="175432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আমি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কিছু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শব্দ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বলবো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,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যে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শব্দ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গুলোর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শুরুতে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>
                  <a:solidFill>
                    <a:srgbClr val="FF0000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এ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-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ধ্বনি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আছে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সেগুলো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বলার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সাথে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সাথে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হাত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তুলবো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,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শুরুতে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>
                  <a:solidFill>
                    <a:srgbClr val="FF0000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এ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-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ধ্বনি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না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থাকলে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হাত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তুলবো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না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।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এখন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আমি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করে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দেখাচ্ছি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,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তোমরা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শুধু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দেখ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।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95FE085-C0C5-18C5-E58D-F5F623069244}"/>
                </a:ext>
              </a:extLst>
            </p:cNvPr>
            <p:cNvSpPr txBox="1"/>
            <p:nvPr/>
          </p:nvSpPr>
          <p:spPr>
            <a:xfrm>
              <a:off x="2411120" y="4229137"/>
              <a:ext cx="7369760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ctr">
                <a:defRPr sz="36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defRPr>
              </a:lvl1pPr>
            </a:lstStyle>
            <a:p>
              <a:r>
                <a:rPr lang="en-US" dirty="0" err="1">
                  <a:solidFill>
                    <a:srgbClr val="008481"/>
                  </a:solidFill>
                </a:rPr>
                <a:t>এষা</a:t>
              </a:r>
              <a:r>
                <a:rPr lang="en-US" dirty="0">
                  <a:solidFill>
                    <a:srgbClr val="008481"/>
                  </a:solidFill>
                </a:rPr>
                <a:t>, </a:t>
              </a:r>
              <a:r>
                <a:rPr lang="en-US" dirty="0" err="1">
                  <a:solidFill>
                    <a:srgbClr val="008481"/>
                  </a:solidFill>
                </a:rPr>
                <a:t>এক</a:t>
              </a:r>
              <a:r>
                <a:rPr lang="en-US" dirty="0">
                  <a:solidFill>
                    <a:srgbClr val="008481"/>
                  </a:solidFill>
                </a:rPr>
                <a:t>, </a:t>
              </a:r>
              <a:r>
                <a:rPr lang="en-US" dirty="0" err="1">
                  <a:solidFill>
                    <a:srgbClr val="008481"/>
                  </a:solidFill>
                </a:rPr>
                <a:t>অজ</a:t>
              </a:r>
              <a:r>
                <a:rPr lang="en-US" dirty="0">
                  <a:solidFill>
                    <a:srgbClr val="008481"/>
                  </a:solidFill>
                </a:rPr>
                <a:t>, </a:t>
              </a:r>
              <a:r>
                <a:rPr lang="en-US" dirty="0" err="1">
                  <a:solidFill>
                    <a:srgbClr val="008481"/>
                  </a:solidFill>
                </a:rPr>
                <a:t>একটা</a:t>
              </a:r>
              <a:r>
                <a:rPr lang="en-US" dirty="0">
                  <a:solidFill>
                    <a:srgbClr val="008481"/>
                  </a:solidFill>
                </a:rPr>
                <a:t>, </a:t>
              </a:r>
              <a:r>
                <a:rPr lang="en-US" dirty="0" err="1">
                  <a:solidFill>
                    <a:srgbClr val="008481"/>
                  </a:solidFill>
                </a:rPr>
                <a:t>আতা</a:t>
              </a:r>
              <a:r>
                <a:rPr lang="en-US" dirty="0">
                  <a:solidFill>
                    <a:srgbClr val="008481"/>
                  </a:solidFill>
                </a:rPr>
                <a:t>, </a:t>
              </a:r>
              <a:r>
                <a:rPr lang="en-US" dirty="0" err="1">
                  <a:solidFill>
                    <a:srgbClr val="008481"/>
                  </a:solidFill>
                </a:rPr>
                <a:t>মাথা</a:t>
              </a:r>
              <a:r>
                <a:rPr lang="en-US" dirty="0">
                  <a:solidFill>
                    <a:srgbClr val="008481"/>
                  </a:solidFill>
                </a:rPr>
                <a:t>, </a:t>
              </a:r>
              <a:r>
                <a:rPr lang="en-US" dirty="0" err="1">
                  <a:solidFill>
                    <a:srgbClr val="008481"/>
                  </a:solidFill>
                </a:rPr>
                <a:t>অক</a:t>
              </a:r>
              <a:r>
                <a:rPr lang="en-US" dirty="0">
                  <a:solidFill>
                    <a:srgbClr val="008481"/>
                  </a:solidFill>
                </a:rPr>
                <a:t>, </a:t>
              </a:r>
              <a:r>
                <a:rPr lang="en-US" dirty="0" err="1">
                  <a:solidFill>
                    <a:srgbClr val="008481"/>
                  </a:solidFill>
                </a:rPr>
                <a:t>এক</a:t>
              </a:r>
              <a:r>
                <a:rPr lang="en-US" dirty="0">
                  <a:solidFill>
                    <a:srgbClr val="008481"/>
                  </a:solidFill>
                </a:rPr>
                <a:t>।</a:t>
              </a:r>
              <a:endParaRPr lang="en-US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36C2331F-3629-4073-5FBA-474A79E56E11}"/>
              </a:ext>
            </a:extLst>
          </p:cNvPr>
          <p:cNvGrpSpPr/>
          <p:nvPr/>
        </p:nvGrpSpPr>
        <p:grpSpPr>
          <a:xfrm>
            <a:off x="-152400" y="292629"/>
            <a:ext cx="9617766" cy="1137608"/>
            <a:chOff x="-16566" y="303529"/>
            <a:chExt cx="8931965" cy="1137608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B8E1082-85BD-6740-F45F-EA6BF734982C}"/>
                </a:ext>
              </a:extLst>
            </p:cNvPr>
            <p:cNvGrpSpPr/>
            <p:nvPr/>
          </p:nvGrpSpPr>
          <p:grpSpPr>
            <a:xfrm>
              <a:off x="389205" y="303529"/>
              <a:ext cx="8297595" cy="1137608"/>
              <a:chOff x="389206" y="151129"/>
              <a:chExt cx="7809930" cy="1320224"/>
            </a:xfrm>
          </p:grpSpPr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9A4B932E-A4AD-F1E1-146A-6F845357AC25}"/>
                  </a:ext>
                </a:extLst>
              </p:cNvPr>
              <p:cNvSpPr/>
              <p:nvPr/>
            </p:nvSpPr>
            <p:spPr>
              <a:xfrm rot="231738">
                <a:off x="905588" y="685516"/>
                <a:ext cx="7029487" cy="785837"/>
              </a:xfrm>
              <a:prstGeom prst="roundRect">
                <a:avLst/>
              </a:prstGeom>
              <a:solidFill>
                <a:schemeClr val="tx1">
                  <a:alpha val="25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5A43C225-2D7C-645D-3782-36F047054124}"/>
                  </a:ext>
                </a:extLst>
              </p:cNvPr>
              <p:cNvSpPr/>
              <p:nvPr/>
            </p:nvSpPr>
            <p:spPr>
              <a:xfrm>
                <a:off x="389206" y="151129"/>
                <a:ext cx="7809930" cy="1012874"/>
              </a:xfrm>
              <a:prstGeom prst="roundRect">
                <a:avLst/>
              </a:prstGeom>
              <a:gradFill flip="none" rotWithShape="1">
                <a:gsLst>
                  <a:gs pos="0">
                    <a:srgbClr val="00CC99"/>
                  </a:gs>
                  <a:gs pos="100000">
                    <a:srgbClr val="008080"/>
                  </a:gs>
                </a:gsLst>
                <a:lin ang="0" scaled="1"/>
                <a:tileRect/>
              </a:gradFill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1F8BBAB-E425-14E7-6953-99DABFD680D7}"/>
                </a:ext>
              </a:extLst>
            </p:cNvPr>
            <p:cNvSpPr txBox="1"/>
            <p:nvPr/>
          </p:nvSpPr>
          <p:spPr>
            <a:xfrm>
              <a:off x="-16566" y="421072"/>
              <a:ext cx="8931965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4000" b="1" dirty="0" err="1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দেখি</a:t>
              </a:r>
              <a:r>
                <a:rPr lang="en-US" sz="40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4000" b="1" dirty="0" err="1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আমাদের</a:t>
              </a:r>
              <a:r>
                <a:rPr lang="en-US" sz="40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4000" b="1" dirty="0" err="1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গত</a:t>
              </a:r>
              <a:r>
                <a:rPr lang="en-US" sz="40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4000" b="1" dirty="0" err="1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পাঠের</a:t>
              </a:r>
              <a:r>
                <a:rPr lang="en-US" sz="40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4000" b="1" dirty="0" err="1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বর্ণ</a:t>
              </a:r>
              <a:r>
                <a:rPr lang="en-US" sz="40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4000" b="1" dirty="0" err="1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গুলো</a:t>
              </a:r>
              <a:r>
                <a:rPr lang="en-US" sz="40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4000" b="1" dirty="0" err="1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মনে</a:t>
              </a:r>
              <a:r>
                <a:rPr lang="en-US" sz="40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4000" b="1" dirty="0" err="1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আছে</a:t>
              </a:r>
              <a:r>
                <a:rPr lang="en-US" sz="40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4000" b="1" dirty="0" err="1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কি</a:t>
              </a:r>
              <a:r>
                <a:rPr lang="en-US" sz="40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4000" b="1" dirty="0" err="1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না</a:t>
              </a:r>
              <a:r>
                <a:rPr lang="en-US" sz="40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?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F5D4A38-2052-F7C3-0E7D-8619948AFE7D}"/>
              </a:ext>
            </a:extLst>
          </p:cNvPr>
          <p:cNvSpPr txBox="1"/>
          <p:nvPr/>
        </p:nvSpPr>
        <p:spPr>
          <a:xfrm>
            <a:off x="861602" y="2537990"/>
            <a:ext cx="1081687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আমি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কিছু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শব্দ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বলবো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,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যে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শব্দ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গুলোর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শুরুতে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>
                <a:solidFill>
                  <a:srgbClr val="FF00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এ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-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ধ্বনি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আছে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সেগুলো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বলার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সাথে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সাথে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হাত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তুলবো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,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শুরুতে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>
                <a:solidFill>
                  <a:srgbClr val="FF00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এ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-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ধ্বনি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না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থাকলে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হাত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তুলবো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না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।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এখন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আমি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করে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দেখাচ্ছি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,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আমার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সাথে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তোমরাও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কর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।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5995DA-3D61-72F6-3F14-941191BE99D0}"/>
              </a:ext>
            </a:extLst>
          </p:cNvPr>
          <p:cNvSpPr txBox="1"/>
          <p:nvPr/>
        </p:nvSpPr>
        <p:spPr>
          <a:xfrm>
            <a:off x="861602" y="2536321"/>
            <a:ext cx="1081687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আমি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কিছু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শব্দ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বলবো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,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যে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শব্দ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গুলোর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শুরুতে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>
                <a:solidFill>
                  <a:srgbClr val="FF00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এ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-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ধ্বনি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আছে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সেগুলো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বলার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সাথে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সাথে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তোমরা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হাত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তুলবো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,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শুরুতে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>
                <a:solidFill>
                  <a:srgbClr val="FF00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এ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-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ধ্বনি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না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থাকলে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হাত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তুলবো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না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।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এবার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শুধু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তোমরা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হাত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উঠাও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।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F86BABF-67D5-2466-DE4E-3983DEAA818D}"/>
              </a:ext>
            </a:extLst>
          </p:cNvPr>
          <p:cNvSpPr/>
          <p:nvPr/>
        </p:nvSpPr>
        <p:spPr>
          <a:xfrm>
            <a:off x="114300" y="152400"/>
            <a:ext cx="11963400" cy="6477000"/>
          </a:xfrm>
          <a:prstGeom prst="rect">
            <a:avLst/>
          </a:prstGeom>
          <a:noFill/>
          <a:ln w="22225">
            <a:solidFill>
              <a:srgbClr val="3CA5E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6253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9|1.8|1|1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9|1.8|1|1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NikoshBAN"/>
        <a:ea typeface=""/>
        <a:cs typeface="NikoshBAN"/>
      </a:majorFont>
      <a:minorFont>
        <a:latin typeface="NikoshBAN"/>
        <a:ea typeface=""/>
        <a:cs typeface="NikoshB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3200" dirty="0">
            <a:latin typeface="NikoshBAN" panose="02000000000000000000" pitchFamily="2" charset="0"/>
            <a:cs typeface="NikoshBAN" panose="02000000000000000000" pitchFamily="2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7686</TotalTime>
  <Words>513</Words>
  <Application>Microsoft Office PowerPoint</Application>
  <PresentationFormat>Widescreen</PresentationFormat>
  <Paragraphs>63</Paragraphs>
  <Slides>21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Arial Black</vt:lpstr>
      <vt:lpstr>Calibri</vt:lpstr>
      <vt:lpstr>Century Gothic</vt:lpstr>
      <vt:lpstr>NikoshBAN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Abu Hasan</cp:lastModifiedBy>
  <cp:revision>567</cp:revision>
  <dcterms:created xsi:type="dcterms:W3CDTF">2006-08-16T00:00:00Z</dcterms:created>
  <dcterms:modified xsi:type="dcterms:W3CDTF">2023-10-12T10:36:54Z</dcterms:modified>
</cp:coreProperties>
</file>