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7" r:id="rId2"/>
    <p:sldId id="267" r:id="rId3"/>
    <p:sldId id="259" r:id="rId4"/>
    <p:sldId id="271" r:id="rId5"/>
    <p:sldId id="474" r:id="rId6"/>
    <p:sldId id="501" r:id="rId7"/>
    <p:sldId id="274" r:id="rId8"/>
    <p:sldId id="275" r:id="rId9"/>
    <p:sldId id="493" r:id="rId10"/>
    <p:sldId id="499" r:id="rId11"/>
    <p:sldId id="494" r:id="rId12"/>
    <p:sldId id="502" r:id="rId13"/>
    <p:sldId id="510" r:id="rId14"/>
    <p:sldId id="511" r:id="rId15"/>
    <p:sldId id="513" r:id="rId16"/>
    <p:sldId id="503" r:id="rId17"/>
    <p:sldId id="462" r:id="rId18"/>
    <p:sldId id="49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161D"/>
    <a:srgbClr val="393D32"/>
    <a:srgbClr val="1D7472"/>
    <a:srgbClr val="85A9A2"/>
    <a:srgbClr val="EBF1DE"/>
    <a:srgbClr val="E92F33"/>
    <a:srgbClr val="668F87"/>
    <a:srgbClr val="031F22"/>
    <a:srgbClr val="F2B5B6"/>
    <a:srgbClr val="EEB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7" autoAdjust="0"/>
    <p:restoredTop sz="94374" autoAdjust="0"/>
  </p:normalViewPr>
  <p:slideViewPr>
    <p:cSldViewPr>
      <p:cViewPr>
        <p:scale>
          <a:sx n="50" d="100"/>
          <a:sy n="50" d="100"/>
        </p:scale>
        <p:origin x="780" y="552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10/14/2023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10/14/2023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2D4C5-898F-8917-7996-82C4E845C509}"/>
              </a:ext>
            </a:extLst>
          </p:cNvPr>
          <p:cNvSpPr txBox="1"/>
          <p:nvPr/>
        </p:nvSpPr>
        <p:spPr>
          <a:xfrm>
            <a:off x="7391400" y="2652272"/>
            <a:ext cx="4016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96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লকপি</a:t>
            </a:r>
            <a:endParaRPr lang="en-US" sz="96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5F567-2053-895B-43B8-ED3DA6D334C5}"/>
              </a:ext>
            </a:extLst>
          </p:cNvPr>
          <p:cNvSpPr/>
          <p:nvPr/>
        </p:nvSpPr>
        <p:spPr>
          <a:xfrm>
            <a:off x="304800" y="5029200"/>
            <a:ext cx="11658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888" y="276761"/>
            <a:ext cx="548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এটা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কীসের</a:t>
            </a:r>
            <a:r>
              <a: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ছবি</a:t>
            </a:r>
            <a:r>
              <a:rPr lang="bn-IN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  <a:endParaRPr lang="en-US" sz="6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4E0AC1-E13F-479E-0E9F-AA18138EC6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0" t="-1262" r="1700" b="7262"/>
          <a:stretch/>
        </p:blipFill>
        <p:spPr>
          <a:xfrm flipH="1">
            <a:off x="702872" y="1233672"/>
            <a:ext cx="5486399" cy="51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655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ও</a:t>
            </a:r>
            <a:r>
              <a:rPr lang="en-US" sz="8800" b="1" dirty="0" err="1"/>
              <a:t>লকপি</a:t>
            </a:r>
            <a:r>
              <a:rPr lang="en-US" sz="8800" b="1" dirty="0"/>
              <a:t> </a:t>
            </a:r>
            <a:r>
              <a:rPr lang="en-US" sz="8800" b="1" dirty="0" err="1"/>
              <a:t>খাও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ঔ</a:t>
            </a:r>
            <a:r>
              <a:rPr lang="en-US" sz="8800" b="1" dirty="0" err="1"/>
              <a:t>ষধ</a:t>
            </a:r>
            <a:r>
              <a:rPr lang="en-US" sz="8800" b="1" dirty="0"/>
              <a:t> </a:t>
            </a:r>
            <a:r>
              <a:rPr lang="en-US" sz="8800" b="1" dirty="0" err="1"/>
              <a:t>দাও</a:t>
            </a:r>
            <a:r>
              <a:rPr lang="en-US" sz="8800" b="1" dirty="0"/>
              <a:t>।</a:t>
            </a:r>
          </a:p>
          <a:p>
            <a:pPr algn="ctr"/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990600" y="2528434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ও</a:t>
            </a:r>
            <a:r>
              <a:rPr lang="en-US" sz="8800" dirty="0" err="1">
                <a:solidFill>
                  <a:schemeClr val="tx1"/>
                </a:solidFill>
              </a:rPr>
              <a:t>লকপি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খাও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  <a:br>
              <a:rPr lang="en-US" sz="8800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(৫-৬বার)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133600" y="2321004"/>
            <a:ext cx="96012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13800" dirty="0"/>
              <a:t>ও-</a:t>
            </a:r>
            <a:r>
              <a:rPr lang="en-US" sz="13800" dirty="0">
                <a:solidFill>
                  <a:schemeClr val="tx1"/>
                </a:solidFill>
              </a:rPr>
              <a:t>ল-ক-</a:t>
            </a:r>
            <a:r>
              <a:rPr lang="en-US" sz="13800" dirty="0" err="1">
                <a:solidFill>
                  <a:schemeClr val="tx1"/>
                </a:solidFill>
              </a:rPr>
              <a:t>পি</a:t>
            </a:r>
            <a:r>
              <a:rPr lang="en-US" sz="13800" b="1" dirty="0"/>
              <a:t> </a:t>
            </a:r>
            <a:r>
              <a:rPr lang="en-US" sz="6000" b="1" dirty="0">
                <a:solidFill>
                  <a:schemeClr val="tx1"/>
                </a:solidFill>
              </a:rPr>
              <a:t>(৫-৬বার) </a:t>
            </a:r>
            <a:endParaRPr lang="en-US" sz="13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2667000" y="33528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/>
              <a:t>ও</a:t>
            </a:r>
            <a:r>
              <a:rPr lang="en-US" sz="49600" b="1"/>
              <a:t> </a:t>
            </a:r>
            <a:r>
              <a:rPr lang="en-US" sz="13800" b="1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D52F88C-71CA-B00D-E780-1271C01FDF94}"/>
              </a:ext>
            </a:extLst>
          </p:cNvPr>
          <p:cNvGrpSpPr/>
          <p:nvPr/>
        </p:nvGrpSpPr>
        <p:grpSpPr>
          <a:xfrm>
            <a:off x="861602" y="2539659"/>
            <a:ext cx="10816876" cy="2400657"/>
            <a:chOff x="861602" y="2539659"/>
            <a:chExt cx="10816876" cy="24006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3AEB4-BAB8-C7F7-EBB6-E0A513DFBD23}"/>
                </a:ext>
              </a:extLst>
            </p:cNvPr>
            <p:cNvSpPr txBox="1"/>
            <p:nvPr/>
          </p:nvSpPr>
          <p:spPr>
            <a:xfrm>
              <a:off x="861602" y="2539659"/>
              <a:ext cx="108168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কিছু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যে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শব্দ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গুলোর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ও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সেগুলো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বলার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সাথে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শুরুতে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ও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-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ধ্বনি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থাকলে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হাত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তুলবো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না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এখন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আমি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করে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দেখাচ্ছি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তোমরা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শুধু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36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দেখ</a:t>
              </a:r>
              <a:r>
                <a:rPr lang="en-US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5FE085-C0C5-18C5-E58D-F5F623069244}"/>
                </a:ext>
              </a:extLst>
            </p:cNvPr>
            <p:cNvSpPr txBox="1"/>
            <p:nvPr/>
          </p:nvSpPr>
          <p:spPr>
            <a:xfrm>
              <a:off x="2394555" y="4293985"/>
              <a:ext cx="73697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3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defRPr>
              </a:lvl1pPr>
            </a:lstStyle>
            <a:p>
              <a:r>
                <a:rPr lang="en-US" dirty="0" err="1">
                  <a:solidFill>
                    <a:srgbClr val="008481"/>
                  </a:solidFill>
                </a:rPr>
                <a:t>ওল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এক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ওগো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ঝাড়ু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আম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ওড়না</a:t>
              </a:r>
              <a:r>
                <a:rPr lang="en-US" dirty="0">
                  <a:solidFill>
                    <a:srgbClr val="008481"/>
                  </a:solidFill>
                </a:rPr>
                <a:t>, </a:t>
              </a:r>
              <a:r>
                <a:rPr lang="en-US" dirty="0" err="1">
                  <a:solidFill>
                    <a:srgbClr val="008481"/>
                  </a:solidFill>
                </a:rPr>
                <a:t>অক</a:t>
              </a:r>
              <a:r>
                <a:rPr lang="en-US" dirty="0">
                  <a:solidFill>
                    <a:srgbClr val="008481"/>
                  </a:solidFill>
                </a:rPr>
                <a:t>, । 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এখন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দেখাচ্ছি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95DA-3D61-72F6-3F14-941191BE99D0}"/>
              </a:ext>
            </a:extLst>
          </p:cNvPr>
          <p:cNvSpPr txBox="1"/>
          <p:nvPr/>
        </p:nvSpPr>
        <p:spPr>
          <a:xfrm>
            <a:off x="861602" y="2536321"/>
            <a:ext cx="10816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কিছু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গুলোর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আছে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সেগুলো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শুরুতে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-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ধ্বনি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থাকলে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তুলবো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শুধু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উঠাও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5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9A873-E2A6-3D64-07C5-6765FA83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1287" y="714600"/>
            <a:ext cx="4402521" cy="5866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F6222-70AA-505D-4EF8-BFB6C1C709D3}"/>
              </a:ext>
            </a:extLst>
          </p:cNvPr>
          <p:cNvSpPr txBox="1"/>
          <p:nvPr/>
        </p:nvSpPr>
        <p:spPr>
          <a:xfrm>
            <a:off x="7293888" y="2497976"/>
            <a:ext cx="4953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dirty="0" err="1">
                <a:solidFill>
                  <a:srgbClr val="C7161D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ঔ</a:t>
            </a:r>
            <a:r>
              <a:rPr lang="en-US" sz="11500" b="1" dirty="0" err="1">
                <a:solidFill>
                  <a:srgbClr val="393D32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ষধ</a:t>
            </a:r>
            <a:endParaRPr lang="en-US" sz="11500" b="1" dirty="0">
              <a:solidFill>
                <a:srgbClr val="393D32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8B83B5-9A09-54E0-A4DE-3CB90666DD20}"/>
              </a:ext>
            </a:extLst>
          </p:cNvPr>
          <p:cNvGrpSpPr/>
          <p:nvPr/>
        </p:nvGrpSpPr>
        <p:grpSpPr>
          <a:xfrm>
            <a:off x="-54888" y="276761"/>
            <a:ext cx="5486400" cy="1171039"/>
            <a:chOff x="-54888" y="276761"/>
            <a:chExt cx="5486400" cy="11710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7CE07C-5CB7-868F-A7E3-A7DC64D4D1E5}"/>
                </a:ext>
              </a:extLst>
            </p:cNvPr>
            <p:cNvGrpSpPr/>
            <p:nvPr/>
          </p:nvGrpSpPr>
          <p:grpSpPr>
            <a:xfrm>
              <a:off x="423625" y="276761"/>
              <a:ext cx="4529375" cy="1171039"/>
              <a:chOff x="389206" y="151129"/>
              <a:chExt cx="5012788" cy="123952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1B12EB2-68E7-5710-F5F1-19053D5E4CAF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222395-1370-B382-B4F5-1929C6437382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29015F-0998-C724-9ADE-9C6DDB3ACA3F}"/>
                </a:ext>
              </a:extLst>
            </p:cNvPr>
            <p:cNvSpPr txBox="1"/>
            <p:nvPr/>
          </p:nvSpPr>
          <p:spPr>
            <a:xfrm>
              <a:off x="-54888" y="276761"/>
              <a:ext cx="54864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এটা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কীসের</a:t>
              </a:r>
              <a:r>
                <a:rPr lang="en-US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ছবি</a:t>
              </a:r>
              <a:r>
                <a:rPr lang="bn-IN" sz="6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?</a:t>
              </a:r>
              <a:endParaRPr lang="en-US" sz="6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48884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2324100" y="304800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তোমরাও</a:t>
            </a:r>
            <a:r>
              <a:rPr lang="en-US" sz="4800" b="1" dirty="0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EC0E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endParaRPr lang="en-US" sz="4800" b="1" dirty="0">
              <a:solidFill>
                <a:srgbClr val="EC0E13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" name="TextBox 1" hidden="1">
            <a:extLst>
              <a:ext uri="{FF2B5EF4-FFF2-40B4-BE49-F238E27FC236}">
                <a16:creationId xmlns:a16="http://schemas.microsoft.com/office/drawing/2014/main" id="{559BF21E-E272-3A4D-D480-E6CECD6C8DCA}"/>
              </a:ext>
            </a:extLst>
          </p:cNvPr>
          <p:cNvSpPr txBox="1"/>
          <p:nvPr/>
        </p:nvSpPr>
        <p:spPr>
          <a:xfrm>
            <a:off x="1480457" y="1817329"/>
            <a:ext cx="93795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ও</a:t>
            </a:r>
            <a:r>
              <a:rPr lang="en-US" sz="8800" b="1" dirty="0" err="1"/>
              <a:t>লকপি</a:t>
            </a:r>
            <a:r>
              <a:rPr lang="en-US" sz="8800" b="1" dirty="0"/>
              <a:t> </a:t>
            </a:r>
            <a:r>
              <a:rPr lang="en-US" sz="8800" b="1" dirty="0" err="1"/>
              <a:t>খাও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ঔ</a:t>
            </a:r>
            <a:r>
              <a:rPr lang="en-US" sz="8800" b="1" dirty="0" err="1"/>
              <a:t>ষধ</a:t>
            </a:r>
            <a:r>
              <a:rPr lang="en-US" sz="8800" b="1" dirty="0"/>
              <a:t> </a:t>
            </a:r>
            <a:r>
              <a:rPr lang="en-US" sz="8800" b="1" dirty="0" err="1"/>
              <a:t>দাও</a:t>
            </a:r>
            <a:r>
              <a:rPr lang="en-US" sz="8800" b="1" dirty="0"/>
              <a:t>।</a:t>
            </a:r>
          </a:p>
          <a:p>
            <a:pPr algn="ctr"/>
            <a:r>
              <a:rPr lang="en-US" sz="8800" b="1" dirty="0"/>
              <a:t> </a:t>
            </a:r>
            <a:r>
              <a:rPr lang="en-US" sz="4400" b="1" dirty="0"/>
              <a:t>(৫-৬বার) </a:t>
            </a:r>
            <a:endParaRPr lang="en-US" sz="8800" b="1" dirty="0"/>
          </a:p>
        </p:txBody>
      </p:sp>
      <p:sp>
        <p:nvSpPr>
          <p:cNvPr id="9" name="TextBox 8" hidden="1">
            <a:extLst>
              <a:ext uri="{FF2B5EF4-FFF2-40B4-BE49-F238E27FC236}">
                <a16:creationId xmlns:a16="http://schemas.microsoft.com/office/drawing/2014/main" id="{BB33C57F-1AFF-2D80-1304-F248E1932719}"/>
              </a:ext>
            </a:extLst>
          </p:cNvPr>
          <p:cNvSpPr txBox="1"/>
          <p:nvPr/>
        </p:nvSpPr>
        <p:spPr>
          <a:xfrm>
            <a:off x="1171113" y="2541350"/>
            <a:ext cx="1077150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8800" dirty="0" err="1"/>
              <a:t>ঔ</a:t>
            </a:r>
            <a:r>
              <a:rPr lang="en-US" sz="8800" dirty="0" err="1">
                <a:solidFill>
                  <a:schemeClr val="tx1"/>
                </a:solidFill>
              </a:rPr>
              <a:t>ষধ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8800" dirty="0" err="1">
                <a:solidFill>
                  <a:schemeClr val="tx1"/>
                </a:solidFill>
              </a:rPr>
              <a:t>দাও</a:t>
            </a:r>
            <a:r>
              <a:rPr lang="en-US" sz="8800" dirty="0">
                <a:solidFill>
                  <a:schemeClr val="tx1"/>
                </a:solidFill>
              </a:rPr>
              <a:t>।</a:t>
            </a:r>
          </a:p>
          <a:p>
            <a:r>
              <a:rPr lang="en-US" sz="4400" b="1" dirty="0">
                <a:solidFill>
                  <a:schemeClr val="tx1"/>
                </a:solidFill>
              </a:rPr>
              <a:t>৫-৬বার) </a:t>
            </a:r>
            <a:endParaRPr lang="en-US" sz="8800" dirty="0">
              <a:solidFill>
                <a:schemeClr val="tx1"/>
              </a:solidFill>
            </a:endParaRPr>
          </a:p>
        </p:txBody>
      </p:sp>
      <p:sp>
        <p:nvSpPr>
          <p:cNvPr id="12" name="TextBox 11" hidden="1">
            <a:extLst>
              <a:ext uri="{FF2B5EF4-FFF2-40B4-BE49-F238E27FC236}">
                <a16:creationId xmlns:a16="http://schemas.microsoft.com/office/drawing/2014/main" id="{86F7FAE5-1349-0A08-52CB-8E3C76B68373}"/>
              </a:ext>
            </a:extLst>
          </p:cNvPr>
          <p:cNvSpPr txBox="1"/>
          <p:nvPr/>
        </p:nvSpPr>
        <p:spPr>
          <a:xfrm>
            <a:off x="2667000" y="2057400"/>
            <a:ext cx="76962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16600" dirty="0"/>
              <a:t>ঔ-</a:t>
            </a:r>
            <a:r>
              <a:rPr lang="en-US" sz="16600" dirty="0">
                <a:solidFill>
                  <a:schemeClr val="tx1"/>
                </a:solidFill>
              </a:rPr>
              <a:t>ষ-ধ</a:t>
            </a:r>
            <a:r>
              <a:rPr lang="en-US" sz="16600" b="1" dirty="0"/>
              <a:t> </a:t>
            </a:r>
            <a:r>
              <a:rPr lang="en-US" sz="6600" b="1" dirty="0">
                <a:solidFill>
                  <a:schemeClr val="tx1"/>
                </a:solidFill>
              </a:rPr>
              <a:t>(৫-৬বার) </a:t>
            </a:r>
            <a:endParaRPr lang="en-US" sz="16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442A-94A6-5D77-1710-CC64145666DF}"/>
              </a:ext>
            </a:extLst>
          </p:cNvPr>
          <p:cNvSpPr txBox="1"/>
          <p:nvPr/>
        </p:nvSpPr>
        <p:spPr>
          <a:xfrm>
            <a:off x="3048000" y="533400"/>
            <a:ext cx="6096000" cy="77251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49600" dirty="0"/>
              <a:t>ঔ</a:t>
            </a:r>
            <a:r>
              <a:rPr lang="en-US" sz="49600" b="1" dirty="0"/>
              <a:t> </a:t>
            </a:r>
            <a:r>
              <a:rPr lang="en-US" sz="13800" b="1" dirty="0">
                <a:solidFill>
                  <a:schemeClr val="tx1"/>
                </a:solidFill>
              </a:rPr>
              <a:t> </a:t>
            </a:r>
            <a:endParaRPr lang="en-US" sz="4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1192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2" grpId="0"/>
          <p:bldP spid="2" grpId="1"/>
          <p:bldP spid="9" grpId="0"/>
          <p:bldP spid="9" grpId="1"/>
          <p:bldP spid="12" grpId="0"/>
          <p:bldP spid="12" grpId="1"/>
          <p:bldP spid="1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C2331F-3629-4073-5FBA-474A79E56E11}"/>
              </a:ext>
            </a:extLst>
          </p:cNvPr>
          <p:cNvGrpSpPr/>
          <p:nvPr/>
        </p:nvGrpSpPr>
        <p:grpSpPr>
          <a:xfrm>
            <a:off x="-16565" y="303529"/>
            <a:ext cx="6096000" cy="1068071"/>
            <a:chOff x="-16565" y="303529"/>
            <a:chExt cx="6096000" cy="10680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5" y="303529"/>
              <a:ext cx="5325795" cy="1068071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-16565" y="421072"/>
              <a:ext cx="60960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চলো মজার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একটা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খেলি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861602" y="2537990"/>
            <a:ext cx="10816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হাত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তোলার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খেলাটা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আগের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নিয়মে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খেলি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ঔ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D3AEB4-BAB8-C7F7-EBB6-E0A513DFBD23}"/>
              </a:ext>
            </a:extLst>
          </p:cNvPr>
          <p:cNvSpPr txBox="1"/>
          <p:nvPr/>
        </p:nvSpPr>
        <p:spPr>
          <a:xfrm>
            <a:off x="3059276" y="10755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দলে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আলোচনা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করে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বলবে</a:t>
            </a:r>
            <a:r>
              <a:rPr lang="en-US" sz="3600" b="1" dirty="0">
                <a:solidFill>
                  <a:srgbClr val="FF00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ঔ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দিয়ে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কী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হয়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B16810-4669-FFE8-0BD2-D86B6C5B8EDB}"/>
              </a:ext>
            </a:extLst>
          </p:cNvPr>
          <p:cNvGrpSpPr/>
          <p:nvPr/>
        </p:nvGrpSpPr>
        <p:grpSpPr>
          <a:xfrm>
            <a:off x="389206" y="151129"/>
            <a:ext cx="2963594" cy="1027737"/>
            <a:chOff x="389206" y="151129"/>
            <a:chExt cx="2963594" cy="10277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8E1082-85BD-6740-F45F-EA6BF734982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A4B932E-A4AD-F1E1-146A-6F845357AC25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A43C225-2D7C-645D-3782-36F047054124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F8BBAB-E425-14E7-6953-99DABFD680D7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দলীয়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D554986-40C8-19BF-F5DD-AF0523A3341F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052A14-6799-1D96-80F5-E97D9189E9C7}"/>
              </a:ext>
            </a:extLst>
          </p:cNvPr>
          <p:cNvGrpSpPr/>
          <p:nvPr/>
        </p:nvGrpSpPr>
        <p:grpSpPr>
          <a:xfrm>
            <a:off x="1215537" y="2680543"/>
            <a:ext cx="1741224" cy="1961753"/>
            <a:chOff x="1215537" y="2680543"/>
            <a:chExt cx="1741224" cy="19617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7B962-349E-AF1F-771A-145E452B3C83}"/>
                </a:ext>
              </a:extLst>
            </p:cNvPr>
            <p:cNvSpPr/>
            <p:nvPr/>
          </p:nvSpPr>
          <p:spPr>
            <a:xfrm rot="603575">
              <a:off x="1307693" y="344196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1963521-FE59-3415-BF3F-7A79A25C8D05}"/>
                </a:ext>
              </a:extLst>
            </p:cNvPr>
            <p:cNvGrpSpPr/>
            <p:nvPr/>
          </p:nvGrpSpPr>
          <p:grpSpPr>
            <a:xfrm>
              <a:off x="1215537" y="2680543"/>
              <a:ext cx="1714165" cy="1714165"/>
              <a:chOff x="1379561" y="2639471"/>
              <a:chExt cx="1714165" cy="171416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ACF7F01-7E81-9F73-7AE0-60442CC2AA11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CC27B8-BD41-51B6-E885-F2930733AA0C}"/>
                  </a:ext>
                </a:extLst>
              </p:cNvPr>
              <p:cNvSpPr txBox="1"/>
              <p:nvPr/>
            </p:nvSpPr>
            <p:spPr>
              <a:xfrm>
                <a:off x="1665143" y="2857763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দল-১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ও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405E34-D466-DC87-15D4-A3645D3E4E0D}"/>
              </a:ext>
            </a:extLst>
          </p:cNvPr>
          <p:cNvGrpSpPr/>
          <p:nvPr/>
        </p:nvGrpSpPr>
        <p:grpSpPr>
          <a:xfrm>
            <a:off x="3831667" y="2663854"/>
            <a:ext cx="1714165" cy="2005621"/>
            <a:chOff x="3831667" y="2663854"/>
            <a:chExt cx="1714165" cy="200562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5DCF87-2D3C-9B77-1EDD-651D534D74E6}"/>
                </a:ext>
              </a:extLst>
            </p:cNvPr>
            <p:cNvSpPr/>
            <p:nvPr/>
          </p:nvSpPr>
          <p:spPr>
            <a:xfrm rot="603575">
              <a:off x="3896429" y="3469146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90669-ADD1-76B1-07B7-8411DCE0852A}"/>
                </a:ext>
              </a:extLst>
            </p:cNvPr>
            <p:cNvGrpSpPr/>
            <p:nvPr/>
          </p:nvGrpSpPr>
          <p:grpSpPr>
            <a:xfrm>
              <a:off x="3831667" y="2663854"/>
              <a:ext cx="1714165" cy="1714165"/>
              <a:chOff x="1379561" y="2639471"/>
              <a:chExt cx="1714165" cy="171416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EDC9C2-B163-0CD3-DE20-397E07E49AE9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rgbClr val="92D05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E31CB1D-BF11-71D8-E041-8E0CCB42EDEF}"/>
                  </a:ext>
                </a:extLst>
              </p:cNvPr>
              <p:cNvSpPr txBox="1"/>
              <p:nvPr/>
            </p:nvSpPr>
            <p:spPr>
              <a:xfrm>
                <a:off x="1607044" y="2874452"/>
                <a:ext cx="1302325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দল-২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ঔ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1DC114-DCC0-1B1C-815E-7FC48E69BE5E}"/>
              </a:ext>
            </a:extLst>
          </p:cNvPr>
          <p:cNvGrpSpPr/>
          <p:nvPr/>
        </p:nvGrpSpPr>
        <p:grpSpPr>
          <a:xfrm>
            <a:off x="6492957" y="2669854"/>
            <a:ext cx="1714679" cy="2018072"/>
            <a:chOff x="6492957" y="2669854"/>
            <a:chExt cx="1714679" cy="201807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1ED6CF-ECF4-BE8E-F5BF-CF2B7ACBD076}"/>
                </a:ext>
              </a:extLst>
            </p:cNvPr>
            <p:cNvSpPr/>
            <p:nvPr/>
          </p:nvSpPr>
          <p:spPr>
            <a:xfrm rot="603575">
              <a:off x="6492957" y="3487597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B53359-1A16-8E50-850F-67A420B77EBA}"/>
                </a:ext>
              </a:extLst>
            </p:cNvPr>
            <p:cNvGrpSpPr/>
            <p:nvPr/>
          </p:nvGrpSpPr>
          <p:grpSpPr>
            <a:xfrm>
              <a:off x="6493471" y="2669854"/>
              <a:ext cx="1714165" cy="1714165"/>
              <a:chOff x="1379561" y="2639471"/>
              <a:chExt cx="1714165" cy="171416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84F6CD-3554-6A14-DAD1-47E93ED25337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320B49-D995-4F15-4BAC-B0A10A7C0A49}"/>
                  </a:ext>
                </a:extLst>
              </p:cNvPr>
              <p:cNvSpPr txBox="1"/>
              <p:nvPr/>
            </p:nvSpPr>
            <p:spPr>
              <a:xfrm>
                <a:off x="1601846" y="2868452"/>
                <a:ext cx="1269593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দল-৩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ও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68BBBD-033F-1315-945C-2EA647819902}"/>
              </a:ext>
            </a:extLst>
          </p:cNvPr>
          <p:cNvGrpSpPr/>
          <p:nvPr/>
        </p:nvGrpSpPr>
        <p:grpSpPr>
          <a:xfrm>
            <a:off x="9089483" y="2675854"/>
            <a:ext cx="1779958" cy="1979353"/>
            <a:chOff x="9089483" y="2675854"/>
            <a:chExt cx="1779958" cy="197935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21E15F-95D0-2D44-E758-9162DFB5D6D4}"/>
                </a:ext>
              </a:extLst>
            </p:cNvPr>
            <p:cNvSpPr/>
            <p:nvPr/>
          </p:nvSpPr>
          <p:spPr>
            <a:xfrm rot="603575">
              <a:off x="9089483" y="3454878"/>
              <a:ext cx="1649068" cy="120032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CFDA77F-49DF-6FD1-76CA-77E0CF032841}"/>
                </a:ext>
              </a:extLst>
            </p:cNvPr>
            <p:cNvGrpSpPr/>
            <p:nvPr/>
          </p:nvGrpSpPr>
          <p:grpSpPr>
            <a:xfrm>
              <a:off x="9155276" y="2675854"/>
              <a:ext cx="1714165" cy="1714165"/>
              <a:chOff x="1379561" y="2639471"/>
              <a:chExt cx="1714165" cy="171416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197340-FA79-9E5F-0E9D-6078CFAAE8F8}"/>
                  </a:ext>
                </a:extLst>
              </p:cNvPr>
              <p:cNvSpPr/>
              <p:nvPr/>
            </p:nvSpPr>
            <p:spPr>
              <a:xfrm>
                <a:off x="1379561" y="2639471"/>
                <a:ext cx="1714165" cy="171416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2B8C3-F586-0A9E-2127-7F3DEA193021}"/>
                  </a:ext>
                </a:extLst>
              </p:cNvPr>
              <p:cNvSpPr txBox="1"/>
              <p:nvPr/>
            </p:nvSpPr>
            <p:spPr>
              <a:xfrm>
                <a:off x="1665143" y="2773278"/>
                <a:ext cx="1143000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দল-৪</a:t>
                </a:r>
              </a:p>
              <a:p>
                <a:pPr algn="ctr"/>
                <a:r>
                  <a:rPr lang="en-US" sz="4400" b="1" dirty="0">
                    <a:solidFill>
                      <a:schemeClr val="bg1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106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98EA1-7C8C-7C5B-ADC2-C0A622EA36F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2F34A-202C-718B-D3D7-1347CFE0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316" y="1649920"/>
            <a:ext cx="11199367" cy="46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199" y="2729719"/>
            <a:ext cx="8388060" cy="2147079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334132" y="3016360"/>
              <a:ext cx="6096000" cy="9616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ও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এবং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>
                  <a:solidFill>
                    <a:srgbClr val="FF000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ঔ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দিয়ে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কী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জিনিস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আছে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,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তা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শিখে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আসবে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1564"/>
              <a:chOff x="6401221" y="1026903"/>
              <a:chExt cx="5949700" cy="359156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402657" y="4095247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BAN" panose="02000000000000000000" pitchFamily="2" charset="0"/>
                    <a:cs typeface="NikoshBAN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2800" b="1" dirty="0">
                    <a:latin typeface="NikoshBAN" panose="02000000000000000000" pitchFamily="2" charset="0"/>
                    <a:cs typeface="NikoshBAN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A94E3-E284-1B8C-B1EB-6A560066A2E7}"/>
              </a:ext>
            </a:extLst>
          </p:cNvPr>
          <p:cNvSpPr txBox="1"/>
          <p:nvPr/>
        </p:nvSpPr>
        <p:spPr>
          <a:xfrm>
            <a:off x="2388452" y="2245492"/>
            <a:ext cx="7188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পাঠ-</a:t>
            </a:r>
            <a:r>
              <a:rPr lang="en-US" sz="4000" b="1" dirty="0">
                <a:latin typeface="NikoshBAN" pitchFamily="2" charset="0"/>
                <a:cs typeface="NikoshBAN" pitchFamily="2" charset="0"/>
              </a:rPr>
              <a:t>১৫</a:t>
            </a:r>
            <a:r>
              <a:rPr lang="bn-IN" sz="4000" b="1" dirty="0">
                <a:latin typeface="NikoshBAN" pitchFamily="2" charset="0"/>
                <a:cs typeface="NikoshBAN" pitchFamily="2" charset="0"/>
              </a:rPr>
              <a:t> </a:t>
            </a:r>
            <a:endParaRPr lang="en-US" sz="4000" b="1" dirty="0">
              <a:latin typeface="NikoshBAN" pitchFamily="2" charset="0"/>
              <a:cs typeface="NikoshBAN" pitchFamily="2" charset="0"/>
            </a:endParaRPr>
          </a:p>
          <a:p>
            <a:pPr algn="ctr"/>
            <a:r>
              <a:rPr lang="en-US" sz="4000" b="1" dirty="0">
                <a:latin typeface="NikoshBAN" pitchFamily="2" charset="0"/>
                <a:cs typeface="NikoshBAN" pitchFamily="2" charset="0"/>
              </a:rPr>
              <a:t>পিরিয়ড-১ </a:t>
            </a:r>
            <a:r>
              <a:rPr lang="en-US" sz="4000" b="1" dirty="0" err="1">
                <a:latin typeface="NikoshBAN" pitchFamily="2" charset="0"/>
                <a:cs typeface="NikoshBAN" pitchFamily="2" charset="0"/>
              </a:rPr>
              <a:t>ও,ঔ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bn-BD" sz="3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3600" b="1" dirty="0">
              <a:solidFill>
                <a:schemeClr val="tx2"/>
              </a:solidFill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BAN" pitchFamily="2" charset="0"/>
                <a:cs typeface="NikoshBAN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BAN" pitchFamily="2" charset="0"/>
              <a:cs typeface="NikoshBAN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আবেগ</a:t>
              </a:r>
              <a:r>
                <a:rPr lang="en-US" sz="60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  <a:r>
                <a:rPr lang="en-US" sz="6000" b="1" dirty="0" err="1">
                  <a:latin typeface="NikoshBAN" panose="02000000000000000000" pitchFamily="2" charset="0"/>
                  <a:cs typeface="NikoshBAN" panose="02000000000000000000" pitchFamily="2" charset="0"/>
                </a:rPr>
                <a:t>সৃষ্টি</a:t>
              </a:r>
              <a:endParaRPr lang="en-US" sz="6000" b="1" dirty="0">
                <a:latin typeface="NikoshBAN" panose="02000000000000000000" pitchFamily="2" charset="0"/>
                <a:cs typeface="NikoshBAN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5973476-E71F-2F3C-018E-099629367D0A}"/>
              </a:ext>
            </a:extLst>
          </p:cNvPr>
          <p:cNvGrpSpPr/>
          <p:nvPr/>
        </p:nvGrpSpPr>
        <p:grpSpPr>
          <a:xfrm rot="841351">
            <a:off x="238107" y="205389"/>
            <a:ext cx="2279326" cy="2772789"/>
            <a:chOff x="4636158" y="318291"/>
            <a:chExt cx="1217927" cy="14816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DD924A-A0F5-8D83-B678-B4F7803EC61D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DF72DF-B552-1EC2-1806-3B53BED8B361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2BB4A79-8EDD-3BA3-834E-1B2D117F359E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C9CFFF-5037-27A3-668E-2D14AD9531E2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77E2521-F46B-BFEB-BD6F-6D9ED5F9B41A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B18752-3278-E397-06F5-1A97B3748922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BAN" panose="02000000000000000000" pitchFamily="2" charset="0"/>
                    <a:cs typeface="NikoshBAN" panose="02000000000000000000" pitchFamily="2" charset="0"/>
                  </a:rPr>
                  <a:t>া</a:t>
                </a: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2E1744-632E-D4AA-F69A-44F7BE4DF5C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E3BF24-7172-F8AD-474E-24FE4C56FA65}"/>
              </a:ext>
            </a:extLst>
          </p:cNvPr>
          <p:cNvSpPr txBox="1"/>
          <p:nvPr/>
        </p:nvSpPr>
        <p:spPr>
          <a:xfrm>
            <a:off x="2439546" y="545170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দুটির</a:t>
            </a:r>
            <a:r>
              <a:rPr lang="en-US" dirty="0"/>
              <a:t> </a:t>
            </a:r>
            <a:r>
              <a:rPr lang="en-US" dirty="0" err="1"/>
              <a:t>নাম</a:t>
            </a:r>
            <a:r>
              <a:rPr lang="en-US" dirty="0"/>
              <a:t> </a:t>
            </a:r>
            <a:r>
              <a:rPr lang="en-US" dirty="0" err="1"/>
              <a:t>কী</a:t>
            </a:r>
            <a:r>
              <a:rPr lang="en-US" dirty="0"/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EADC7E-3A5F-C60F-0D60-86660117BDFB}"/>
              </a:ext>
            </a:extLst>
          </p:cNvPr>
          <p:cNvGrpSpPr/>
          <p:nvPr/>
        </p:nvGrpSpPr>
        <p:grpSpPr>
          <a:xfrm>
            <a:off x="6497713" y="2719970"/>
            <a:ext cx="3782824" cy="3707015"/>
            <a:chOff x="6236312" y="1828800"/>
            <a:chExt cx="4800600" cy="47713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FA9BAD-FCA5-4D91-BF8B-01FF5D050C13}"/>
                </a:ext>
              </a:extLst>
            </p:cNvPr>
            <p:cNvGrpSpPr/>
            <p:nvPr/>
          </p:nvGrpSpPr>
          <p:grpSpPr>
            <a:xfrm>
              <a:off x="6236312" y="1828800"/>
              <a:ext cx="4800600" cy="4771314"/>
              <a:chOff x="6417371" y="533400"/>
              <a:chExt cx="4800600" cy="4771314"/>
            </a:xfrm>
          </p:grpSpPr>
          <p:sp>
            <p:nvSpPr>
              <p:cNvPr id="13" name="Flowchart: Stored Data 12">
                <a:extLst>
                  <a:ext uri="{FF2B5EF4-FFF2-40B4-BE49-F238E27FC236}">
                    <a16:creationId xmlns:a16="http://schemas.microsoft.com/office/drawing/2014/main" id="{583A4880-2266-E2EE-B1FD-EA253EAE8ED4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BD95D97-1958-9079-1E8C-AA3ED9B25F44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2CB747-2495-00F1-206C-02928DC52B3B}"/>
                </a:ext>
              </a:extLst>
            </p:cNvPr>
            <p:cNvSpPr/>
            <p:nvPr/>
          </p:nvSpPr>
          <p:spPr>
            <a:xfrm>
              <a:off x="7805435" y="2131251"/>
              <a:ext cx="2352499" cy="3360101"/>
            </a:xfrm>
            <a:custGeom>
              <a:avLst/>
              <a:gdLst/>
              <a:ahLst/>
              <a:cxnLst/>
              <a:rect l="l" t="t" r="r" b="b"/>
              <a:pathLst>
                <a:path w="2352499" h="3360101">
                  <a:moveTo>
                    <a:pt x="728685" y="0"/>
                  </a:moveTo>
                  <a:lnTo>
                    <a:pt x="952568" y="106471"/>
                  </a:lnTo>
                  <a:cubicBezTo>
                    <a:pt x="926550" y="150455"/>
                    <a:pt x="910006" y="184500"/>
                    <a:pt x="902934" y="208605"/>
                  </a:cubicBezTo>
                  <a:cubicBezTo>
                    <a:pt x="895862" y="232710"/>
                    <a:pt x="892327" y="256971"/>
                    <a:pt x="892327" y="281387"/>
                  </a:cubicBezTo>
                  <a:cubicBezTo>
                    <a:pt x="892327" y="310473"/>
                    <a:pt x="910172" y="338803"/>
                    <a:pt x="945863" y="366377"/>
                  </a:cubicBezTo>
                  <a:cubicBezTo>
                    <a:pt x="981553" y="393951"/>
                    <a:pt x="1035400" y="419724"/>
                    <a:pt x="1107403" y="443695"/>
                  </a:cubicBezTo>
                  <a:cubicBezTo>
                    <a:pt x="1179407" y="467666"/>
                    <a:pt x="1265742" y="489837"/>
                    <a:pt x="1366409" y="510206"/>
                  </a:cubicBezTo>
                  <a:cubicBezTo>
                    <a:pt x="1467076" y="530575"/>
                    <a:pt x="1579273" y="549165"/>
                    <a:pt x="1703000" y="565976"/>
                  </a:cubicBezTo>
                  <a:cubicBezTo>
                    <a:pt x="1935332" y="598309"/>
                    <a:pt x="2101665" y="665309"/>
                    <a:pt x="2201998" y="766977"/>
                  </a:cubicBezTo>
                  <a:cubicBezTo>
                    <a:pt x="2302332" y="868644"/>
                    <a:pt x="2352499" y="1006892"/>
                    <a:pt x="2352499" y="1181719"/>
                  </a:cubicBezTo>
                  <a:cubicBezTo>
                    <a:pt x="2352499" y="1304112"/>
                    <a:pt x="2323813" y="1408481"/>
                    <a:pt x="2266442" y="1494828"/>
                  </a:cubicBezTo>
                  <a:cubicBezTo>
                    <a:pt x="2209070" y="1581174"/>
                    <a:pt x="2112517" y="1658370"/>
                    <a:pt x="1976782" y="1726415"/>
                  </a:cubicBezTo>
                  <a:lnTo>
                    <a:pt x="1976782" y="3360101"/>
                  </a:lnTo>
                  <a:lnTo>
                    <a:pt x="1750498" y="3234218"/>
                  </a:lnTo>
                  <a:cubicBezTo>
                    <a:pt x="1750498" y="3152163"/>
                    <a:pt x="1741070" y="3092946"/>
                    <a:pt x="1722213" y="3056566"/>
                  </a:cubicBezTo>
                  <a:cubicBezTo>
                    <a:pt x="1703356" y="3020186"/>
                    <a:pt x="1677861" y="2992513"/>
                    <a:pt x="1645728" y="2973545"/>
                  </a:cubicBezTo>
                  <a:cubicBezTo>
                    <a:pt x="1613596" y="2954576"/>
                    <a:pt x="1573903" y="2941823"/>
                    <a:pt x="1526649" y="2935286"/>
                  </a:cubicBezTo>
                  <a:cubicBezTo>
                    <a:pt x="1479395" y="2928748"/>
                    <a:pt x="1431108" y="2925479"/>
                    <a:pt x="1381786" y="2925479"/>
                  </a:cubicBezTo>
                  <a:cubicBezTo>
                    <a:pt x="1348342" y="2925479"/>
                    <a:pt x="1313151" y="2927458"/>
                    <a:pt x="1276216" y="2931417"/>
                  </a:cubicBezTo>
                  <a:cubicBezTo>
                    <a:pt x="1239280" y="2935375"/>
                    <a:pt x="1198064" y="2940356"/>
                    <a:pt x="1152567" y="2946360"/>
                  </a:cubicBezTo>
                  <a:cubicBezTo>
                    <a:pt x="1113207" y="2951607"/>
                    <a:pt x="1070902" y="2956411"/>
                    <a:pt x="1025649" y="2960769"/>
                  </a:cubicBezTo>
                  <a:cubicBezTo>
                    <a:pt x="980397" y="2965128"/>
                    <a:pt x="932599" y="2967307"/>
                    <a:pt x="882254" y="2967307"/>
                  </a:cubicBezTo>
                  <a:cubicBezTo>
                    <a:pt x="759416" y="2967307"/>
                    <a:pt x="644351" y="2949618"/>
                    <a:pt x="537057" y="2914238"/>
                  </a:cubicBezTo>
                  <a:cubicBezTo>
                    <a:pt x="429764" y="2878859"/>
                    <a:pt x="336179" y="2823322"/>
                    <a:pt x="256304" y="2747628"/>
                  </a:cubicBezTo>
                  <a:cubicBezTo>
                    <a:pt x="176429" y="2671933"/>
                    <a:pt x="113742" y="2576269"/>
                    <a:pt x="68245" y="2460637"/>
                  </a:cubicBezTo>
                  <a:cubicBezTo>
                    <a:pt x="22748" y="2345004"/>
                    <a:pt x="0" y="2206000"/>
                    <a:pt x="0" y="2043626"/>
                  </a:cubicBezTo>
                  <a:cubicBezTo>
                    <a:pt x="0" y="1989367"/>
                    <a:pt x="4336" y="1933920"/>
                    <a:pt x="13009" y="1877282"/>
                  </a:cubicBezTo>
                  <a:cubicBezTo>
                    <a:pt x="21681" y="1820644"/>
                    <a:pt x="47054" y="1754411"/>
                    <a:pt x="89126" y="1678583"/>
                  </a:cubicBezTo>
                  <a:lnTo>
                    <a:pt x="327618" y="1776248"/>
                  </a:lnTo>
                  <a:cubicBezTo>
                    <a:pt x="288525" y="1878716"/>
                    <a:pt x="268979" y="1974802"/>
                    <a:pt x="268979" y="2064506"/>
                  </a:cubicBezTo>
                  <a:cubicBezTo>
                    <a:pt x="268979" y="2137355"/>
                    <a:pt x="278074" y="2204877"/>
                    <a:pt x="296264" y="2267075"/>
                  </a:cubicBezTo>
                  <a:cubicBezTo>
                    <a:pt x="314454" y="2329271"/>
                    <a:pt x="341183" y="2382351"/>
                    <a:pt x="376450" y="2426314"/>
                  </a:cubicBezTo>
                  <a:cubicBezTo>
                    <a:pt x="411719" y="2470276"/>
                    <a:pt x="455425" y="2505255"/>
                    <a:pt x="507571" y="2531250"/>
                  </a:cubicBezTo>
                  <a:cubicBezTo>
                    <a:pt x="559717" y="2557245"/>
                    <a:pt x="622614" y="2570243"/>
                    <a:pt x="696263" y="2570243"/>
                  </a:cubicBezTo>
                  <a:cubicBezTo>
                    <a:pt x="781742" y="2570243"/>
                    <a:pt x="863196" y="2568308"/>
                    <a:pt x="940626" y="2564439"/>
                  </a:cubicBezTo>
                  <a:cubicBezTo>
                    <a:pt x="1018056" y="2560570"/>
                    <a:pt x="1108070" y="2551341"/>
                    <a:pt x="1210672" y="2536754"/>
                  </a:cubicBezTo>
                  <a:cubicBezTo>
                    <a:pt x="1327817" y="2536754"/>
                    <a:pt x="1426982" y="2556322"/>
                    <a:pt x="1508170" y="2595459"/>
                  </a:cubicBezTo>
                  <a:cubicBezTo>
                    <a:pt x="1589357" y="2634597"/>
                    <a:pt x="1641670" y="2679538"/>
                    <a:pt x="1665107" y="2730283"/>
                  </a:cubicBezTo>
                  <a:lnTo>
                    <a:pt x="1665107" y="1307670"/>
                  </a:lnTo>
                  <a:cubicBezTo>
                    <a:pt x="1665107" y="1273914"/>
                    <a:pt x="1659504" y="1246774"/>
                    <a:pt x="1648297" y="1226249"/>
                  </a:cubicBezTo>
                  <a:cubicBezTo>
                    <a:pt x="1637089" y="1205724"/>
                    <a:pt x="1616387" y="1195462"/>
                    <a:pt x="1586189" y="1195462"/>
                  </a:cubicBezTo>
                  <a:cubicBezTo>
                    <a:pt x="1540603" y="1195462"/>
                    <a:pt x="1486211" y="1210338"/>
                    <a:pt x="1423014" y="1240091"/>
                  </a:cubicBezTo>
                  <a:cubicBezTo>
                    <a:pt x="1359816" y="1269845"/>
                    <a:pt x="1299831" y="1309215"/>
                    <a:pt x="1243061" y="1358203"/>
                  </a:cubicBezTo>
                  <a:cubicBezTo>
                    <a:pt x="1186289" y="1407192"/>
                    <a:pt x="1138546" y="1463407"/>
                    <a:pt x="1099831" y="1526849"/>
                  </a:cubicBezTo>
                  <a:cubicBezTo>
                    <a:pt x="1065956" y="1582361"/>
                    <a:pt x="1046902" y="1638784"/>
                    <a:pt x="1042667" y="1696117"/>
                  </a:cubicBezTo>
                  <a:lnTo>
                    <a:pt x="1042262" y="1707115"/>
                  </a:lnTo>
                  <a:lnTo>
                    <a:pt x="1052217" y="1704484"/>
                  </a:lnTo>
                  <a:cubicBezTo>
                    <a:pt x="1070284" y="1701003"/>
                    <a:pt x="1091571" y="1699263"/>
                    <a:pt x="1116076" y="1699263"/>
                  </a:cubicBezTo>
                  <a:cubicBezTo>
                    <a:pt x="1219968" y="1699263"/>
                    <a:pt x="1301154" y="1733297"/>
                    <a:pt x="1359638" y="1801365"/>
                  </a:cubicBezTo>
                  <a:cubicBezTo>
                    <a:pt x="1418121" y="1869432"/>
                    <a:pt x="1447363" y="1938623"/>
                    <a:pt x="1447363" y="2008936"/>
                  </a:cubicBezTo>
                  <a:cubicBezTo>
                    <a:pt x="1447363" y="2045627"/>
                    <a:pt x="1437701" y="2083219"/>
                    <a:pt x="1418377" y="2121711"/>
                  </a:cubicBezTo>
                  <a:cubicBezTo>
                    <a:pt x="1399053" y="2160203"/>
                    <a:pt x="1373758" y="2194993"/>
                    <a:pt x="1342493" y="2226081"/>
                  </a:cubicBezTo>
                  <a:cubicBezTo>
                    <a:pt x="1311228" y="2257168"/>
                    <a:pt x="1276004" y="2282451"/>
                    <a:pt x="1236823" y="2301931"/>
                  </a:cubicBezTo>
                  <a:cubicBezTo>
                    <a:pt x="1197641" y="2321411"/>
                    <a:pt x="1157125" y="2331150"/>
                    <a:pt x="1115275" y="2331150"/>
                  </a:cubicBezTo>
                  <a:cubicBezTo>
                    <a:pt x="1071246" y="2331150"/>
                    <a:pt x="1022780" y="2323601"/>
                    <a:pt x="969879" y="2308502"/>
                  </a:cubicBezTo>
                  <a:cubicBezTo>
                    <a:pt x="916977" y="2293403"/>
                    <a:pt x="867055" y="2267086"/>
                    <a:pt x="820112" y="2229550"/>
                  </a:cubicBezTo>
                  <a:cubicBezTo>
                    <a:pt x="773170" y="2192013"/>
                    <a:pt x="733622" y="2141902"/>
                    <a:pt x="701467" y="2079216"/>
                  </a:cubicBezTo>
                  <a:cubicBezTo>
                    <a:pt x="669312" y="2016530"/>
                    <a:pt x="653235" y="1936844"/>
                    <a:pt x="653235" y="1840157"/>
                  </a:cubicBezTo>
                  <a:cubicBezTo>
                    <a:pt x="653235" y="1709804"/>
                    <a:pt x="685545" y="1587445"/>
                    <a:pt x="750166" y="1473080"/>
                  </a:cubicBezTo>
                  <a:cubicBezTo>
                    <a:pt x="814786" y="1358715"/>
                    <a:pt x="892638" y="1259682"/>
                    <a:pt x="983721" y="1175982"/>
                  </a:cubicBezTo>
                  <a:cubicBezTo>
                    <a:pt x="1074804" y="1092282"/>
                    <a:pt x="1173258" y="1026216"/>
                    <a:pt x="1279085" y="977784"/>
                  </a:cubicBezTo>
                  <a:cubicBezTo>
                    <a:pt x="1384910" y="929351"/>
                    <a:pt x="1478718" y="905135"/>
                    <a:pt x="1560505" y="905135"/>
                  </a:cubicBezTo>
                  <a:cubicBezTo>
                    <a:pt x="1619744" y="905135"/>
                    <a:pt x="1674492" y="920012"/>
                    <a:pt x="1724748" y="949765"/>
                  </a:cubicBezTo>
                  <a:cubicBezTo>
                    <a:pt x="1775003" y="979518"/>
                    <a:pt x="1818688" y="1014453"/>
                    <a:pt x="1855801" y="1054568"/>
                  </a:cubicBezTo>
                  <a:cubicBezTo>
                    <a:pt x="1892916" y="1094683"/>
                    <a:pt x="1922357" y="1136456"/>
                    <a:pt x="1944126" y="1179885"/>
                  </a:cubicBezTo>
                  <a:cubicBezTo>
                    <a:pt x="1965897" y="1223314"/>
                    <a:pt x="1976782" y="1260394"/>
                    <a:pt x="1976782" y="1291125"/>
                  </a:cubicBezTo>
                  <a:lnTo>
                    <a:pt x="1976782" y="1369229"/>
                  </a:lnTo>
                  <a:lnTo>
                    <a:pt x="1978325" y="1366984"/>
                  </a:lnTo>
                  <a:cubicBezTo>
                    <a:pt x="1982021" y="1363187"/>
                    <a:pt x="1988901" y="1357925"/>
                    <a:pt x="1998964" y="1351199"/>
                  </a:cubicBezTo>
                  <a:cubicBezTo>
                    <a:pt x="2019088" y="1337745"/>
                    <a:pt x="2035843" y="1321535"/>
                    <a:pt x="2049230" y="1302566"/>
                  </a:cubicBezTo>
                  <a:cubicBezTo>
                    <a:pt x="2062617" y="1283598"/>
                    <a:pt x="2072390" y="1261795"/>
                    <a:pt x="2078550" y="1237156"/>
                  </a:cubicBezTo>
                  <a:cubicBezTo>
                    <a:pt x="2084710" y="1212517"/>
                    <a:pt x="2087789" y="1190036"/>
                    <a:pt x="2087789" y="1169711"/>
                  </a:cubicBezTo>
                  <a:cubicBezTo>
                    <a:pt x="2087789" y="1097218"/>
                    <a:pt x="2047140" y="1037868"/>
                    <a:pt x="1965841" y="991659"/>
                  </a:cubicBezTo>
                  <a:cubicBezTo>
                    <a:pt x="1884542" y="945451"/>
                    <a:pt x="1745606" y="907359"/>
                    <a:pt x="1549031" y="877383"/>
                  </a:cubicBezTo>
                  <a:cubicBezTo>
                    <a:pt x="1381808" y="851944"/>
                    <a:pt x="1241215" y="824982"/>
                    <a:pt x="1127250" y="796496"/>
                  </a:cubicBezTo>
                  <a:cubicBezTo>
                    <a:pt x="1013286" y="768011"/>
                    <a:pt x="919178" y="731064"/>
                    <a:pt x="844929" y="685656"/>
                  </a:cubicBezTo>
                  <a:cubicBezTo>
                    <a:pt x="770679" y="640248"/>
                    <a:pt x="717322" y="584366"/>
                    <a:pt x="684856" y="518011"/>
                  </a:cubicBezTo>
                  <a:cubicBezTo>
                    <a:pt x="652390" y="451656"/>
                    <a:pt x="636157" y="368645"/>
                    <a:pt x="636157" y="268979"/>
                  </a:cubicBezTo>
                  <a:cubicBezTo>
                    <a:pt x="636157" y="227040"/>
                    <a:pt x="642872" y="184489"/>
                    <a:pt x="656303" y="141327"/>
                  </a:cubicBezTo>
                  <a:cubicBezTo>
                    <a:pt x="669735" y="98165"/>
                    <a:pt x="693862" y="51056"/>
                    <a:pt x="728685" y="0"/>
                  </a:cubicBezTo>
                  <a:close/>
                </a:path>
              </a:pathLst>
            </a:custGeom>
            <a:solidFill>
              <a:srgbClr val="1D7472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4C2CD-4C62-77A6-61A7-8E40FC9F59FD}"/>
              </a:ext>
            </a:extLst>
          </p:cNvPr>
          <p:cNvGrpSpPr/>
          <p:nvPr/>
        </p:nvGrpSpPr>
        <p:grpSpPr>
          <a:xfrm>
            <a:off x="1612288" y="2719970"/>
            <a:ext cx="3782824" cy="3707014"/>
            <a:chOff x="990600" y="1828800"/>
            <a:chExt cx="4800600" cy="47713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026895-FE53-12D8-5D95-78C52C1F7CAA}"/>
                </a:ext>
              </a:extLst>
            </p:cNvPr>
            <p:cNvGrpSpPr/>
            <p:nvPr/>
          </p:nvGrpSpPr>
          <p:grpSpPr>
            <a:xfrm>
              <a:off x="990600" y="1828800"/>
              <a:ext cx="4800600" cy="4771313"/>
              <a:chOff x="974031" y="533400"/>
              <a:chExt cx="4800600" cy="4771313"/>
            </a:xfrm>
          </p:grpSpPr>
          <p:sp>
            <p:nvSpPr>
              <p:cNvPr id="18" name="Flowchart: Stored Data 17">
                <a:extLst>
                  <a:ext uri="{FF2B5EF4-FFF2-40B4-BE49-F238E27FC236}">
                    <a16:creationId xmlns:a16="http://schemas.microsoft.com/office/drawing/2014/main" id="{104DEBE0-B5F7-3A2B-6329-C65673A95E16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FDD3401-4476-E260-363C-A282CE725A06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FFFF8F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6132D1-8861-C874-55BC-2426A449F342}"/>
                </a:ext>
              </a:extLst>
            </p:cNvPr>
            <p:cNvSpPr/>
            <p:nvPr/>
          </p:nvSpPr>
          <p:spPr>
            <a:xfrm>
              <a:off x="2269435" y="2718933"/>
              <a:ext cx="1976782" cy="2454966"/>
            </a:xfrm>
            <a:custGeom>
              <a:avLst/>
              <a:gdLst/>
              <a:ahLst/>
              <a:cxnLst/>
              <a:rect l="l" t="t" r="r" b="b"/>
              <a:pathLst>
                <a:path w="1976782" h="2454966">
                  <a:moveTo>
                    <a:pt x="1564708" y="0"/>
                  </a:moveTo>
                  <a:cubicBezTo>
                    <a:pt x="1621146" y="0"/>
                    <a:pt x="1674503" y="14877"/>
                    <a:pt x="1724781" y="44630"/>
                  </a:cubicBezTo>
                  <a:cubicBezTo>
                    <a:pt x="1775059" y="74383"/>
                    <a:pt x="1818744" y="109306"/>
                    <a:pt x="1855835" y="149400"/>
                  </a:cubicBezTo>
                  <a:cubicBezTo>
                    <a:pt x="1892927" y="189493"/>
                    <a:pt x="1922357" y="231265"/>
                    <a:pt x="1944127" y="274716"/>
                  </a:cubicBezTo>
                  <a:cubicBezTo>
                    <a:pt x="1965897" y="318167"/>
                    <a:pt x="1976782" y="355259"/>
                    <a:pt x="1976782" y="385990"/>
                  </a:cubicBezTo>
                  <a:lnTo>
                    <a:pt x="1976782" y="2454966"/>
                  </a:lnTo>
                  <a:lnTo>
                    <a:pt x="1750498" y="2329083"/>
                  </a:lnTo>
                  <a:cubicBezTo>
                    <a:pt x="1750498" y="2247028"/>
                    <a:pt x="1741070" y="2187811"/>
                    <a:pt x="1722213" y="2151431"/>
                  </a:cubicBezTo>
                  <a:cubicBezTo>
                    <a:pt x="1703356" y="2115051"/>
                    <a:pt x="1677883" y="2087389"/>
                    <a:pt x="1645795" y="2068443"/>
                  </a:cubicBezTo>
                  <a:cubicBezTo>
                    <a:pt x="1613707" y="2049497"/>
                    <a:pt x="1574592" y="2036744"/>
                    <a:pt x="1528451" y="2030184"/>
                  </a:cubicBezTo>
                  <a:cubicBezTo>
                    <a:pt x="1482309" y="2023624"/>
                    <a:pt x="1434822" y="2020344"/>
                    <a:pt x="1385989" y="2020344"/>
                  </a:cubicBezTo>
                  <a:cubicBezTo>
                    <a:pt x="1349743" y="2020344"/>
                    <a:pt x="1312907" y="2022345"/>
                    <a:pt x="1275482" y="2026348"/>
                  </a:cubicBezTo>
                  <a:cubicBezTo>
                    <a:pt x="1238057" y="2030351"/>
                    <a:pt x="1200866" y="2034976"/>
                    <a:pt x="1163908" y="2040224"/>
                  </a:cubicBezTo>
                  <a:cubicBezTo>
                    <a:pt x="1114987" y="2046361"/>
                    <a:pt x="1068400" y="2051554"/>
                    <a:pt x="1024149" y="2055801"/>
                  </a:cubicBezTo>
                  <a:cubicBezTo>
                    <a:pt x="979897" y="2060048"/>
                    <a:pt x="932599" y="2062172"/>
                    <a:pt x="882254" y="2062172"/>
                  </a:cubicBezTo>
                  <a:cubicBezTo>
                    <a:pt x="759417" y="2062172"/>
                    <a:pt x="644351" y="2044483"/>
                    <a:pt x="537058" y="2009103"/>
                  </a:cubicBezTo>
                  <a:cubicBezTo>
                    <a:pt x="429764" y="1973724"/>
                    <a:pt x="336180" y="1918187"/>
                    <a:pt x="256304" y="1842493"/>
                  </a:cubicBezTo>
                  <a:cubicBezTo>
                    <a:pt x="176429" y="1766798"/>
                    <a:pt x="113743" y="1671134"/>
                    <a:pt x="68246" y="1555502"/>
                  </a:cubicBezTo>
                  <a:cubicBezTo>
                    <a:pt x="22749" y="1439869"/>
                    <a:pt x="0" y="1300865"/>
                    <a:pt x="0" y="1138491"/>
                  </a:cubicBezTo>
                  <a:cubicBezTo>
                    <a:pt x="0" y="1084232"/>
                    <a:pt x="4337" y="1028785"/>
                    <a:pt x="13009" y="972147"/>
                  </a:cubicBezTo>
                  <a:cubicBezTo>
                    <a:pt x="21682" y="915509"/>
                    <a:pt x="47054" y="849276"/>
                    <a:pt x="89126" y="773448"/>
                  </a:cubicBezTo>
                  <a:lnTo>
                    <a:pt x="327618" y="871113"/>
                  </a:lnTo>
                  <a:cubicBezTo>
                    <a:pt x="288526" y="973581"/>
                    <a:pt x="268979" y="1069667"/>
                    <a:pt x="268979" y="1159371"/>
                  </a:cubicBezTo>
                  <a:cubicBezTo>
                    <a:pt x="268979" y="1232220"/>
                    <a:pt x="278074" y="1299731"/>
                    <a:pt x="296264" y="1361906"/>
                  </a:cubicBezTo>
                  <a:cubicBezTo>
                    <a:pt x="314454" y="1424081"/>
                    <a:pt x="341172" y="1477127"/>
                    <a:pt x="376418" y="1521045"/>
                  </a:cubicBezTo>
                  <a:cubicBezTo>
                    <a:pt x="411663" y="1564964"/>
                    <a:pt x="456026" y="1599953"/>
                    <a:pt x="509506" y="1626015"/>
                  </a:cubicBezTo>
                  <a:cubicBezTo>
                    <a:pt x="562986" y="1652077"/>
                    <a:pt x="626662" y="1665108"/>
                    <a:pt x="700533" y="1665108"/>
                  </a:cubicBezTo>
                  <a:cubicBezTo>
                    <a:pt x="785968" y="1665108"/>
                    <a:pt x="867400" y="1663173"/>
                    <a:pt x="944829" y="1659304"/>
                  </a:cubicBezTo>
                  <a:cubicBezTo>
                    <a:pt x="1022258" y="1655435"/>
                    <a:pt x="1112296" y="1646206"/>
                    <a:pt x="1214942" y="1631619"/>
                  </a:cubicBezTo>
                  <a:cubicBezTo>
                    <a:pt x="1329285" y="1631619"/>
                    <a:pt x="1427072" y="1651210"/>
                    <a:pt x="1508304" y="1690391"/>
                  </a:cubicBezTo>
                  <a:cubicBezTo>
                    <a:pt x="1589536" y="1729573"/>
                    <a:pt x="1643227" y="1774492"/>
                    <a:pt x="1669378" y="1825148"/>
                  </a:cubicBezTo>
                  <a:lnTo>
                    <a:pt x="1669378" y="402535"/>
                  </a:lnTo>
                  <a:cubicBezTo>
                    <a:pt x="1669378" y="369357"/>
                    <a:pt x="1663218" y="342361"/>
                    <a:pt x="1650899" y="321547"/>
                  </a:cubicBezTo>
                  <a:cubicBezTo>
                    <a:pt x="1638579" y="300734"/>
                    <a:pt x="1617032" y="290327"/>
                    <a:pt x="1586256" y="290327"/>
                  </a:cubicBezTo>
                  <a:cubicBezTo>
                    <a:pt x="1540759" y="290327"/>
                    <a:pt x="1487101" y="305192"/>
                    <a:pt x="1425282" y="334923"/>
                  </a:cubicBezTo>
                  <a:cubicBezTo>
                    <a:pt x="1363463" y="364654"/>
                    <a:pt x="1304157" y="404025"/>
                    <a:pt x="1247364" y="453035"/>
                  </a:cubicBezTo>
                  <a:cubicBezTo>
                    <a:pt x="1190570" y="502045"/>
                    <a:pt x="1142816" y="558272"/>
                    <a:pt x="1104102" y="621714"/>
                  </a:cubicBezTo>
                  <a:cubicBezTo>
                    <a:pt x="1070226" y="677226"/>
                    <a:pt x="1051171" y="733649"/>
                    <a:pt x="1046937" y="790982"/>
                  </a:cubicBezTo>
                  <a:lnTo>
                    <a:pt x="1046539" y="801778"/>
                  </a:lnTo>
                  <a:lnTo>
                    <a:pt x="1055436" y="799349"/>
                  </a:lnTo>
                  <a:cubicBezTo>
                    <a:pt x="1072803" y="795868"/>
                    <a:pt x="1093039" y="794128"/>
                    <a:pt x="1116143" y="794128"/>
                  </a:cubicBezTo>
                  <a:cubicBezTo>
                    <a:pt x="1219990" y="794128"/>
                    <a:pt x="1301155" y="828162"/>
                    <a:pt x="1359638" y="896230"/>
                  </a:cubicBezTo>
                  <a:cubicBezTo>
                    <a:pt x="1418122" y="964297"/>
                    <a:pt x="1447363" y="1033488"/>
                    <a:pt x="1447363" y="1103801"/>
                  </a:cubicBezTo>
                  <a:cubicBezTo>
                    <a:pt x="1447363" y="1140492"/>
                    <a:pt x="1437701" y="1178084"/>
                    <a:pt x="1418377" y="1216576"/>
                  </a:cubicBezTo>
                  <a:cubicBezTo>
                    <a:pt x="1399054" y="1255068"/>
                    <a:pt x="1373759" y="1289858"/>
                    <a:pt x="1342494" y="1320946"/>
                  </a:cubicBezTo>
                  <a:cubicBezTo>
                    <a:pt x="1311228" y="1352033"/>
                    <a:pt x="1276005" y="1377316"/>
                    <a:pt x="1236823" y="1396796"/>
                  </a:cubicBezTo>
                  <a:cubicBezTo>
                    <a:pt x="1197642" y="1416276"/>
                    <a:pt x="1157126" y="1426015"/>
                    <a:pt x="1115276" y="1426015"/>
                  </a:cubicBezTo>
                  <a:cubicBezTo>
                    <a:pt x="1070713" y="1426015"/>
                    <a:pt x="1022859" y="1418499"/>
                    <a:pt x="971714" y="1403467"/>
                  </a:cubicBezTo>
                  <a:cubicBezTo>
                    <a:pt x="920568" y="1388435"/>
                    <a:pt x="871491" y="1362117"/>
                    <a:pt x="824482" y="1324515"/>
                  </a:cubicBezTo>
                  <a:cubicBezTo>
                    <a:pt x="777473" y="1286912"/>
                    <a:pt x="737891" y="1236767"/>
                    <a:pt x="705737" y="1174081"/>
                  </a:cubicBezTo>
                  <a:cubicBezTo>
                    <a:pt x="673582" y="1111395"/>
                    <a:pt x="657505" y="1031709"/>
                    <a:pt x="657505" y="935022"/>
                  </a:cubicBezTo>
                  <a:cubicBezTo>
                    <a:pt x="657505" y="804669"/>
                    <a:pt x="689815" y="682310"/>
                    <a:pt x="754436" y="567945"/>
                  </a:cubicBezTo>
                  <a:cubicBezTo>
                    <a:pt x="819057" y="453580"/>
                    <a:pt x="896886" y="354558"/>
                    <a:pt x="987924" y="270881"/>
                  </a:cubicBezTo>
                  <a:cubicBezTo>
                    <a:pt x="1078963" y="187203"/>
                    <a:pt x="1176717" y="121136"/>
                    <a:pt x="1281186" y="72682"/>
                  </a:cubicBezTo>
                  <a:cubicBezTo>
                    <a:pt x="1385656" y="24228"/>
                    <a:pt x="1480163" y="0"/>
                    <a:pt x="1564708" y="0"/>
                  </a:cubicBezTo>
                  <a:close/>
                </a:path>
              </a:pathLst>
            </a:custGeom>
            <a:solidFill>
              <a:srgbClr val="E92F33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09847092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F2337C-B7A2-CEE4-77E5-0ECBD6B7F0A0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CA905-2CF4-2305-7A82-AE3EECECD72E}"/>
              </a:ext>
            </a:extLst>
          </p:cNvPr>
          <p:cNvSpPr txBox="1"/>
          <p:nvPr/>
        </p:nvSpPr>
        <p:spPr>
          <a:xfrm>
            <a:off x="2286000" y="545157"/>
            <a:ext cx="78409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 b="1">
                <a:solidFill>
                  <a:schemeClr val="tx1">
                    <a:lumMod val="95000"/>
                    <a:lumOff val="5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defRPr>
            </a:lvl1pPr>
          </a:lstStyle>
          <a:p>
            <a:r>
              <a:rPr lang="en-US" dirty="0" err="1"/>
              <a:t>শিক্ষার্থী</a:t>
            </a:r>
            <a:r>
              <a:rPr lang="en-US" dirty="0"/>
              <a:t> </a:t>
            </a:r>
            <a:r>
              <a:rPr lang="en-US" dirty="0" err="1"/>
              <a:t>বন্ধুরা</a:t>
            </a:r>
            <a:r>
              <a:rPr lang="en-US" dirty="0"/>
              <a:t> </a:t>
            </a:r>
            <a:r>
              <a:rPr lang="en-US" dirty="0" err="1"/>
              <a:t>তোমরা</a:t>
            </a:r>
            <a:r>
              <a:rPr lang="en-US" dirty="0"/>
              <a:t> </a:t>
            </a:r>
            <a:r>
              <a:rPr lang="en-US" dirty="0" err="1"/>
              <a:t>কেউ</a:t>
            </a:r>
            <a:r>
              <a:rPr lang="en-US" dirty="0"/>
              <a:t> </a:t>
            </a:r>
            <a:r>
              <a:rPr lang="en-US" dirty="0" err="1"/>
              <a:t>কি</a:t>
            </a:r>
            <a:r>
              <a:rPr lang="en-US" dirty="0"/>
              <a:t> </a:t>
            </a:r>
            <a:r>
              <a:rPr lang="en-US" dirty="0" err="1"/>
              <a:t>কার্ডের</a:t>
            </a:r>
            <a:r>
              <a:rPr lang="en-US" dirty="0"/>
              <a:t> </a:t>
            </a:r>
            <a:r>
              <a:rPr lang="en-US" dirty="0" err="1"/>
              <a:t>বর্ণ</a:t>
            </a:r>
            <a:r>
              <a:rPr lang="en-US" dirty="0"/>
              <a:t> </a:t>
            </a:r>
            <a:r>
              <a:rPr lang="en-US" dirty="0" err="1"/>
              <a:t>গুলো</a:t>
            </a:r>
            <a:r>
              <a:rPr lang="en-US" dirty="0"/>
              <a:t> </a:t>
            </a:r>
            <a:r>
              <a:rPr lang="en-US" dirty="0" err="1"/>
              <a:t>চেন</a:t>
            </a:r>
            <a:r>
              <a:rPr lang="en-US" dirty="0"/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F5E529-E09A-77E1-18E7-78BBB6E58A30}"/>
              </a:ext>
            </a:extLst>
          </p:cNvPr>
          <p:cNvGrpSpPr/>
          <p:nvPr/>
        </p:nvGrpSpPr>
        <p:grpSpPr>
          <a:xfrm>
            <a:off x="6514679" y="1828800"/>
            <a:ext cx="4800600" cy="4771314"/>
            <a:chOff x="6514679" y="1828800"/>
            <a:chExt cx="4800600" cy="477131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CF83D2-7EEC-DCA9-2392-B0E80898EC06}"/>
                </a:ext>
              </a:extLst>
            </p:cNvPr>
            <p:cNvGrpSpPr/>
            <p:nvPr/>
          </p:nvGrpSpPr>
          <p:grpSpPr>
            <a:xfrm>
              <a:off x="6514679" y="1828800"/>
              <a:ext cx="4800600" cy="4771314"/>
              <a:chOff x="6417371" y="533400"/>
              <a:chExt cx="4800600" cy="4771314"/>
            </a:xfrm>
          </p:grpSpPr>
          <p:sp>
            <p:nvSpPr>
              <p:cNvPr id="18" name="Flowchart: Stored Data 17">
                <a:extLst>
                  <a:ext uri="{FF2B5EF4-FFF2-40B4-BE49-F238E27FC236}">
                    <a16:creationId xmlns:a16="http://schemas.microsoft.com/office/drawing/2014/main" id="{153E6533-7CE4-CD71-1AC8-14C5D1D0F60F}"/>
                  </a:ext>
                </a:extLst>
              </p:cNvPr>
              <p:cNvSpPr/>
              <p:nvPr/>
            </p:nvSpPr>
            <p:spPr>
              <a:xfrm rot="5643373">
                <a:off x="8437129" y="2900319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B22B66E-97C5-4688-EFCE-EF717435A86A}"/>
                  </a:ext>
                </a:extLst>
              </p:cNvPr>
              <p:cNvSpPr/>
              <p:nvPr/>
            </p:nvSpPr>
            <p:spPr>
              <a:xfrm>
                <a:off x="641737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/>
                <a:lightRig rig="threePt" dir="t"/>
              </a:scene3d>
              <a:sp3d extrusionH="895350"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7FD275-9403-EC0D-B72F-6BB690FC3474}"/>
                </a:ext>
              </a:extLst>
            </p:cNvPr>
            <p:cNvSpPr/>
            <p:nvPr/>
          </p:nvSpPr>
          <p:spPr>
            <a:xfrm>
              <a:off x="7903497" y="2350484"/>
              <a:ext cx="2270110" cy="3108201"/>
            </a:xfrm>
            <a:custGeom>
              <a:avLst/>
              <a:gdLst/>
              <a:ahLst/>
              <a:cxnLst/>
              <a:rect l="l" t="t" r="r" b="b"/>
              <a:pathLst>
                <a:path w="2270110" h="3108201">
                  <a:moveTo>
                    <a:pt x="503869" y="0"/>
                  </a:moveTo>
                  <a:lnTo>
                    <a:pt x="731820" y="118412"/>
                  </a:lnTo>
                  <a:cubicBezTo>
                    <a:pt x="689970" y="186057"/>
                    <a:pt x="669045" y="241649"/>
                    <a:pt x="669045" y="285190"/>
                  </a:cubicBezTo>
                  <a:cubicBezTo>
                    <a:pt x="669045" y="299911"/>
                    <a:pt x="670379" y="313075"/>
                    <a:pt x="673048" y="324683"/>
                  </a:cubicBezTo>
                  <a:cubicBezTo>
                    <a:pt x="675716" y="336290"/>
                    <a:pt x="683644" y="347264"/>
                    <a:pt x="696830" y="357604"/>
                  </a:cubicBezTo>
                  <a:cubicBezTo>
                    <a:pt x="710017" y="367944"/>
                    <a:pt x="733721" y="377818"/>
                    <a:pt x="767944" y="387224"/>
                  </a:cubicBezTo>
                  <a:cubicBezTo>
                    <a:pt x="802167" y="396630"/>
                    <a:pt x="844740" y="401333"/>
                    <a:pt x="895662" y="401333"/>
                  </a:cubicBezTo>
                  <a:cubicBezTo>
                    <a:pt x="1163129" y="407515"/>
                    <a:pt x="1386345" y="439459"/>
                    <a:pt x="1565308" y="497164"/>
                  </a:cubicBezTo>
                  <a:cubicBezTo>
                    <a:pt x="1744272" y="554869"/>
                    <a:pt x="1898374" y="644028"/>
                    <a:pt x="2027615" y="764642"/>
                  </a:cubicBezTo>
                  <a:cubicBezTo>
                    <a:pt x="2087477" y="818500"/>
                    <a:pt x="2142859" y="885100"/>
                    <a:pt x="2193759" y="964441"/>
                  </a:cubicBezTo>
                  <a:cubicBezTo>
                    <a:pt x="2244660" y="1043783"/>
                    <a:pt x="2270110" y="1144072"/>
                    <a:pt x="2270110" y="1265308"/>
                  </a:cubicBezTo>
                  <a:cubicBezTo>
                    <a:pt x="2270110" y="1371779"/>
                    <a:pt x="2238989" y="1484376"/>
                    <a:pt x="2176748" y="1603100"/>
                  </a:cubicBezTo>
                  <a:cubicBezTo>
                    <a:pt x="2114507" y="1721823"/>
                    <a:pt x="2004756" y="1824302"/>
                    <a:pt x="1847496" y="1910537"/>
                  </a:cubicBezTo>
                  <a:cubicBezTo>
                    <a:pt x="1887700" y="1926014"/>
                    <a:pt x="1934031" y="1974969"/>
                    <a:pt x="1986488" y="2057402"/>
                  </a:cubicBezTo>
                  <a:cubicBezTo>
                    <a:pt x="2038945" y="2139834"/>
                    <a:pt x="2065174" y="2231795"/>
                    <a:pt x="2065174" y="2333285"/>
                  </a:cubicBezTo>
                  <a:cubicBezTo>
                    <a:pt x="2065174" y="2444114"/>
                    <a:pt x="2044527" y="2546783"/>
                    <a:pt x="2003233" y="2641290"/>
                  </a:cubicBezTo>
                  <a:cubicBezTo>
                    <a:pt x="1961939" y="2735797"/>
                    <a:pt x="1906457" y="2817174"/>
                    <a:pt x="1836789" y="2885419"/>
                  </a:cubicBezTo>
                  <a:cubicBezTo>
                    <a:pt x="1767120" y="2953665"/>
                    <a:pt x="1686922" y="3007856"/>
                    <a:pt x="1596195" y="3047994"/>
                  </a:cubicBezTo>
                  <a:cubicBezTo>
                    <a:pt x="1505468" y="3088132"/>
                    <a:pt x="1411828" y="3108201"/>
                    <a:pt x="1315275" y="3108201"/>
                  </a:cubicBezTo>
                  <a:cubicBezTo>
                    <a:pt x="1112963" y="3108201"/>
                    <a:pt x="935478" y="3050106"/>
                    <a:pt x="782821" y="2933918"/>
                  </a:cubicBezTo>
                  <a:cubicBezTo>
                    <a:pt x="630164" y="2817730"/>
                    <a:pt x="500300" y="2671899"/>
                    <a:pt x="393228" y="2496427"/>
                  </a:cubicBezTo>
                  <a:cubicBezTo>
                    <a:pt x="286157" y="2320955"/>
                    <a:pt x="200945" y="2131951"/>
                    <a:pt x="137591" y="1929416"/>
                  </a:cubicBezTo>
                  <a:cubicBezTo>
                    <a:pt x="74238" y="1726882"/>
                    <a:pt x="28374" y="1517009"/>
                    <a:pt x="0" y="1299798"/>
                  </a:cubicBezTo>
                  <a:lnTo>
                    <a:pt x="246831" y="1384788"/>
                  </a:lnTo>
                  <a:cubicBezTo>
                    <a:pt x="311007" y="1647273"/>
                    <a:pt x="380820" y="1861527"/>
                    <a:pt x="456270" y="2027548"/>
                  </a:cubicBezTo>
                  <a:cubicBezTo>
                    <a:pt x="531720" y="2193570"/>
                    <a:pt x="611440" y="2325258"/>
                    <a:pt x="695429" y="2422611"/>
                  </a:cubicBezTo>
                  <a:cubicBezTo>
                    <a:pt x="779419" y="2519965"/>
                    <a:pt x="866354" y="2588833"/>
                    <a:pt x="956236" y="2629215"/>
                  </a:cubicBezTo>
                  <a:cubicBezTo>
                    <a:pt x="1046118" y="2669598"/>
                    <a:pt x="1139291" y="2689789"/>
                    <a:pt x="1235756" y="2689789"/>
                  </a:cubicBezTo>
                  <a:cubicBezTo>
                    <a:pt x="1292904" y="2689789"/>
                    <a:pt x="1353423" y="2678715"/>
                    <a:pt x="1417310" y="2656567"/>
                  </a:cubicBezTo>
                  <a:cubicBezTo>
                    <a:pt x="1481196" y="2634419"/>
                    <a:pt x="1540581" y="2604388"/>
                    <a:pt x="1595462" y="2566474"/>
                  </a:cubicBezTo>
                  <a:cubicBezTo>
                    <a:pt x="1650343" y="2528559"/>
                    <a:pt x="1694672" y="2485242"/>
                    <a:pt x="1728450" y="2436521"/>
                  </a:cubicBezTo>
                  <a:cubicBezTo>
                    <a:pt x="1762228" y="2387799"/>
                    <a:pt x="1779117" y="2337243"/>
                    <a:pt x="1779117" y="2284853"/>
                  </a:cubicBezTo>
                  <a:cubicBezTo>
                    <a:pt x="1779117" y="2249719"/>
                    <a:pt x="1772835" y="2223468"/>
                    <a:pt x="1760271" y="2206101"/>
                  </a:cubicBezTo>
                  <a:cubicBezTo>
                    <a:pt x="1747707" y="2188733"/>
                    <a:pt x="1733776" y="2174802"/>
                    <a:pt x="1718477" y="2164306"/>
                  </a:cubicBezTo>
                  <a:cubicBezTo>
                    <a:pt x="1709404" y="2196550"/>
                    <a:pt x="1684232" y="2237399"/>
                    <a:pt x="1642960" y="2286854"/>
                  </a:cubicBezTo>
                  <a:cubicBezTo>
                    <a:pt x="1601688" y="2336309"/>
                    <a:pt x="1537023" y="2361037"/>
                    <a:pt x="1448964" y="2361037"/>
                  </a:cubicBezTo>
                  <a:cubicBezTo>
                    <a:pt x="1389591" y="2361037"/>
                    <a:pt x="1339180" y="2352242"/>
                    <a:pt x="1297730" y="2334653"/>
                  </a:cubicBezTo>
                  <a:cubicBezTo>
                    <a:pt x="1256280" y="2317063"/>
                    <a:pt x="1221557" y="2293403"/>
                    <a:pt x="1193561" y="2263672"/>
                  </a:cubicBezTo>
                  <a:cubicBezTo>
                    <a:pt x="1165565" y="2233941"/>
                    <a:pt x="1145151" y="2200575"/>
                    <a:pt x="1132320" y="2163572"/>
                  </a:cubicBezTo>
                  <a:cubicBezTo>
                    <a:pt x="1119489" y="2126570"/>
                    <a:pt x="1113074" y="2089901"/>
                    <a:pt x="1113074" y="2053566"/>
                  </a:cubicBezTo>
                  <a:lnTo>
                    <a:pt x="1113074" y="2036755"/>
                  </a:lnTo>
                  <a:cubicBezTo>
                    <a:pt x="1113074" y="2003666"/>
                    <a:pt x="1119567" y="1969910"/>
                    <a:pt x="1132553" y="1935487"/>
                  </a:cubicBezTo>
                  <a:cubicBezTo>
                    <a:pt x="1145540" y="1901064"/>
                    <a:pt x="1165776" y="1869199"/>
                    <a:pt x="1193261" y="1839890"/>
                  </a:cubicBezTo>
                  <a:cubicBezTo>
                    <a:pt x="1220745" y="1810582"/>
                    <a:pt x="1253756" y="1786221"/>
                    <a:pt x="1292293" y="1766808"/>
                  </a:cubicBezTo>
                  <a:cubicBezTo>
                    <a:pt x="1330829" y="1747396"/>
                    <a:pt x="1375715" y="1737689"/>
                    <a:pt x="1426949" y="1737689"/>
                  </a:cubicBezTo>
                  <a:lnTo>
                    <a:pt x="1435288" y="1737689"/>
                  </a:lnTo>
                  <a:cubicBezTo>
                    <a:pt x="1451299" y="1737689"/>
                    <a:pt x="1460005" y="1738401"/>
                    <a:pt x="1461405" y="1739824"/>
                  </a:cubicBezTo>
                  <a:cubicBezTo>
                    <a:pt x="1462806" y="1741247"/>
                    <a:pt x="1460772" y="1741959"/>
                    <a:pt x="1455302" y="1741959"/>
                  </a:cubicBezTo>
                  <a:lnTo>
                    <a:pt x="1541104" y="1757911"/>
                  </a:lnTo>
                  <a:lnTo>
                    <a:pt x="1541117" y="1755576"/>
                  </a:lnTo>
                  <a:cubicBezTo>
                    <a:pt x="1542557" y="1751890"/>
                    <a:pt x="1546851" y="1745561"/>
                    <a:pt x="1554000" y="1736588"/>
                  </a:cubicBezTo>
                  <a:cubicBezTo>
                    <a:pt x="1568299" y="1718643"/>
                    <a:pt x="1583120" y="1696239"/>
                    <a:pt x="1598463" y="1669377"/>
                  </a:cubicBezTo>
                  <a:cubicBezTo>
                    <a:pt x="1613807" y="1642515"/>
                    <a:pt x="1627827" y="1613173"/>
                    <a:pt x="1640525" y="1581352"/>
                  </a:cubicBezTo>
                  <a:cubicBezTo>
                    <a:pt x="1653222" y="1549531"/>
                    <a:pt x="1659570" y="1519789"/>
                    <a:pt x="1659570" y="1492126"/>
                  </a:cubicBezTo>
                  <a:cubicBezTo>
                    <a:pt x="1659570" y="1416342"/>
                    <a:pt x="1632564" y="1355068"/>
                    <a:pt x="1578550" y="1308304"/>
                  </a:cubicBezTo>
                  <a:cubicBezTo>
                    <a:pt x="1524536" y="1261539"/>
                    <a:pt x="1454189" y="1238157"/>
                    <a:pt x="1367510" y="1238157"/>
                  </a:cubicBezTo>
                  <a:cubicBezTo>
                    <a:pt x="1296396" y="1238157"/>
                    <a:pt x="1230252" y="1257959"/>
                    <a:pt x="1169078" y="1297563"/>
                  </a:cubicBezTo>
                  <a:cubicBezTo>
                    <a:pt x="1107904" y="1337167"/>
                    <a:pt x="1054390" y="1376360"/>
                    <a:pt x="1008538" y="1415141"/>
                  </a:cubicBezTo>
                  <a:cubicBezTo>
                    <a:pt x="1026594" y="1421723"/>
                    <a:pt x="1049242" y="1442671"/>
                    <a:pt x="1076483" y="1477983"/>
                  </a:cubicBezTo>
                  <a:cubicBezTo>
                    <a:pt x="1103723" y="1513295"/>
                    <a:pt x="1117343" y="1563173"/>
                    <a:pt x="1117343" y="1627616"/>
                  </a:cubicBezTo>
                  <a:cubicBezTo>
                    <a:pt x="1117343" y="1719588"/>
                    <a:pt x="1082965" y="1799352"/>
                    <a:pt x="1014208" y="1866908"/>
                  </a:cubicBezTo>
                  <a:cubicBezTo>
                    <a:pt x="945451" y="1934464"/>
                    <a:pt x="858482" y="1968242"/>
                    <a:pt x="753301" y="1968242"/>
                  </a:cubicBezTo>
                  <a:cubicBezTo>
                    <a:pt x="665687" y="1968242"/>
                    <a:pt x="597720" y="1933419"/>
                    <a:pt x="549399" y="1863773"/>
                  </a:cubicBezTo>
                  <a:cubicBezTo>
                    <a:pt x="501078" y="1794127"/>
                    <a:pt x="476917" y="1723835"/>
                    <a:pt x="476917" y="1652899"/>
                  </a:cubicBezTo>
                  <a:cubicBezTo>
                    <a:pt x="476917" y="1582141"/>
                    <a:pt x="494518" y="1504823"/>
                    <a:pt x="529719" y="1420945"/>
                  </a:cubicBezTo>
                  <a:cubicBezTo>
                    <a:pt x="564920" y="1337067"/>
                    <a:pt x="616555" y="1258748"/>
                    <a:pt x="684622" y="1185989"/>
                  </a:cubicBezTo>
                  <a:cubicBezTo>
                    <a:pt x="752690" y="1113229"/>
                    <a:pt x="836657" y="1051788"/>
                    <a:pt x="936523" y="1001666"/>
                  </a:cubicBezTo>
                  <a:cubicBezTo>
                    <a:pt x="1036390" y="951544"/>
                    <a:pt x="1150965" y="926483"/>
                    <a:pt x="1280252" y="926483"/>
                  </a:cubicBezTo>
                  <a:cubicBezTo>
                    <a:pt x="1376894" y="926483"/>
                    <a:pt x="1466498" y="940803"/>
                    <a:pt x="1549064" y="969445"/>
                  </a:cubicBezTo>
                  <a:cubicBezTo>
                    <a:pt x="1631630" y="998086"/>
                    <a:pt x="1703300" y="1038302"/>
                    <a:pt x="1764073" y="1090092"/>
                  </a:cubicBezTo>
                  <a:cubicBezTo>
                    <a:pt x="1824847" y="1141882"/>
                    <a:pt x="1871723" y="1203145"/>
                    <a:pt x="1904700" y="1273881"/>
                  </a:cubicBezTo>
                  <a:cubicBezTo>
                    <a:pt x="1921189" y="1309249"/>
                    <a:pt x="1933555" y="1346632"/>
                    <a:pt x="1941800" y="1386030"/>
                  </a:cubicBezTo>
                  <a:lnTo>
                    <a:pt x="1949242" y="1434659"/>
                  </a:lnTo>
                  <a:lnTo>
                    <a:pt x="1952349" y="1421529"/>
                  </a:lnTo>
                  <a:cubicBezTo>
                    <a:pt x="1959253" y="1387673"/>
                    <a:pt x="1962705" y="1354367"/>
                    <a:pt x="1962705" y="1321612"/>
                  </a:cubicBezTo>
                  <a:cubicBezTo>
                    <a:pt x="1962705" y="1287901"/>
                    <a:pt x="1954600" y="1247296"/>
                    <a:pt x="1938389" y="1199798"/>
                  </a:cubicBezTo>
                  <a:cubicBezTo>
                    <a:pt x="1922179" y="1152300"/>
                    <a:pt x="1874847" y="1094706"/>
                    <a:pt x="1796395" y="1027016"/>
                  </a:cubicBezTo>
                  <a:cubicBezTo>
                    <a:pt x="1753967" y="984499"/>
                    <a:pt x="1699453" y="948864"/>
                    <a:pt x="1632853" y="920112"/>
                  </a:cubicBezTo>
                  <a:cubicBezTo>
                    <a:pt x="1566253" y="891359"/>
                    <a:pt x="1492738" y="867265"/>
                    <a:pt x="1412306" y="847831"/>
                  </a:cubicBezTo>
                  <a:cubicBezTo>
                    <a:pt x="1331875" y="828395"/>
                    <a:pt x="1247753" y="813007"/>
                    <a:pt x="1159938" y="801667"/>
                  </a:cubicBezTo>
                  <a:cubicBezTo>
                    <a:pt x="1072124" y="790326"/>
                    <a:pt x="990837" y="780630"/>
                    <a:pt x="916076" y="772581"/>
                  </a:cubicBezTo>
                  <a:cubicBezTo>
                    <a:pt x="823392" y="763953"/>
                    <a:pt x="745374" y="742260"/>
                    <a:pt x="682021" y="707504"/>
                  </a:cubicBezTo>
                  <a:cubicBezTo>
                    <a:pt x="618667" y="672747"/>
                    <a:pt x="567689" y="631409"/>
                    <a:pt x="529085" y="583488"/>
                  </a:cubicBezTo>
                  <a:cubicBezTo>
                    <a:pt x="490482" y="535567"/>
                    <a:pt x="463598" y="484277"/>
                    <a:pt x="448432" y="429619"/>
                  </a:cubicBezTo>
                  <a:cubicBezTo>
                    <a:pt x="433266" y="374960"/>
                    <a:pt x="425683" y="322859"/>
                    <a:pt x="425683" y="273315"/>
                  </a:cubicBezTo>
                  <a:cubicBezTo>
                    <a:pt x="425683" y="220747"/>
                    <a:pt x="432299" y="172203"/>
                    <a:pt x="445530" y="127685"/>
                  </a:cubicBezTo>
                  <a:cubicBezTo>
                    <a:pt x="458761" y="83166"/>
                    <a:pt x="478207" y="40605"/>
                    <a:pt x="50386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1D7472"/>
              </a:solidFill>
            </a:ln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4C2AC9-4F8A-5CFD-55DF-660CDD772622}"/>
              </a:ext>
            </a:extLst>
          </p:cNvPr>
          <p:cNvGrpSpPr/>
          <p:nvPr/>
        </p:nvGrpSpPr>
        <p:grpSpPr>
          <a:xfrm>
            <a:off x="1268967" y="1828800"/>
            <a:ext cx="4800600" cy="4771313"/>
            <a:chOff x="1268967" y="1828800"/>
            <a:chExt cx="4800600" cy="477131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E1ECEB-EB47-9E7C-A9D8-E8AA726D105F}"/>
                </a:ext>
              </a:extLst>
            </p:cNvPr>
            <p:cNvGrpSpPr/>
            <p:nvPr/>
          </p:nvGrpSpPr>
          <p:grpSpPr>
            <a:xfrm>
              <a:off x="1268967" y="1828800"/>
              <a:ext cx="4800600" cy="4771313"/>
              <a:chOff x="974031" y="533400"/>
              <a:chExt cx="4800600" cy="4771313"/>
            </a:xfrm>
          </p:grpSpPr>
          <p:sp>
            <p:nvSpPr>
              <p:cNvPr id="17" name="Flowchart: Stored Data 16">
                <a:extLst>
                  <a:ext uri="{FF2B5EF4-FFF2-40B4-BE49-F238E27FC236}">
                    <a16:creationId xmlns:a16="http://schemas.microsoft.com/office/drawing/2014/main" id="{4ACA2936-A932-9650-3376-06DCBE8230BC}"/>
                  </a:ext>
                </a:extLst>
              </p:cNvPr>
              <p:cNvSpPr/>
              <p:nvPr/>
            </p:nvSpPr>
            <p:spPr>
              <a:xfrm rot="5643373">
                <a:off x="2870216" y="2900318"/>
                <a:ext cx="1008230" cy="3800559"/>
              </a:xfrm>
              <a:prstGeom prst="flowChartOnlineStorage">
                <a:avLst/>
              </a:prstGeom>
              <a:solidFill>
                <a:schemeClr val="tx1"/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DC26AB-35D5-D19D-75C8-E2F3175FD010}"/>
                  </a:ext>
                </a:extLst>
              </p:cNvPr>
              <p:cNvSpPr/>
              <p:nvPr/>
            </p:nvSpPr>
            <p:spPr>
              <a:xfrm>
                <a:off x="974031" y="533400"/>
                <a:ext cx="4800600" cy="4267200"/>
              </a:xfrm>
              <a:prstGeom prst="roundRect">
                <a:avLst>
                  <a:gd name="adj" fmla="val 8903"/>
                </a:avLst>
              </a:prstGeom>
              <a:solidFill>
                <a:srgbClr val="85A9A2"/>
              </a:solidFill>
              <a:ln>
                <a:solidFill>
                  <a:schemeClr val="bg2">
                    <a:lumMod val="75000"/>
                  </a:schemeClr>
                </a:solidFill>
              </a:ln>
              <a:scene3d>
                <a:camera prst="perspectiveLeft">
                  <a:rot lat="0" lon="1200000" rev="0"/>
                </a:camera>
                <a:lightRig rig="threePt" dir="t"/>
              </a:scene3d>
              <a:sp3d extrusionH="831850" contourW="12700">
                <a:extrusionClr>
                  <a:schemeClr val="bg2">
                    <a:lumMod val="50000"/>
                  </a:schemeClr>
                </a:extrusionClr>
                <a:contourClr>
                  <a:srgbClr val="FFC000"/>
                </a:contourClr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9BC4CE-EBE0-0074-26C8-170D4A249291}"/>
                </a:ext>
              </a:extLst>
            </p:cNvPr>
            <p:cNvSpPr/>
            <p:nvPr/>
          </p:nvSpPr>
          <p:spPr>
            <a:xfrm>
              <a:off x="2632510" y="2814145"/>
              <a:ext cx="2073513" cy="2203066"/>
            </a:xfrm>
            <a:custGeom>
              <a:avLst/>
              <a:gdLst/>
              <a:ahLst/>
              <a:cxnLst/>
              <a:rect l="l" t="t" r="r" b="b"/>
              <a:pathLst>
                <a:path w="2073513" h="2203066">
                  <a:moveTo>
                    <a:pt x="1288658" y="0"/>
                  </a:moveTo>
                  <a:cubicBezTo>
                    <a:pt x="1490570" y="0"/>
                    <a:pt x="1653356" y="54370"/>
                    <a:pt x="1777016" y="163109"/>
                  </a:cubicBezTo>
                  <a:cubicBezTo>
                    <a:pt x="1900676" y="271848"/>
                    <a:pt x="1962506" y="413075"/>
                    <a:pt x="1962506" y="586791"/>
                  </a:cubicBezTo>
                  <a:cubicBezTo>
                    <a:pt x="1962506" y="648876"/>
                    <a:pt x="1950821" y="719323"/>
                    <a:pt x="1927449" y="798131"/>
                  </a:cubicBezTo>
                  <a:cubicBezTo>
                    <a:pt x="1904078" y="876939"/>
                    <a:pt x="1878094" y="935333"/>
                    <a:pt x="1849498" y="973314"/>
                  </a:cubicBezTo>
                  <a:cubicBezTo>
                    <a:pt x="1861506" y="976516"/>
                    <a:pt x="1882019" y="994150"/>
                    <a:pt x="1911039" y="1026216"/>
                  </a:cubicBezTo>
                  <a:cubicBezTo>
                    <a:pt x="1940058" y="1058282"/>
                    <a:pt x="1966175" y="1095006"/>
                    <a:pt x="1989391" y="1136389"/>
                  </a:cubicBezTo>
                  <a:cubicBezTo>
                    <a:pt x="2012606" y="1177773"/>
                    <a:pt x="2032431" y="1223547"/>
                    <a:pt x="2048864" y="1273714"/>
                  </a:cubicBezTo>
                  <a:cubicBezTo>
                    <a:pt x="2065297" y="1323881"/>
                    <a:pt x="2073513" y="1375293"/>
                    <a:pt x="2073513" y="1427950"/>
                  </a:cubicBezTo>
                  <a:cubicBezTo>
                    <a:pt x="2073513" y="1538824"/>
                    <a:pt x="2052799" y="1641692"/>
                    <a:pt x="2011372" y="1736555"/>
                  </a:cubicBezTo>
                  <a:cubicBezTo>
                    <a:pt x="1969944" y="1831418"/>
                    <a:pt x="1915397" y="1912706"/>
                    <a:pt x="1847730" y="1980418"/>
                  </a:cubicBezTo>
                  <a:cubicBezTo>
                    <a:pt x="1780062" y="2048129"/>
                    <a:pt x="1700632" y="2102165"/>
                    <a:pt x="1609438" y="2142525"/>
                  </a:cubicBezTo>
                  <a:cubicBezTo>
                    <a:pt x="1518244" y="2182886"/>
                    <a:pt x="1422969" y="2203066"/>
                    <a:pt x="1323614" y="2203066"/>
                  </a:cubicBezTo>
                  <a:cubicBezTo>
                    <a:pt x="1185656" y="2203066"/>
                    <a:pt x="1059772" y="2176203"/>
                    <a:pt x="945963" y="2122479"/>
                  </a:cubicBezTo>
                  <a:cubicBezTo>
                    <a:pt x="832154" y="2068754"/>
                    <a:pt x="729697" y="1995794"/>
                    <a:pt x="638592" y="1903600"/>
                  </a:cubicBezTo>
                  <a:cubicBezTo>
                    <a:pt x="547487" y="1811405"/>
                    <a:pt x="466366" y="1706258"/>
                    <a:pt x="395230" y="1588157"/>
                  </a:cubicBezTo>
                  <a:cubicBezTo>
                    <a:pt x="324094" y="1470056"/>
                    <a:pt x="263153" y="1345462"/>
                    <a:pt x="212409" y="1214375"/>
                  </a:cubicBezTo>
                  <a:cubicBezTo>
                    <a:pt x="161663" y="1083287"/>
                    <a:pt x="118457" y="949721"/>
                    <a:pt x="82789" y="813675"/>
                  </a:cubicBezTo>
                  <a:cubicBezTo>
                    <a:pt x="47121" y="677629"/>
                    <a:pt x="19524" y="533800"/>
                    <a:pt x="0" y="382188"/>
                  </a:cubicBezTo>
                  <a:lnTo>
                    <a:pt x="250834" y="462041"/>
                  </a:lnTo>
                  <a:cubicBezTo>
                    <a:pt x="315054" y="727818"/>
                    <a:pt x="385602" y="944451"/>
                    <a:pt x="462475" y="1111940"/>
                  </a:cubicBezTo>
                  <a:cubicBezTo>
                    <a:pt x="539348" y="1279429"/>
                    <a:pt x="619813" y="1412540"/>
                    <a:pt x="703869" y="1511272"/>
                  </a:cubicBezTo>
                  <a:cubicBezTo>
                    <a:pt x="787925" y="1610004"/>
                    <a:pt x="874838" y="1679540"/>
                    <a:pt x="964609" y="1719878"/>
                  </a:cubicBezTo>
                  <a:cubicBezTo>
                    <a:pt x="1054380" y="1760216"/>
                    <a:pt x="1146141" y="1780384"/>
                    <a:pt x="1239892" y="1780384"/>
                  </a:cubicBezTo>
                  <a:cubicBezTo>
                    <a:pt x="1297219" y="1780384"/>
                    <a:pt x="1358493" y="1769299"/>
                    <a:pt x="1423714" y="1747129"/>
                  </a:cubicBezTo>
                  <a:cubicBezTo>
                    <a:pt x="1488935" y="1724959"/>
                    <a:pt x="1548987" y="1694928"/>
                    <a:pt x="1603868" y="1657036"/>
                  </a:cubicBezTo>
                  <a:cubicBezTo>
                    <a:pt x="1658748" y="1619144"/>
                    <a:pt x="1703067" y="1575848"/>
                    <a:pt x="1736823" y="1527149"/>
                  </a:cubicBezTo>
                  <a:cubicBezTo>
                    <a:pt x="1770578" y="1478450"/>
                    <a:pt x="1787456" y="1427883"/>
                    <a:pt x="1787456" y="1375448"/>
                  </a:cubicBezTo>
                  <a:cubicBezTo>
                    <a:pt x="1787456" y="1337512"/>
                    <a:pt x="1780663" y="1309149"/>
                    <a:pt x="1767076" y="1290358"/>
                  </a:cubicBezTo>
                  <a:cubicBezTo>
                    <a:pt x="1753489" y="1271568"/>
                    <a:pt x="1740825" y="1256947"/>
                    <a:pt x="1729084" y="1246496"/>
                  </a:cubicBezTo>
                  <a:cubicBezTo>
                    <a:pt x="1719522" y="1282431"/>
                    <a:pt x="1693594" y="1325604"/>
                    <a:pt x="1651299" y="1376015"/>
                  </a:cubicBezTo>
                  <a:cubicBezTo>
                    <a:pt x="1609004" y="1426427"/>
                    <a:pt x="1543716" y="1451632"/>
                    <a:pt x="1455435" y="1451632"/>
                  </a:cubicBezTo>
                  <a:cubicBezTo>
                    <a:pt x="1341004" y="1451632"/>
                    <a:pt x="1257137" y="1418644"/>
                    <a:pt x="1203835" y="1352667"/>
                  </a:cubicBezTo>
                  <a:cubicBezTo>
                    <a:pt x="1150533" y="1286690"/>
                    <a:pt x="1123882" y="1216476"/>
                    <a:pt x="1123882" y="1142027"/>
                  </a:cubicBezTo>
                  <a:lnTo>
                    <a:pt x="1123882" y="1120679"/>
                  </a:lnTo>
                  <a:cubicBezTo>
                    <a:pt x="1127128" y="1091904"/>
                    <a:pt x="1135045" y="1060250"/>
                    <a:pt x="1147631" y="1025716"/>
                  </a:cubicBezTo>
                  <a:cubicBezTo>
                    <a:pt x="1160217" y="991182"/>
                    <a:pt x="1178451" y="959639"/>
                    <a:pt x="1202334" y="931086"/>
                  </a:cubicBezTo>
                  <a:cubicBezTo>
                    <a:pt x="1226216" y="902534"/>
                    <a:pt x="1257393" y="878262"/>
                    <a:pt x="1295863" y="858271"/>
                  </a:cubicBezTo>
                  <a:cubicBezTo>
                    <a:pt x="1334333" y="838280"/>
                    <a:pt x="1380541" y="828285"/>
                    <a:pt x="1434488" y="828285"/>
                  </a:cubicBezTo>
                  <a:cubicBezTo>
                    <a:pt x="1473447" y="828285"/>
                    <a:pt x="1506753" y="831424"/>
                    <a:pt x="1534405" y="837703"/>
                  </a:cubicBezTo>
                  <a:lnTo>
                    <a:pt x="1555072" y="843579"/>
                  </a:lnTo>
                  <a:lnTo>
                    <a:pt x="1554651" y="839951"/>
                  </a:lnTo>
                  <a:cubicBezTo>
                    <a:pt x="1555797" y="835653"/>
                    <a:pt x="1559927" y="828752"/>
                    <a:pt x="1567043" y="819245"/>
                  </a:cubicBezTo>
                  <a:cubicBezTo>
                    <a:pt x="1581275" y="800233"/>
                    <a:pt x="1596774" y="777084"/>
                    <a:pt x="1613541" y="749799"/>
                  </a:cubicBezTo>
                  <a:cubicBezTo>
                    <a:pt x="1630307" y="722514"/>
                    <a:pt x="1644984" y="693050"/>
                    <a:pt x="1657570" y="661407"/>
                  </a:cubicBezTo>
                  <a:cubicBezTo>
                    <a:pt x="1670156" y="629764"/>
                    <a:pt x="1676449" y="601423"/>
                    <a:pt x="1676449" y="576384"/>
                  </a:cubicBezTo>
                  <a:cubicBezTo>
                    <a:pt x="1676449" y="500644"/>
                    <a:pt x="1647975" y="439015"/>
                    <a:pt x="1591026" y="391494"/>
                  </a:cubicBezTo>
                  <a:cubicBezTo>
                    <a:pt x="1534077" y="343973"/>
                    <a:pt x="1463774" y="320213"/>
                    <a:pt x="1380119" y="320213"/>
                  </a:cubicBezTo>
                  <a:cubicBezTo>
                    <a:pt x="1308871" y="320213"/>
                    <a:pt x="1241371" y="340037"/>
                    <a:pt x="1177617" y="379686"/>
                  </a:cubicBezTo>
                  <a:cubicBezTo>
                    <a:pt x="1113864" y="419335"/>
                    <a:pt x="1061662" y="458083"/>
                    <a:pt x="1021013" y="495930"/>
                  </a:cubicBezTo>
                  <a:cubicBezTo>
                    <a:pt x="1038669" y="503002"/>
                    <a:pt x="1060528" y="524505"/>
                    <a:pt x="1086590" y="560440"/>
                  </a:cubicBezTo>
                  <a:cubicBezTo>
                    <a:pt x="1112652" y="596375"/>
                    <a:pt x="1125683" y="644740"/>
                    <a:pt x="1125683" y="705536"/>
                  </a:cubicBezTo>
                  <a:cubicBezTo>
                    <a:pt x="1125683" y="803112"/>
                    <a:pt x="1091304" y="885678"/>
                    <a:pt x="1022547" y="953234"/>
                  </a:cubicBezTo>
                  <a:cubicBezTo>
                    <a:pt x="953791" y="1020790"/>
                    <a:pt x="868223" y="1054568"/>
                    <a:pt x="765843" y="1054568"/>
                  </a:cubicBezTo>
                  <a:cubicBezTo>
                    <a:pt x="724438" y="1054568"/>
                    <a:pt x="686157" y="1044462"/>
                    <a:pt x="651000" y="1024248"/>
                  </a:cubicBezTo>
                  <a:cubicBezTo>
                    <a:pt x="615844" y="1004035"/>
                    <a:pt x="586424" y="978051"/>
                    <a:pt x="562741" y="946296"/>
                  </a:cubicBezTo>
                  <a:cubicBezTo>
                    <a:pt x="539059" y="914542"/>
                    <a:pt x="520936" y="879719"/>
                    <a:pt x="508372" y="841827"/>
                  </a:cubicBezTo>
                  <a:cubicBezTo>
                    <a:pt x="495808" y="803935"/>
                    <a:pt x="489526" y="766910"/>
                    <a:pt x="489526" y="730753"/>
                  </a:cubicBezTo>
                  <a:cubicBezTo>
                    <a:pt x="489526" y="659995"/>
                    <a:pt x="507205" y="582488"/>
                    <a:pt x="542561" y="498232"/>
                  </a:cubicBezTo>
                  <a:cubicBezTo>
                    <a:pt x="577918" y="413976"/>
                    <a:pt x="629375" y="334979"/>
                    <a:pt x="696931" y="261241"/>
                  </a:cubicBezTo>
                  <a:cubicBezTo>
                    <a:pt x="764487" y="187503"/>
                    <a:pt x="847542" y="125528"/>
                    <a:pt x="946097" y="75317"/>
                  </a:cubicBezTo>
                  <a:cubicBezTo>
                    <a:pt x="1044651" y="25106"/>
                    <a:pt x="1158838" y="0"/>
                    <a:pt x="1288658" y="0"/>
                  </a:cubicBez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52770759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33225" y="2116864"/>
            <a:ext cx="119206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ও,ঔ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বর্ণ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 </a:t>
            </a:r>
            <a:r>
              <a:rPr lang="en-US" sz="9600" b="1" dirty="0" err="1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শোনা-বলা</a:t>
            </a:r>
            <a:r>
              <a:rPr lang="en-US" sz="9600" b="1" dirty="0">
                <a:solidFill>
                  <a:schemeClr val="tx2"/>
                </a:solidFill>
                <a:latin typeface="NikoshBAN" pitchFamily="2" charset="0"/>
                <a:cs typeface="NikoshBAN" pitchFamily="2" charset="0"/>
              </a:rPr>
              <a:t>।</a:t>
            </a:r>
            <a:endParaRPr lang="en-US" sz="9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BAN" panose="02000000000000000000" pitchFamily="2" charset="0"/>
                  <a:cs typeface="NikoshBAN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2049211" y="1861147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এ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শেষে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BAN" panose="02000000000000000000" pitchFamily="2" charset="0"/>
                <a:cs typeface="NikoshBAN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059150" y="2953771"/>
            <a:ext cx="112588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১.১.১ </a:t>
            </a:r>
            <a:r>
              <a:rPr lang="en-US" sz="2800" b="1" dirty="0" err="1">
                <a:latin typeface="+mj-lt"/>
              </a:rPr>
              <a:t>প্রমিত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উচ্চারেণে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বাংলা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বর্ণমালার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স্বরধ্বনি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মনোযোগ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        </a:t>
            </a:r>
            <a:r>
              <a:rPr lang="en-US" sz="2800" b="1" dirty="0" err="1">
                <a:latin typeface="+mj-lt"/>
              </a:rPr>
              <a:t>সহকারে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শুনে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শনাক্ত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করতে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পারবে</a:t>
            </a:r>
            <a:r>
              <a:rPr lang="en-US" sz="2800" b="1" dirty="0">
                <a:latin typeface="+mj-lt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235772" y="3019957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1981788" y="3927756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৫.১.১ </a:t>
            </a:r>
            <a:r>
              <a:rPr lang="en-US" sz="2800" b="1" dirty="0" err="1"/>
              <a:t>বাক্যে</a:t>
            </a:r>
            <a:r>
              <a:rPr lang="en-US" sz="2800" b="1" dirty="0"/>
              <a:t> ও </a:t>
            </a:r>
            <a:r>
              <a:rPr lang="en-US" sz="2800" b="1" dirty="0" err="1"/>
              <a:t>শব্দে</a:t>
            </a:r>
            <a:r>
              <a:rPr lang="en-US" sz="2800" b="1" dirty="0"/>
              <a:t> </a:t>
            </a:r>
            <a:r>
              <a:rPr lang="en-US" sz="2800" b="1" dirty="0" err="1"/>
              <a:t>ব্যবহৃত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স্পস্ট</a:t>
            </a:r>
            <a:r>
              <a:rPr lang="en-US" sz="2800" b="1" dirty="0"/>
              <a:t> ও </a:t>
            </a:r>
            <a:r>
              <a:rPr lang="en-US" sz="2800" b="1" dirty="0" err="1"/>
              <a:t>শুদ্ধভাবে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168349" y="4072089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1E45B-E250-2C73-8C49-476051CFA156}"/>
              </a:ext>
            </a:extLst>
          </p:cNvPr>
          <p:cNvSpPr/>
          <p:nvPr/>
        </p:nvSpPr>
        <p:spPr>
          <a:xfrm>
            <a:off x="1981788" y="4597532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৫.১.২ </a:t>
            </a:r>
            <a:r>
              <a:rPr lang="en-US" sz="2800" b="1" dirty="0" err="1"/>
              <a:t>বর্ণক্রম</a:t>
            </a:r>
            <a:r>
              <a:rPr lang="en-US" sz="2800" b="1" dirty="0"/>
              <a:t> </a:t>
            </a:r>
            <a:r>
              <a:rPr lang="en-US" sz="2800" b="1" dirty="0" err="1"/>
              <a:t>অনুসারে</a:t>
            </a:r>
            <a:r>
              <a:rPr lang="en-US" sz="2800" b="1" dirty="0"/>
              <a:t> </a:t>
            </a:r>
            <a:r>
              <a:rPr lang="en-US" sz="2800" b="1" dirty="0" err="1"/>
              <a:t>বাংলা</a:t>
            </a:r>
            <a:r>
              <a:rPr lang="en-US" sz="2800" b="1" dirty="0"/>
              <a:t> </a:t>
            </a:r>
            <a:r>
              <a:rPr lang="en-US" sz="2800" b="1" dirty="0" err="1"/>
              <a:t>বর্ণমালার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6572FF-1B3E-4152-3FCE-0D6A14FC06B0}"/>
              </a:ext>
            </a:extLst>
          </p:cNvPr>
          <p:cNvSpPr/>
          <p:nvPr/>
        </p:nvSpPr>
        <p:spPr>
          <a:xfrm>
            <a:off x="1168349" y="474186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7ABDD-582E-7F53-A941-239D5CDA8A72}"/>
              </a:ext>
            </a:extLst>
          </p:cNvPr>
          <p:cNvSpPr/>
          <p:nvPr/>
        </p:nvSpPr>
        <p:spPr>
          <a:xfrm>
            <a:off x="1981788" y="5286450"/>
            <a:ext cx="8228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৫.১.৪  </a:t>
            </a:r>
            <a:r>
              <a:rPr lang="en-US" sz="2800" b="1" dirty="0" err="1"/>
              <a:t>শব্দ</a:t>
            </a:r>
            <a:r>
              <a:rPr lang="en-US" sz="2800" b="1" dirty="0"/>
              <a:t> </a:t>
            </a:r>
            <a:r>
              <a:rPr lang="en-US" sz="2800" b="1" dirty="0" err="1"/>
              <a:t>ভেঙ্গে</a:t>
            </a:r>
            <a:r>
              <a:rPr lang="en-US" sz="2800" b="1" dirty="0"/>
              <a:t> </a:t>
            </a:r>
            <a:r>
              <a:rPr lang="en-US" sz="2800" b="1" dirty="0" err="1"/>
              <a:t>ধ্বনি</a:t>
            </a:r>
            <a:r>
              <a:rPr lang="en-US" sz="2800" b="1" dirty="0"/>
              <a:t> </a:t>
            </a:r>
            <a:r>
              <a:rPr lang="en-US" sz="2800" b="1" dirty="0" err="1"/>
              <a:t>বলতে</a:t>
            </a:r>
            <a:r>
              <a:rPr lang="en-US" sz="2800" b="1" dirty="0"/>
              <a:t> </a:t>
            </a:r>
            <a:r>
              <a:rPr lang="en-US" sz="2800" b="1" dirty="0" err="1"/>
              <a:t>পারবে</a:t>
            </a:r>
            <a:r>
              <a:rPr lang="en-US" sz="2800" b="1" dirty="0"/>
              <a:t>।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282FF6-3C71-2AC0-3AB4-6EBB3EE6428D}"/>
              </a:ext>
            </a:extLst>
          </p:cNvPr>
          <p:cNvSpPr/>
          <p:nvPr/>
        </p:nvSpPr>
        <p:spPr>
          <a:xfrm>
            <a:off x="1168349" y="543078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2" fill="hold">
                          <p:stCondLst>
                            <p:cond delay="indefinite"/>
                          </p:stCondLst>
                          <p:childTnLst>
                            <p:par>
                              <p:cTn id="4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6" grpId="0"/>
          <p:bldP spid="7" grpId="0" animBg="1"/>
          <p:bldP spid="9" grpId="0"/>
          <p:bldP spid="11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1104900" y="381000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মজার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শুনতে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চাও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F977-4CDD-55E7-E99B-CA9ACEAFA1D5}"/>
              </a:ext>
            </a:extLst>
          </p:cNvPr>
          <p:cNvSpPr txBox="1"/>
          <p:nvPr/>
        </p:nvSpPr>
        <p:spPr>
          <a:xfrm>
            <a:off x="1104900" y="1086453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চলো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একটা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ছড়া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শুনি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ও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বলি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83BE73-6E34-A72F-BC4E-EF87B0EADBCC}"/>
              </a:ext>
            </a:extLst>
          </p:cNvPr>
          <p:cNvSpPr txBox="1"/>
          <p:nvPr/>
        </p:nvSpPr>
        <p:spPr>
          <a:xfrm>
            <a:off x="2210480" y="2055368"/>
            <a:ext cx="777103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 err="1">
                <a:solidFill>
                  <a:srgbClr val="FF0000"/>
                </a:solidFill>
              </a:rPr>
              <a:t>ও</a:t>
            </a:r>
            <a:r>
              <a:rPr lang="en-US" sz="8800" b="1" dirty="0" err="1"/>
              <a:t>লকপি</a:t>
            </a:r>
            <a:r>
              <a:rPr lang="en-US" sz="8800" b="1" dirty="0"/>
              <a:t> </a:t>
            </a:r>
            <a:r>
              <a:rPr lang="en-US" sz="8800" b="1" dirty="0" err="1"/>
              <a:t>খাও</a:t>
            </a:r>
            <a:r>
              <a:rPr lang="en-US" sz="8800" b="1" dirty="0"/>
              <a:t>।</a:t>
            </a:r>
            <a:br>
              <a:rPr lang="en-US" sz="8800" b="1" dirty="0"/>
            </a:br>
            <a:r>
              <a:rPr lang="en-US" sz="8800" b="1" dirty="0" err="1">
                <a:solidFill>
                  <a:srgbClr val="FF0000"/>
                </a:solidFill>
              </a:rPr>
              <a:t>ঔ</a:t>
            </a:r>
            <a:r>
              <a:rPr lang="en-US" sz="8800" b="1" dirty="0" err="1"/>
              <a:t>ষধ</a:t>
            </a:r>
            <a:r>
              <a:rPr lang="en-US" sz="8800" b="1" dirty="0"/>
              <a:t> </a:t>
            </a:r>
            <a:r>
              <a:rPr lang="en-US" sz="8800" b="1" dirty="0" err="1"/>
              <a:t>দাও</a:t>
            </a:r>
            <a:r>
              <a:rPr lang="en-US" sz="8800" b="1" dirty="0"/>
              <a:t>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7F5BD-A8F8-CA25-A6E0-2AF8037FD9C9}"/>
              </a:ext>
            </a:extLst>
          </p:cNvPr>
          <p:cNvSpPr txBox="1"/>
          <p:nvPr/>
        </p:nvSpPr>
        <p:spPr>
          <a:xfrm>
            <a:off x="1104900" y="4499128"/>
            <a:ext cx="998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আমার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সাথে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4400" b="1" dirty="0" err="1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বল</a:t>
            </a:r>
            <a:r>
              <a:rPr lang="en-US" sz="4400" b="1" dirty="0">
                <a:solidFill>
                  <a:srgbClr val="00848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। </a:t>
            </a:r>
          </a:p>
        </p:txBody>
      </p:sp>
    </p:spTree>
    <p:extLst>
      <p:ext uri="{BB962C8B-B14F-4D97-AF65-F5344CB8AC3E}">
        <p14:creationId xmlns:p14="http://schemas.microsoft.com/office/powerpoint/2010/main" val="1085590501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  <p:bldP spid="14" grpId="0"/>
          <p:bldP spid="15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8186</TotalTime>
  <Words>501</Words>
  <Application>Microsoft Office PowerPoint</Application>
  <PresentationFormat>Widescreen</PresentationFormat>
  <Paragraphs>76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541</cp:revision>
  <dcterms:created xsi:type="dcterms:W3CDTF">2006-08-16T00:00:00Z</dcterms:created>
  <dcterms:modified xsi:type="dcterms:W3CDTF">2023-10-14T16:01:13Z</dcterms:modified>
</cp:coreProperties>
</file>