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502" r:id="rId10"/>
    <p:sldId id="513" r:id="rId11"/>
    <p:sldId id="494" r:id="rId12"/>
    <p:sldId id="515" r:id="rId13"/>
    <p:sldId id="514" r:id="rId14"/>
    <p:sldId id="510" r:id="rId15"/>
    <p:sldId id="516" r:id="rId16"/>
    <p:sldId id="503" r:id="rId17"/>
    <p:sldId id="517" r:id="rId18"/>
    <p:sldId id="518" r:id="rId19"/>
    <p:sldId id="462" r:id="rId20"/>
    <p:sldId id="49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1"/>
    <a:srgbClr val="EC0E13"/>
    <a:srgbClr val="FFFFC9"/>
    <a:srgbClr val="FFFF8F"/>
    <a:srgbClr val="E48403"/>
    <a:srgbClr val="3F5C1C"/>
    <a:srgbClr val="F8D040"/>
    <a:srgbClr val="F9DD1B"/>
    <a:srgbClr val="FFE181"/>
    <a:srgbClr val="60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6219539" y="839890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</a:t>
            </a:r>
            <a:r>
              <a:rPr lang="en-US" sz="287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  <a:endParaRPr lang="en-US" sz="28700" dirty="0">
              <a:solidFill>
                <a:schemeClr val="bg1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ও, ঔ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2685923" y="822898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482883" y="871026"/>
              <a:ext cx="1437549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475483" y="2324032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ও, ঔ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অ আ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গুলো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0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ও ঔ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দুটি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714500" y="207500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05DA9A-45E8-8827-E8B2-06C8A97E7D1A}"/>
              </a:ext>
            </a:extLst>
          </p:cNvPr>
          <p:cNvSpPr/>
          <p:nvPr/>
        </p:nvSpPr>
        <p:spPr>
          <a:xfrm rot="6664518">
            <a:off x="3378739" y="2770453"/>
            <a:ext cx="1498620" cy="1684577"/>
          </a:xfrm>
          <a:custGeom>
            <a:avLst/>
            <a:gdLst>
              <a:gd name="connsiteX0" fmla="*/ 73218 w 1498620"/>
              <a:gd name="connsiteY0" fmla="*/ 1063652 h 1684577"/>
              <a:gd name="connsiteX1" fmla="*/ 45123 w 1498620"/>
              <a:gd name="connsiteY1" fmla="*/ 446413 h 1684577"/>
              <a:gd name="connsiteX2" fmla="*/ 439508 w 1498620"/>
              <a:gd name="connsiteY2" fmla="*/ 55872 h 1684577"/>
              <a:gd name="connsiteX3" fmla="*/ 691292 w 1498620"/>
              <a:gd name="connsiteY3" fmla="*/ 3926 h 1684577"/>
              <a:gd name="connsiteX4" fmla="*/ 875868 w 1498620"/>
              <a:gd name="connsiteY4" fmla="*/ 6094 h 1684577"/>
              <a:gd name="connsiteX5" fmla="*/ 890106 w 1498620"/>
              <a:gd name="connsiteY5" fmla="*/ 9093 h 1684577"/>
              <a:gd name="connsiteX6" fmla="*/ 890106 w 1498620"/>
              <a:gd name="connsiteY6" fmla="*/ 401792 h 1684577"/>
              <a:gd name="connsiteX7" fmla="*/ 870462 w 1498620"/>
              <a:gd name="connsiteY7" fmla="*/ 398391 h 1684577"/>
              <a:gd name="connsiteX8" fmla="*/ 772633 w 1498620"/>
              <a:gd name="connsiteY8" fmla="*/ 376291 h 1684577"/>
              <a:gd name="connsiteX9" fmla="*/ 654653 w 1498620"/>
              <a:gd name="connsiteY9" fmla="*/ 365133 h 1684577"/>
              <a:gd name="connsiteX10" fmla="*/ 551296 w 1498620"/>
              <a:gd name="connsiteY10" fmla="*/ 380683 h 1684577"/>
              <a:gd name="connsiteX11" fmla="*/ 381124 w 1498620"/>
              <a:gd name="connsiteY11" fmla="*/ 556125 h 1684577"/>
              <a:gd name="connsiteX12" fmla="*/ 392319 w 1498620"/>
              <a:gd name="connsiteY12" fmla="*/ 823053 h 1684577"/>
              <a:gd name="connsiteX13" fmla="*/ 546301 w 1498620"/>
              <a:gd name="connsiteY13" fmla="*/ 1024146 h 1684577"/>
              <a:gd name="connsiteX14" fmla="*/ 744050 w 1498620"/>
              <a:gd name="connsiteY14" fmla="*/ 1149344 h 1684577"/>
              <a:gd name="connsiteX15" fmla="*/ 787988 w 1498620"/>
              <a:gd name="connsiteY15" fmla="*/ 1048075 h 1684577"/>
              <a:gd name="connsiteX16" fmla="*/ 933594 w 1498620"/>
              <a:gd name="connsiteY16" fmla="*/ 941687 h 1684577"/>
              <a:gd name="connsiteX17" fmla="*/ 1255467 w 1498620"/>
              <a:gd name="connsiteY17" fmla="*/ 950284 h 1684577"/>
              <a:gd name="connsiteX18" fmla="*/ 1479717 w 1498620"/>
              <a:gd name="connsiteY18" fmla="*/ 1194009 h 1684577"/>
              <a:gd name="connsiteX19" fmla="*/ 1495323 w 1498620"/>
              <a:gd name="connsiteY19" fmla="*/ 1335693 h 1684577"/>
              <a:gd name="connsiteX20" fmla="*/ 1446120 w 1498620"/>
              <a:gd name="connsiteY20" fmla="*/ 1468160 h 1684577"/>
              <a:gd name="connsiteX21" fmla="*/ 1352598 w 1498620"/>
              <a:gd name="connsiteY21" fmla="*/ 1574125 h 1684577"/>
              <a:gd name="connsiteX22" fmla="*/ 1236352 w 1498620"/>
              <a:gd name="connsiteY22" fmla="*/ 1643160 h 1684577"/>
              <a:gd name="connsiteX23" fmla="*/ 953095 w 1498620"/>
              <a:gd name="connsiteY23" fmla="*/ 1684113 h 1684577"/>
              <a:gd name="connsiteX24" fmla="*/ 621101 w 1498620"/>
              <a:gd name="connsiteY24" fmla="*/ 1613522 h 1684577"/>
              <a:gd name="connsiteX25" fmla="*/ 305383 w 1498620"/>
              <a:gd name="connsiteY25" fmla="*/ 1414743 h 1684577"/>
              <a:gd name="connsiteX26" fmla="*/ 73218 w 1498620"/>
              <a:gd name="connsiteY26" fmla="*/ 1063652 h 168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98620" h="1684577">
                <a:moveTo>
                  <a:pt x="73218" y="1063652"/>
                </a:moveTo>
                <a:cubicBezTo>
                  <a:pt x="-13914" y="837555"/>
                  <a:pt x="-23278" y="631809"/>
                  <a:pt x="45123" y="446413"/>
                </a:cubicBezTo>
                <a:cubicBezTo>
                  <a:pt x="113523" y="261016"/>
                  <a:pt x="244984" y="130836"/>
                  <a:pt x="439508" y="55872"/>
                </a:cubicBezTo>
                <a:cubicBezTo>
                  <a:pt x="509030" y="29080"/>
                  <a:pt x="592958" y="11764"/>
                  <a:pt x="691292" y="3926"/>
                </a:cubicBezTo>
                <a:cubicBezTo>
                  <a:pt x="765041" y="-1952"/>
                  <a:pt x="826566" y="-1229"/>
                  <a:pt x="875868" y="6094"/>
                </a:cubicBezTo>
                <a:lnTo>
                  <a:pt x="890106" y="9093"/>
                </a:lnTo>
                <a:lnTo>
                  <a:pt x="890106" y="401792"/>
                </a:lnTo>
                <a:lnTo>
                  <a:pt x="870462" y="398391"/>
                </a:lnTo>
                <a:cubicBezTo>
                  <a:pt x="843031" y="390659"/>
                  <a:pt x="810421" y="383292"/>
                  <a:pt x="772633" y="376291"/>
                </a:cubicBezTo>
                <a:cubicBezTo>
                  <a:pt x="734844" y="369290"/>
                  <a:pt x="695516" y="365572"/>
                  <a:pt x="654653" y="365133"/>
                </a:cubicBezTo>
                <a:cubicBezTo>
                  <a:pt x="613787" y="364695"/>
                  <a:pt x="579335" y="369878"/>
                  <a:pt x="551296" y="380683"/>
                </a:cubicBezTo>
                <a:cubicBezTo>
                  <a:pt x="466485" y="413367"/>
                  <a:pt x="409763" y="471847"/>
                  <a:pt x="381124" y="556125"/>
                </a:cubicBezTo>
                <a:cubicBezTo>
                  <a:pt x="352487" y="640402"/>
                  <a:pt x="356219" y="729378"/>
                  <a:pt x="392319" y="823053"/>
                </a:cubicBezTo>
                <a:cubicBezTo>
                  <a:pt x="423065" y="902835"/>
                  <a:pt x="474392" y="969866"/>
                  <a:pt x="546301" y="1024146"/>
                </a:cubicBezTo>
                <a:cubicBezTo>
                  <a:pt x="618210" y="1078426"/>
                  <a:pt x="684127" y="1120159"/>
                  <a:pt x="744050" y="1149344"/>
                </a:cubicBezTo>
                <a:cubicBezTo>
                  <a:pt x="744348" y="1126522"/>
                  <a:pt x="758995" y="1092765"/>
                  <a:pt x="787988" y="1048075"/>
                </a:cubicBezTo>
                <a:cubicBezTo>
                  <a:pt x="816981" y="1003385"/>
                  <a:pt x="865516" y="967922"/>
                  <a:pt x="933594" y="941687"/>
                </a:cubicBezTo>
                <a:cubicBezTo>
                  <a:pt x="1042858" y="899579"/>
                  <a:pt x="1150148" y="902445"/>
                  <a:pt x="1255467" y="950284"/>
                </a:cubicBezTo>
                <a:cubicBezTo>
                  <a:pt x="1360786" y="998126"/>
                  <a:pt x="1435537" y="1079366"/>
                  <a:pt x="1479717" y="1194009"/>
                </a:cubicBezTo>
                <a:cubicBezTo>
                  <a:pt x="1497585" y="1240374"/>
                  <a:pt x="1502785" y="1287601"/>
                  <a:pt x="1495323" y="1335693"/>
                </a:cubicBezTo>
                <a:cubicBezTo>
                  <a:pt x="1487860" y="1383782"/>
                  <a:pt x="1471459" y="1427938"/>
                  <a:pt x="1446120" y="1468160"/>
                </a:cubicBezTo>
                <a:cubicBezTo>
                  <a:pt x="1420780" y="1508383"/>
                  <a:pt x="1389608" y="1543704"/>
                  <a:pt x="1352598" y="1574125"/>
                </a:cubicBezTo>
                <a:cubicBezTo>
                  <a:pt x="1315590" y="1604547"/>
                  <a:pt x="1276843" y="1627556"/>
                  <a:pt x="1236352" y="1643160"/>
                </a:cubicBezTo>
                <a:cubicBezTo>
                  <a:pt x="1157120" y="1673694"/>
                  <a:pt x="1062698" y="1687345"/>
                  <a:pt x="953095" y="1684113"/>
                </a:cubicBezTo>
                <a:cubicBezTo>
                  <a:pt x="843488" y="1680880"/>
                  <a:pt x="732823" y="1657351"/>
                  <a:pt x="621101" y="1613522"/>
                </a:cubicBezTo>
                <a:cubicBezTo>
                  <a:pt x="509377" y="1569695"/>
                  <a:pt x="404139" y="1503435"/>
                  <a:pt x="305383" y="1414743"/>
                </a:cubicBezTo>
                <a:cubicBezTo>
                  <a:pt x="206628" y="1326052"/>
                  <a:pt x="129239" y="1209022"/>
                  <a:pt x="73218" y="10636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2DE710-9215-BB62-A00A-64E580B78AE3}"/>
              </a:ext>
            </a:extLst>
          </p:cNvPr>
          <p:cNvSpPr/>
          <p:nvPr/>
        </p:nvSpPr>
        <p:spPr>
          <a:xfrm rot="6664518">
            <a:off x="2845355" y="3102802"/>
            <a:ext cx="1692012" cy="2837586"/>
          </a:xfrm>
          <a:custGeom>
            <a:avLst/>
            <a:gdLst>
              <a:gd name="connsiteX0" fmla="*/ 148890 w 1692012"/>
              <a:gd name="connsiteY0" fmla="*/ 2837586 h 2837586"/>
              <a:gd name="connsiteX1" fmla="*/ 130065 w 1692012"/>
              <a:gd name="connsiteY1" fmla="*/ 2522247 h 2837586"/>
              <a:gd name="connsiteX2" fmla="*/ 766479 w 1692012"/>
              <a:gd name="connsiteY2" fmla="*/ 2004804 h 2837586"/>
              <a:gd name="connsiteX3" fmla="*/ 1109473 w 1692012"/>
              <a:gd name="connsiteY3" fmla="*/ 1562170 h 2837586"/>
              <a:gd name="connsiteX4" fmla="*/ 1230549 w 1692012"/>
              <a:gd name="connsiteY4" fmla="*/ 1180179 h 2837586"/>
              <a:gd name="connsiteX5" fmla="*/ 1179510 w 1692012"/>
              <a:gd name="connsiteY5" fmla="*/ 845811 h 2837586"/>
              <a:gd name="connsiteX6" fmla="*/ 1062945 w 1692012"/>
              <a:gd name="connsiteY6" fmla="*/ 654322 h 2837586"/>
              <a:gd name="connsiteX7" fmla="*/ 884316 w 1692012"/>
              <a:gd name="connsiteY7" fmla="*/ 491469 h 2837586"/>
              <a:gd name="connsiteX8" fmla="*/ 681500 w 1692012"/>
              <a:gd name="connsiteY8" fmla="*/ 398637 h 2837586"/>
              <a:gd name="connsiteX9" fmla="*/ 489777 w 1692012"/>
              <a:gd name="connsiteY9" fmla="*/ 407404 h 2837586"/>
              <a:gd name="connsiteX10" fmla="*/ 403290 w 1692012"/>
              <a:gd name="connsiteY10" fmla="*/ 466944 h 2837586"/>
              <a:gd name="connsiteX11" fmla="*/ 370568 w 1692012"/>
              <a:gd name="connsiteY11" fmla="*/ 528415 h 2837586"/>
              <a:gd name="connsiteX12" fmla="*/ 549167 w 1692012"/>
              <a:gd name="connsiteY12" fmla="*/ 559625 h 2837586"/>
              <a:gd name="connsiteX13" fmla="*/ 718366 w 1692012"/>
              <a:gd name="connsiteY13" fmla="*/ 746318 h 2837586"/>
              <a:gd name="connsiteX14" fmla="*/ 716117 w 1692012"/>
              <a:gd name="connsiteY14" fmla="*/ 1070763 h 2837586"/>
              <a:gd name="connsiteX15" fmla="*/ 514750 w 1692012"/>
              <a:gd name="connsiteY15" fmla="*/ 1251190 h 2837586"/>
              <a:gd name="connsiteX16" fmla="*/ 490847 w 1692012"/>
              <a:gd name="connsiteY16" fmla="*/ 1260402 h 2837586"/>
              <a:gd name="connsiteX17" fmla="*/ 374260 w 1692012"/>
              <a:gd name="connsiteY17" fmla="*/ 1274788 h 2837586"/>
              <a:gd name="connsiteX18" fmla="*/ 244689 w 1692012"/>
              <a:gd name="connsiteY18" fmla="*/ 1254370 h 2837586"/>
              <a:gd name="connsiteX19" fmla="*/ 122790 w 1692012"/>
              <a:gd name="connsiteY19" fmla="*/ 1181059 h 2837586"/>
              <a:gd name="connsiteX20" fmla="*/ 29392 w 1692012"/>
              <a:gd name="connsiteY20" fmla="*/ 1038770 h 2837586"/>
              <a:gd name="connsiteX21" fmla="*/ 3708 w 1692012"/>
              <a:gd name="connsiteY21" fmla="*/ 958152 h 2837586"/>
              <a:gd name="connsiteX22" fmla="*/ 0 w 1692012"/>
              <a:gd name="connsiteY22" fmla="*/ 932680 h 2837586"/>
              <a:gd name="connsiteX23" fmla="*/ 0 w 1692012"/>
              <a:gd name="connsiteY23" fmla="*/ 508790 h 2837586"/>
              <a:gd name="connsiteX24" fmla="*/ 12702 w 1692012"/>
              <a:gd name="connsiteY24" fmla="*/ 511465 h 2837586"/>
              <a:gd name="connsiteX25" fmla="*/ 45385 w 1692012"/>
              <a:gd name="connsiteY25" fmla="*/ 419722 h 2837586"/>
              <a:gd name="connsiteX26" fmla="*/ 134942 w 1692012"/>
              <a:gd name="connsiteY26" fmla="*/ 284442 h 2837586"/>
              <a:gd name="connsiteX27" fmla="*/ 263051 w 1692012"/>
              <a:gd name="connsiteY27" fmla="*/ 158586 h 2837586"/>
              <a:gd name="connsiteX28" fmla="*/ 425125 w 1692012"/>
              <a:gd name="connsiteY28" fmla="*/ 64427 h 2837586"/>
              <a:gd name="connsiteX29" fmla="*/ 797512 w 1692012"/>
              <a:gd name="connsiteY29" fmla="*/ 838 h 2837586"/>
              <a:gd name="connsiteX30" fmla="*/ 1141199 w 1692012"/>
              <a:gd name="connsiteY30" fmla="*/ 78846 h 2837586"/>
              <a:gd name="connsiteX31" fmla="*/ 1425557 w 1692012"/>
              <a:gd name="connsiteY31" fmla="*/ 275727 h 2837586"/>
              <a:gd name="connsiteX32" fmla="*/ 1616690 w 1692012"/>
              <a:gd name="connsiteY32" fmla="*/ 569659 h 2837586"/>
              <a:gd name="connsiteX33" fmla="*/ 1689419 w 1692012"/>
              <a:gd name="connsiteY33" fmla="*/ 1027322 h 2837586"/>
              <a:gd name="connsiteX34" fmla="*/ 1576965 w 1692012"/>
              <a:gd name="connsiteY34" fmla="*/ 1465964 h 2837586"/>
              <a:gd name="connsiteX35" fmla="*/ 1328754 w 1692012"/>
              <a:gd name="connsiteY35" fmla="*/ 1874601 h 2837586"/>
              <a:gd name="connsiteX36" fmla="*/ 989094 w 1692012"/>
              <a:gd name="connsiteY36" fmla="*/ 2240619 h 2837586"/>
              <a:gd name="connsiteX37" fmla="*/ 596335 w 1692012"/>
              <a:gd name="connsiteY37" fmla="*/ 2558681 h 2837586"/>
              <a:gd name="connsiteX38" fmla="*/ 148890 w 1692012"/>
              <a:gd name="connsiteY38" fmla="*/ 2837586 h 28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92012" h="2837586">
                <a:moveTo>
                  <a:pt x="148890" y="2837586"/>
                </a:moveTo>
                <a:lnTo>
                  <a:pt x="130065" y="2522247"/>
                </a:lnTo>
                <a:cubicBezTo>
                  <a:pt x="399962" y="2335643"/>
                  <a:pt x="612101" y="2163161"/>
                  <a:pt x="766479" y="2004804"/>
                </a:cubicBezTo>
                <a:cubicBezTo>
                  <a:pt x="920857" y="1846446"/>
                  <a:pt x="1035188" y="1698902"/>
                  <a:pt x="1109473" y="1562170"/>
                </a:cubicBezTo>
                <a:cubicBezTo>
                  <a:pt x="1183760" y="1425441"/>
                  <a:pt x="1224118" y="1298110"/>
                  <a:pt x="1230549" y="1180179"/>
                </a:cubicBezTo>
                <a:cubicBezTo>
                  <a:pt x="1236980" y="1062249"/>
                  <a:pt x="1219967" y="950793"/>
                  <a:pt x="1179510" y="845811"/>
                </a:cubicBezTo>
                <a:cubicBezTo>
                  <a:pt x="1154771" y="781618"/>
                  <a:pt x="1115915" y="717789"/>
                  <a:pt x="1062945" y="654322"/>
                </a:cubicBezTo>
                <a:cubicBezTo>
                  <a:pt x="1009972" y="590855"/>
                  <a:pt x="950432" y="536571"/>
                  <a:pt x="884316" y="491469"/>
                </a:cubicBezTo>
                <a:cubicBezTo>
                  <a:pt x="818205" y="446367"/>
                  <a:pt x="750598" y="415422"/>
                  <a:pt x="681500" y="398637"/>
                </a:cubicBezTo>
                <a:cubicBezTo>
                  <a:pt x="612400" y="381854"/>
                  <a:pt x="548493" y="384776"/>
                  <a:pt x="489777" y="407404"/>
                </a:cubicBezTo>
                <a:cubicBezTo>
                  <a:pt x="447298" y="423774"/>
                  <a:pt x="418467" y="443622"/>
                  <a:pt x="403290" y="466944"/>
                </a:cubicBezTo>
                <a:cubicBezTo>
                  <a:pt x="388112" y="490265"/>
                  <a:pt x="377204" y="510758"/>
                  <a:pt x="370568" y="528415"/>
                </a:cubicBezTo>
                <a:cubicBezTo>
                  <a:pt x="414933" y="523615"/>
                  <a:pt x="474466" y="534018"/>
                  <a:pt x="549167" y="559625"/>
                </a:cubicBezTo>
                <a:cubicBezTo>
                  <a:pt x="623871" y="585230"/>
                  <a:pt x="680269" y="647461"/>
                  <a:pt x="718366" y="746318"/>
                </a:cubicBezTo>
                <a:cubicBezTo>
                  <a:pt x="767747" y="874457"/>
                  <a:pt x="766996" y="982605"/>
                  <a:pt x="716117" y="1070763"/>
                </a:cubicBezTo>
                <a:cubicBezTo>
                  <a:pt x="665241" y="1158920"/>
                  <a:pt x="598117" y="1219063"/>
                  <a:pt x="514750" y="1251190"/>
                </a:cubicBezTo>
                <a:lnTo>
                  <a:pt x="490847" y="1260402"/>
                </a:lnTo>
                <a:cubicBezTo>
                  <a:pt x="457223" y="1269185"/>
                  <a:pt x="418361" y="1273980"/>
                  <a:pt x="374260" y="1274788"/>
                </a:cubicBezTo>
                <a:cubicBezTo>
                  <a:pt x="330157" y="1275597"/>
                  <a:pt x="286969" y="1268792"/>
                  <a:pt x="244689" y="1254370"/>
                </a:cubicBezTo>
                <a:cubicBezTo>
                  <a:pt x="202412" y="1239947"/>
                  <a:pt x="161777" y="1215511"/>
                  <a:pt x="122790" y="1181059"/>
                </a:cubicBezTo>
                <a:cubicBezTo>
                  <a:pt x="83806" y="1146609"/>
                  <a:pt x="52671" y="1099178"/>
                  <a:pt x="29392" y="1038770"/>
                </a:cubicBezTo>
                <a:cubicBezTo>
                  <a:pt x="18183" y="1009684"/>
                  <a:pt x="9623" y="982814"/>
                  <a:pt x="3708" y="958152"/>
                </a:cubicBezTo>
                <a:lnTo>
                  <a:pt x="0" y="932680"/>
                </a:lnTo>
                <a:lnTo>
                  <a:pt x="0" y="508790"/>
                </a:lnTo>
                <a:lnTo>
                  <a:pt x="12702" y="511465"/>
                </a:lnTo>
                <a:cubicBezTo>
                  <a:pt x="11107" y="496638"/>
                  <a:pt x="22000" y="466057"/>
                  <a:pt x="45385" y="419722"/>
                </a:cubicBezTo>
                <a:cubicBezTo>
                  <a:pt x="68769" y="373390"/>
                  <a:pt x="98621" y="328297"/>
                  <a:pt x="134942" y="284442"/>
                </a:cubicBezTo>
                <a:cubicBezTo>
                  <a:pt x="171265" y="240590"/>
                  <a:pt x="213967" y="198635"/>
                  <a:pt x="263051" y="158586"/>
                </a:cubicBezTo>
                <a:cubicBezTo>
                  <a:pt x="312137" y="118536"/>
                  <a:pt x="366159" y="87150"/>
                  <a:pt x="425125" y="64427"/>
                </a:cubicBezTo>
                <a:cubicBezTo>
                  <a:pt x="549280" y="16581"/>
                  <a:pt x="673408" y="-4616"/>
                  <a:pt x="797512" y="838"/>
                </a:cubicBezTo>
                <a:cubicBezTo>
                  <a:pt x="921614" y="6290"/>
                  <a:pt x="1036178" y="32294"/>
                  <a:pt x="1141199" y="78846"/>
                </a:cubicBezTo>
                <a:cubicBezTo>
                  <a:pt x="1246223" y="125399"/>
                  <a:pt x="1341007" y="191025"/>
                  <a:pt x="1425557" y="275727"/>
                </a:cubicBezTo>
                <a:cubicBezTo>
                  <a:pt x="1510102" y="360428"/>
                  <a:pt x="1573815" y="458406"/>
                  <a:pt x="1616690" y="569659"/>
                </a:cubicBezTo>
                <a:cubicBezTo>
                  <a:pt x="1676224" y="724144"/>
                  <a:pt x="1700466" y="876697"/>
                  <a:pt x="1689419" y="1027322"/>
                </a:cubicBezTo>
                <a:cubicBezTo>
                  <a:pt x="1678371" y="1177947"/>
                  <a:pt x="1640886" y="1324160"/>
                  <a:pt x="1576965" y="1465964"/>
                </a:cubicBezTo>
                <a:cubicBezTo>
                  <a:pt x="1513039" y="1607767"/>
                  <a:pt x="1430305" y="1743978"/>
                  <a:pt x="1328754" y="1874601"/>
                </a:cubicBezTo>
                <a:cubicBezTo>
                  <a:pt x="1227205" y="2005222"/>
                  <a:pt x="1113985" y="2127229"/>
                  <a:pt x="989094" y="2240619"/>
                </a:cubicBezTo>
                <a:cubicBezTo>
                  <a:pt x="864203" y="2354011"/>
                  <a:pt x="733283" y="2460031"/>
                  <a:pt x="596335" y="2558681"/>
                </a:cubicBezTo>
                <a:cubicBezTo>
                  <a:pt x="459384" y="2657328"/>
                  <a:pt x="310236" y="2750297"/>
                  <a:pt x="148890" y="28375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A5631E-8AA0-E821-2861-980A16D7A6A1}"/>
              </a:ext>
            </a:extLst>
          </p:cNvPr>
          <p:cNvSpPr/>
          <p:nvPr/>
        </p:nvSpPr>
        <p:spPr>
          <a:xfrm rot="11467269" flipH="1">
            <a:off x="6289755" y="2024025"/>
            <a:ext cx="2427127" cy="1928230"/>
          </a:xfrm>
          <a:custGeom>
            <a:avLst/>
            <a:gdLst>
              <a:gd name="connsiteX0" fmla="*/ 41531 w 2427127"/>
              <a:gd name="connsiteY0" fmla="*/ 1928230 h 1928230"/>
              <a:gd name="connsiteX1" fmla="*/ 337359 w 2427127"/>
              <a:gd name="connsiteY1" fmla="*/ 1841560 h 1928230"/>
              <a:gd name="connsiteX2" fmla="*/ 302044 w 2427127"/>
              <a:gd name="connsiteY2" fmla="*/ 1630647 h 1928230"/>
              <a:gd name="connsiteX3" fmla="*/ 315898 w 2427127"/>
              <a:gd name="connsiteY3" fmla="*/ 1585070 h 1928230"/>
              <a:gd name="connsiteX4" fmla="*/ 351523 w 2427127"/>
              <a:gd name="connsiteY4" fmla="*/ 1551809 h 1928230"/>
              <a:gd name="connsiteX5" fmla="*/ 442117 w 2427127"/>
              <a:gd name="connsiteY5" fmla="*/ 1533390 h 1928230"/>
              <a:gd name="connsiteX6" fmla="*/ 595774 w 2427127"/>
              <a:gd name="connsiteY6" fmla="*/ 1546341 h 1928230"/>
              <a:gd name="connsiteX7" fmla="*/ 1406476 w 2427127"/>
              <a:gd name="connsiteY7" fmla="*/ 1588502 h 1928230"/>
              <a:gd name="connsiteX8" fmla="*/ 2012763 w 2427127"/>
              <a:gd name="connsiteY8" fmla="*/ 1380554 h 1928230"/>
              <a:gd name="connsiteX9" fmla="*/ 2254648 w 2427127"/>
              <a:gd name="connsiteY9" fmla="*/ 1183743 h 1928230"/>
              <a:gd name="connsiteX10" fmla="*/ 2414196 w 2427127"/>
              <a:gd name="connsiteY10" fmla="*/ 847139 h 1928230"/>
              <a:gd name="connsiteX11" fmla="*/ 2382450 w 2427127"/>
              <a:gd name="connsiteY11" fmla="*/ 427774 h 1928230"/>
              <a:gd name="connsiteX12" fmla="*/ 2178630 w 2427127"/>
              <a:gd name="connsiteY12" fmla="*/ 94531 h 1928230"/>
              <a:gd name="connsiteX13" fmla="*/ 2077135 w 2427127"/>
              <a:gd name="connsiteY13" fmla="*/ 0 h 1928230"/>
              <a:gd name="connsiteX14" fmla="*/ 2077136 w 2427127"/>
              <a:gd name="connsiteY14" fmla="*/ 627510 h 1928230"/>
              <a:gd name="connsiteX15" fmla="*/ 2075145 w 2427127"/>
              <a:gd name="connsiteY15" fmla="*/ 627509 h 1928230"/>
              <a:gd name="connsiteX16" fmla="*/ 2075168 w 2427127"/>
              <a:gd name="connsiteY16" fmla="*/ 630615 h 1928230"/>
              <a:gd name="connsiteX17" fmla="*/ 2065253 w 2427127"/>
              <a:gd name="connsiteY17" fmla="*/ 709686 h 1928230"/>
              <a:gd name="connsiteX18" fmla="*/ 2008426 w 2427127"/>
              <a:gd name="connsiteY18" fmla="*/ 847496 h 1928230"/>
              <a:gd name="connsiteX19" fmla="*/ 1801230 w 2427127"/>
              <a:gd name="connsiteY19" fmla="*/ 1018081 h 1928230"/>
              <a:gd name="connsiteX20" fmla="*/ 1583909 w 2427127"/>
              <a:gd name="connsiteY20" fmla="*/ 1106108 h 1928230"/>
              <a:gd name="connsiteX21" fmla="*/ 1307481 w 2427127"/>
              <a:gd name="connsiteY21" fmla="*/ 1140170 h 1928230"/>
              <a:gd name="connsiteX22" fmla="*/ 999629 w 2427127"/>
              <a:gd name="connsiteY22" fmla="*/ 1136113 h 1928230"/>
              <a:gd name="connsiteX23" fmla="*/ 705745 w 2427127"/>
              <a:gd name="connsiteY23" fmla="*/ 1113915 h 1928230"/>
              <a:gd name="connsiteX24" fmla="*/ 415076 w 2427127"/>
              <a:gd name="connsiteY24" fmla="*/ 1136366 h 1928230"/>
              <a:gd name="connsiteX25" fmla="*/ 206286 w 2427127"/>
              <a:gd name="connsiteY25" fmla="*/ 1246998 h 1928230"/>
              <a:gd name="connsiteX26" fmla="*/ 75700 w 2427127"/>
              <a:gd name="connsiteY26" fmla="*/ 1409513 h 1928230"/>
              <a:gd name="connsiteX27" fmla="*/ 12734 w 2427127"/>
              <a:gd name="connsiteY27" fmla="*/ 1588297 h 1928230"/>
              <a:gd name="connsiteX28" fmla="*/ 2392 w 2427127"/>
              <a:gd name="connsiteY28" fmla="*/ 1764375 h 1928230"/>
              <a:gd name="connsiteX29" fmla="*/ 41531 w 2427127"/>
              <a:gd name="connsiteY29" fmla="*/ 1928230 h 192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427127" h="1928230">
                <a:moveTo>
                  <a:pt x="41531" y="1928230"/>
                </a:moveTo>
                <a:lnTo>
                  <a:pt x="337359" y="1841560"/>
                </a:lnTo>
                <a:cubicBezTo>
                  <a:pt x="303737" y="1752222"/>
                  <a:pt x="291965" y="1681917"/>
                  <a:pt x="302044" y="1630647"/>
                </a:cubicBezTo>
                <a:cubicBezTo>
                  <a:pt x="305451" y="1613312"/>
                  <a:pt x="310069" y="1598121"/>
                  <a:pt x="315898" y="1585070"/>
                </a:cubicBezTo>
                <a:cubicBezTo>
                  <a:pt x="321728" y="1572019"/>
                  <a:pt x="333603" y="1560932"/>
                  <a:pt x="351523" y="1551809"/>
                </a:cubicBezTo>
                <a:cubicBezTo>
                  <a:pt x="369444" y="1542685"/>
                  <a:pt x="399641" y="1536546"/>
                  <a:pt x="442117" y="1533390"/>
                </a:cubicBezTo>
                <a:cubicBezTo>
                  <a:pt x="484593" y="1530236"/>
                  <a:pt x="535812" y="1534554"/>
                  <a:pt x="595774" y="1546341"/>
                </a:cubicBezTo>
                <a:cubicBezTo>
                  <a:pt x="912152" y="1600971"/>
                  <a:pt x="1182385" y="1615025"/>
                  <a:pt x="1406476" y="1588502"/>
                </a:cubicBezTo>
                <a:cubicBezTo>
                  <a:pt x="1630565" y="1561977"/>
                  <a:pt x="1832661" y="1492663"/>
                  <a:pt x="2012763" y="1380554"/>
                </a:cubicBezTo>
                <a:cubicBezTo>
                  <a:pt x="2095720" y="1330990"/>
                  <a:pt x="2176348" y="1265386"/>
                  <a:pt x="2254648" y="1183743"/>
                </a:cubicBezTo>
                <a:cubicBezTo>
                  <a:pt x="2332951" y="1102097"/>
                  <a:pt x="2386133" y="989897"/>
                  <a:pt x="2414196" y="847139"/>
                </a:cubicBezTo>
                <a:cubicBezTo>
                  <a:pt x="2438841" y="721768"/>
                  <a:pt x="2428258" y="581980"/>
                  <a:pt x="2382450" y="427774"/>
                </a:cubicBezTo>
                <a:cubicBezTo>
                  <a:pt x="2348092" y="312120"/>
                  <a:pt x="2280152" y="201039"/>
                  <a:pt x="2178630" y="94531"/>
                </a:cubicBezTo>
                <a:lnTo>
                  <a:pt x="2077135" y="0"/>
                </a:lnTo>
                <a:lnTo>
                  <a:pt x="2077136" y="627510"/>
                </a:lnTo>
                <a:lnTo>
                  <a:pt x="2075145" y="627509"/>
                </a:lnTo>
                <a:lnTo>
                  <a:pt x="2075168" y="630615"/>
                </a:lnTo>
                <a:cubicBezTo>
                  <a:pt x="2073614" y="657616"/>
                  <a:pt x="2070307" y="683973"/>
                  <a:pt x="2065253" y="709686"/>
                </a:cubicBezTo>
                <a:cubicBezTo>
                  <a:pt x="2057450" y="749381"/>
                  <a:pt x="2038509" y="795316"/>
                  <a:pt x="2008426" y="847496"/>
                </a:cubicBezTo>
                <a:cubicBezTo>
                  <a:pt x="1978342" y="899671"/>
                  <a:pt x="1909277" y="956535"/>
                  <a:pt x="1801230" y="1018081"/>
                </a:cubicBezTo>
                <a:cubicBezTo>
                  <a:pt x="1741430" y="1058324"/>
                  <a:pt x="1668989" y="1087668"/>
                  <a:pt x="1583909" y="1106108"/>
                </a:cubicBezTo>
                <a:cubicBezTo>
                  <a:pt x="1498834" y="1124548"/>
                  <a:pt x="1406692" y="1135902"/>
                  <a:pt x="1307481" y="1140170"/>
                </a:cubicBezTo>
                <a:cubicBezTo>
                  <a:pt x="1208275" y="1144437"/>
                  <a:pt x="1105657" y="1143084"/>
                  <a:pt x="999629" y="1136113"/>
                </a:cubicBezTo>
                <a:cubicBezTo>
                  <a:pt x="893601" y="1129140"/>
                  <a:pt x="795641" y="1121740"/>
                  <a:pt x="705745" y="1113915"/>
                </a:cubicBezTo>
                <a:cubicBezTo>
                  <a:pt x="594610" y="1102621"/>
                  <a:pt x="497721" y="1110106"/>
                  <a:pt x="415076" y="1136366"/>
                </a:cubicBezTo>
                <a:cubicBezTo>
                  <a:pt x="332432" y="1162629"/>
                  <a:pt x="262836" y="1199507"/>
                  <a:pt x="206286" y="1246998"/>
                </a:cubicBezTo>
                <a:cubicBezTo>
                  <a:pt x="149738" y="1294491"/>
                  <a:pt x="106210" y="1348662"/>
                  <a:pt x="75700" y="1409513"/>
                </a:cubicBezTo>
                <a:cubicBezTo>
                  <a:pt x="45190" y="1470364"/>
                  <a:pt x="24201" y="1529960"/>
                  <a:pt x="12734" y="1588297"/>
                </a:cubicBezTo>
                <a:cubicBezTo>
                  <a:pt x="565" y="1650198"/>
                  <a:pt x="-2882" y="1708891"/>
                  <a:pt x="2392" y="1764375"/>
                </a:cubicBezTo>
                <a:cubicBezTo>
                  <a:pt x="7668" y="1819857"/>
                  <a:pt x="20715" y="1874477"/>
                  <a:pt x="41531" y="1928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A014F2-0B17-4A54-4ECD-71C408109B32}"/>
              </a:ext>
            </a:extLst>
          </p:cNvPr>
          <p:cNvSpPr/>
          <p:nvPr/>
        </p:nvSpPr>
        <p:spPr>
          <a:xfrm rot="6664518">
            <a:off x="6728570" y="2774572"/>
            <a:ext cx="1498620" cy="1684577"/>
          </a:xfrm>
          <a:custGeom>
            <a:avLst/>
            <a:gdLst>
              <a:gd name="connsiteX0" fmla="*/ 73218 w 1498620"/>
              <a:gd name="connsiteY0" fmla="*/ 1063652 h 1684577"/>
              <a:gd name="connsiteX1" fmla="*/ 45123 w 1498620"/>
              <a:gd name="connsiteY1" fmla="*/ 446413 h 1684577"/>
              <a:gd name="connsiteX2" fmla="*/ 439508 w 1498620"/>
              <a:gd name="connsiteY2" fmla="*/ 55872 h 1684577"/>
              <a:gd name="connsiteX3" fmla="*/ 691292 w 1498620"/>
              <a:gd name="connsiteY3" fmla="*/ 3926 h 1684577"/>
              <a:gd name="connsiteX4" fmla="*/ 875868 w 1498620"/>
              <a:gd name="connsiteY4" fmla="*/ 6094 h 1684577"/>
              <a:gd name="connsiteX5" fmla="*/ 890106 w 1498620"/>
              <a:gd name="connsiteY5" fmla="*/ 9093 h 1684577"/>
              <a:gd name="connsiteX6" fmla="*/ 890106 w 1498620"/>
              <a:gd name="connsiteY6" fmla="*/ 401792 h 1684577"/>
              <a:gd name="connsiteX7" fmla="*/ 870462 w 1498620"/>
              <a:gd name="connsiteY7" fmla="*/ 398391 h 1684577"/>
              <a:gd name="connsiteX8" fmla="*/ 772633 w 1498620"/>
              <a:gd name="connsiteY8" fmla="*/ 376291 h 1684577"/>
              <a:gd name="connsiteX9" fmla="*/ 654653 w 1498620"/>
              <a:gd name="connsiteY9" fmla="*/ 365133 h 1684577"/>
              <a:gd name="connsiteX10" fmla="*/ 551296 w 1498620"/>
              <a:gd name="connsiteY10" fmla="*/ 380683 h 1684577"/>
              <a:gd name="connsiteX11" fmla="*/ 381124 w 1498620"/>
              <a:gd name="connsiteY11" fmla="*/ 556125 h 1684577"/>
              <a:gd name="connsiteX12" fmla="*/ 392319 w 1498620"/>
              <a:gd name="connsiteY12" fmla="*/ 823053 h 1684577"/>
              <a:gd name="connsiteX13" fmla="*/ 546301 w 1498620"/>
              <a:gd name="connsiteY13" fmla="*/ 1024146 h 1684577"/>
              <a:gd name="connsiteX14" fmla="*/ 744050 w 1498620"/>
              <a:gd name="connsiteY14" fmla="*/ 1149344 h 1684577"/>
              <a:gd name="connsiteX15" fmla="*/ 787988 w 1498620"/>
              <a:gd name="connsiteY15" fmla="*/ 1048075 h 1684577"/>
              <a:gd name="connsiteX16" fmla="*/ 933594 w 1498620"/>
              <a:gd name="connsiteY16" fmla="*/ 941687 h 1684577"/>
              <a:gd name="connsiteX17" fmla="*/ 1255467 w 1498620"/>
              <a:gd name="connsiteY17" fmla="*/ 950284 h 1684577"/>
              <a:gd name="connsiteX18" fmla="*/ 1479717 w 1498620"/>
              <a:gd name="connsiteY18" fmla="*/ 1194009 h 1684577"/>
              <a:gd name="connsiteX19" fmla="*/ 1495323 w 1498620"/>
              <a:gd name="connsiteY19" fmla="*/ 1335693 h 1684577"/>
              <a:gd name="connsiteX20" fmla="*/ 1446120 w 1498620"/>
              <a:gd name="connsiteY20" fmla="*/ 1468160 h 1684577"/>
              <a:gd name="connsiteX21" fmla="*/ 1352598 w 1498620"/>
              <a:gd name="connsiteY21" fmla="*/ 1574125 h 1684577"/>
              <a:gd name="connsiteX22" fmla="*/ 1236352 w 1498620"/>
              <a:gd name="connsiteY22" fmla="*/ 1643160 h 1684577"/>
              <a:gd name="connsiteX23" fmla="*/ 953095 w 1498620"/>
              <a:gd name="connsiteY23" fmla="*/ 1684113 h 1684577"/>
              <a:gd name="connsiteX24" fmla="*/ 621101 w 1498620"/>
              <a:gd name="connsiteY24" fmla="*/ 1613522 h 1684577"/>
              <a:gd name="connsiteX25" fmla="*/ 305383 w 1498620"/>
              <a:gd name="connsiteY25" fmla="*/ 1414743 h 1684577"/>
              <a:gd name="connsiteX26" fmla="*/ 73218 w 1498620"/>
              <a:gd name="connsiteY26" fmla="*/ 1063652 h 168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98620" h="1684577">
                <a:moveTo>
                  <a:pt x="73218" y="1063652"/>
                </a:moveTo>
                <a:cubicBezTo>
                  <a:pt x="-13914" y="837555"/>
                  <a:pt x="-23278" y="631809"/>
                  <a:pt x="45123" y="446413"/>
                </a:cubicBezTo>
                <a:cubicBezTo>
                  <a:pt x="113523" y="261016"/>
                  <a:pt x="244984" y="130836"/>
                  <a:pt x="439508" y="55872"/>
                </a:cubicBezTo>
                <a:cubicBezTo>
                  <a:pt x="509030" y="29080"/>
                  <a:pt x="592958" y="11764"/>
                  <a:pt x="691292" y="3926"/>
                </a:cubicBezTo>
                <a:cubicBezTo>
                  <a:pt x="765041" y="-1952"/>
                  <a:pt x="826566" y="-1229"/>
                  <a:pt x="875868" y="6094"/>
                </a:cubicBezTo>
                <a:lnTo>
                  <a:pt x="890106" y="9093"/>
                </a:lnTo>
                <a:lnTo>
                  <a:pt x="890106" y="401792"/>
                </a:lnTo>
                <a:lnTo>
                  <a:pt x="870462" y="398391"/>
                </a:lnTo>
                <a:cubicBezTo>
                  <a:pt x="843031" y="390659"/>
                  <a:pt x="810421" y="383292"/>
                  <a:pt x="772633" y="376291"/>
                </a:cubicBezTo>
                <a:cubicBezTo>
                  <a:pt x="734844" y="369290"/>
                  <a:pt x="695516" y="365572"/>
                  <a:pt x="654653" y="365133"/>
                </a:cubicBezTo>
                <a:cubicBezTo>
                  <a:pt x="613787" y="364695"/>
                  <a:pt x="579335" y="369878"/>
                  <a:pt x="551296" y="380683"/>
                </a:cubicBezTo>
                <a:cubicBezTo>
                  <a:pt x="466485" y="413367"/>
                  <a:pt x="409763" y="471847"/>
                  <a:pt x="381124" y="556125"/>
                </a:cubicBezTo>
                <a:cubicBezTo>
                  <a:pt x="352487" y="640402"/>
                  <a:pt x="356219" y="729378"/>
                  <a:pt x="392319" y="823053"/>
                </a:cubicBezTo>
                <a:cubicBezTo>
                  <a:pt x="423065" y="902835"/>
                  <a:pt x="474392" y="969866"/>
                  <a:pt x="546301" y="1024146"/>
                </a:cubicBezTo>
                <a:cubicBezTo>
                  <a:pt x="618210" y="1078426"/>
                  <a:pt x="684127" y="1120159"/>
                  <a:pt x="744050" y="1149344"/>
                </a:cubicBezTo>
                <a:cubicBezTo>
                  <a:pt x="744348" y="1126522"/>
                  <a:pt x="758995" y="1092765"/>
                  <a:pt x="787988" y="1048075"/>
                </a:cubicBezTo>
                <a:cubicBezTo>
                  <a:pt x="816981" y="1003385"/>
                  <a:pt x="865516" y="967922"/>
                  <a:pt x="933594" y="941687"/>
                </a:cubicBezTo>
                <a:cubicBezTo>
                  <a:pt x="1042858" y="899579"/>
                  <a:pt x="1150148" y="902445"/>
                  <a:pt x="1255467" y="950284"/>
                </a:cubicBezTo>
                <a:cubicBezTo>
                  <a:pt x="1360786" y="998126"/>
                  <a:pt x="1435537" y="1079366"/>
                  <a:pt x="1479717" y="1194009"/>
                </a:cubicBezTo>
                <a:cubicBezTo>
                  <a:pt x="1497585" y="1240374"/>
                  <a:pt x="1502785" y="1287601"/>
                  <a:pt x="1495323" y="1335693"/>
                </a:cubicBezTo>
                <a:cubicBezTo>
                  <a:pt x="1487860" y="1383782"/>
                  <a:pt x="1471459" y="1427938"/>
                  <a:pt x="1446120" y="1468160"/>
                </a:cubicBezTo>
                <a:cubicBezTo>
                  <a:pt x="1420780" y="1508383"/>
                  <a:pt x="1389608" y="1543704"/>
                  <a:pt x="1352598" y="1574125"/>
                </a:cubicBezTo>
                <a:cubicBezTo>
                  <a:pt x="1315590" y="1604547"/>
                  <a:pt x="1276843" y="1627556"/>
                  <a:pt x="1236352" y="1643160"/>
                </a:cubicBezTo>
                <a:cubicBezTo>
                  <a:pt x="1157120" y="1673694"/>
                  <a:pt x="1062698" y="1687345"/>
                  <a:pt x="953095" y="1684113"/>
                </a:cubicBezTo>
                <a:cubicBezTo>
                  <a:pt x="843488" y="1680880"/>
                  <a:pt x="732823" y="1657351"/>
                  <a:pt x="621101" y="1613522"/>
                </a:cubicBezTo>
                <a:cubicBezTo>
                  <a:pt x="509377" y="1569695"/>
                  <a:pt x="404139" y="1503435"/>
                  <a:pt x="305383" y="1414743"/>
                </a:cubicBezTo>
                <a:cubicBezTo>
                  <a:pt x="206628" y="1326052"/>
                  <a:pt x="129239" y="1209022"/>
                  <a:pt x="73218" y="10636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4AF743-D58E-B24E-886F-509D55405B8C}"/>
              </a:ext>
            </a:extLst>
          </p:cNvPr>
          <p:cNvSpPr/>
          <p:nvPr/>
        </p:nvSpPr>
        <p:spPr>
          <a:xfrm rot="6664518">
            <a:off x="6195186" y="3106921"/>
            <a:ext cx="1692012" cy="2837586"/>
          </a:xfrm>
          <a:custGeom>
            <a:avLst/>
            <a:gdLst>
              <a:gd name="connsiteX0" fmla="*/ 148890 w 1692012"/>
              <a:gd name="connsiteY0" fmla="*/ 2837586 h 2837586"/>
              <a:gd name="connsiteX1" fmla="*/ 130065 w 1692012"/>
              <a:gd name="connsiteY1" fmla="*/ 2522247 h 2837586"/>
              <a:gd name="connsiteX2" fmla="*/ 766479 w 1692012"/>
              <a:gd name="connsiteY2" fmla="*/ 2004804 h 2837586"/>
              <a:gd name="connsiteX3" fmla="*/ 1109473 w 1692012"/>
              <a:gd name="connsiteY3" fmla="*/ 1562170 h 2837586"/>
              <a:gd name="connsiteX4" fmla="*/ 1230549 w 1692012"/>
              <a:gd name="connsiteY4" fmla="*/ 1180179 h 2837586"/>
              <a:gd name="connsiteX5" fmla="*/ 1179510 w 1692012"/>
              <a:gd name="connsiteY5" fmla="*/ 845811 h 2837586"/>
              <a:gd name="connsiteX6" fmla="*/ 1062945 w 1692012"/>
              <a:gd name="connsiteY6" fmla="*/ 654322 h 2837586"/>
              <a:gd name="connsiteX7" fmla="*/ 884316 w 1692012"/>
              <a:gd name="connsiteY7" fmla="*/ 491469 h 2837586"/>
              <a:gd name="connsiteX8" fmla="*/ 681500 w 1692012"/>
              <a:gd name="connsiteY8" fmla="*/ 398637 h 2837586"/>
              <a:gd name="connsiteX9" fmla="*/ 489777 w 1692012"/>
              <a:gd name="connsiteY9" fmla="*/ 407404 h 2837586"/>
              <a:gd name="connsiteX10" fmla="*/ 403290 w 1692012"/>
              <a:gd name="connsiteY10" fmla="*/ 466944 h 2837586"/>
              <a:gd name="connsiteX11" fmla="*/ 370568 w 1692012"/>
              <a:gd name="connsiteY11" fmla="*/ 528415 h 2837586"/>
              <a:gd name="connsiteX12" fmla="*/ 549167 w 1692012"/>
              <a:gd name="connsiteY12" fmla="*/ 559625 h 2837586"/>
              <a:gd name="connsiteX13" fmla="*/ 718366 w 1692012"/>
              <a:gd name="connsiteY13" fmla="*/ 746318 h 2837586"/>
              <a:gd name="connsiteX14" fmla="*/ 716117 w 1692012"/>
              <a:gd name="connsiteY14" fmla="*/ 1070763 h 2837586"/>
              <a:gd name="connsiteX15" fmla="*/ 514750 w 1692012"/>
              <a:gd name="connsiteY15" fmla="*/ 1251190 h 2837586"/>
              <a:gd name="connsiteX16" fmla="*/ 490847 w 1692012"/>
              <a:gd name="connsiteY16" fmla="*/ 1260402 h 2837586"/>
              <a:gd name="connsiteX17" fmla="*/ 374260 w 1692012"/>
              <a:gd name="connsiteY17" fmla="*/ 1274788 h 2837586"/>
              <a:gd name="connsiteX18" fmla="*/ 244689 w 1692012"/>
              <a:gd name="connsiteY18" fmla="*/ 1254370 h 2837586"/>
              <a:gd name="connsiteX19" fmla="*/ 122790 w 1692012"/>
              <a:gd name="connsiteY19" fmla="*/ 1181059 h 2837586"/>
              <a:gd name="connsiteX20" fmla="*/ 29392 w 1692012"/>
              <a:gd name="connsiteY20" fmla="*/ 1038770 h 2837586"/>
              <a:gd name="connsiteX21" fmla="*/ 3708 w 1692012"/>
              <a:gd name="connsiteY21" fmla="*/ 958152 h 2837586"/>
              <a:gd name="connsiteX22" fmla="*/ 0 w 1692012"/>
              <a:gd name="connsiteY22" fmla="*/ 932680 h 2837586"/>
              <a:gd name="connsiteX23" fmla="*/ 0 w 1692012"/>
              <a:gd name="connsiteY23" fmla="*/ 508790 h 2837586"/>
              <a:gd name="connsiteX24" fmla="*/ 12702 w 1692012"/>
              <a:gd name="connsiteY24" fmla="*/ 511465 h 2837586"/>
              <a:gd name="connsiteX25" fmla="*/ 45385 w 1692012"/>
              <a:gd name="connsiteY25" fmla="*/ 419722 h 2837586"/>
              <a:gd name="connsiteX26" fmla="*/ 134942 w 1692012"/>
              <a:gd name="connsiteY26" fmla="*/ 284442 h 2837586"/>
              <a:gd name="connsiteX27" fmla="*/ 263051 w 1692012"/>
              <a:gd name="connsiteY27" fmla="*/ 158586 h 2837586"/>
              <a:gd name="connsiteX28" fmla="*/ 425125 w 1692012"/>
              <a:gd name="connsiteY28" fmla="*/ 64427 h 2837586"/>
              <a:gd name="connsiteX29" fmla="*/ 797512 w 1692012"/>
              <a:gd name="connsiteY29" fmla="*/ 838 h 2837586"/>
              <a:gd name="connsiteX30" fmla="*/ 1141199 w 1692012"/>
              <a:gd name="connsiteY30" fmla="*/ 78846 h 2837586"/>
              <a:gd name="connsiteX31" fmla="*/ 1425557 w 1692012"/>
              <a:gd name="connsiteY31" fmla="*/ 275727 h 2837586"/>
              <a:gd name="connsiteX32" fmla="*/ 1616690 w 1692012"/>
              <a:gd name="connsiteY32" fmla="*/ 569659 h 2837586"/>
              <a:gd name="connsiteX33" fmla="*/ 1689419 w 1692012"/>
              <a:gd name="connsiteY33" fmla="*/ 1027322 h 2837586"/>
              <a:gd name="connsiteX34" fmla="*/ 1576965 w 1692012"/>
              <a:gd name="connsiteY34" fmla="*/ 1465964 h 2837586"/>
              <a:gd name="connsiteX35" fmla="*/ 1328754 w 1692012"/>
              <a:gd name="connsiteY35" fmla="*/ 1874601 h 2837586"/>
              <a:gd name="connsiteX36" fmla="*/ 989094 w 1692012"/>
              <a:gd name="connsiteY36" fmla="*/ 2240619 h 2837586"/>
              <a:gd name="connsiteX37" fmla="*/ 596335 w 1692012"/>
              <a:gd name="connsiteY37" fmla="*/ 2558681 h 2837586"/>
              <a:gd name="connsiteX38" fmla="*/ 148890 w 1692012"/>
              <a:gd name="connsiteY38" fmla="*/ 2837586 h 28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92012" h="2837586">
                <a:moveTo>
                  <a:pt x="148890" y="2837586"/>
                </a:moveTo>
                <a:lnTo>
                  <a:pt x="130065" y="2522247"/>
                </a:lnTo>
                <a:cubicBezTo>
                  <a:pt x="399962" y="2335643"/>
                  <a:pt x="612101" y="2163161"/>
                  <a:pt x="766479" y="2004804"/>
                </a:cubicBezTo>
                <a:cubicBezTo>
                  <a:pt x="920857" y="1846446"/>
                  <a:pt x="1035188" y="1698902"/>
                  <a:pt x="1109473" y="1562170"/>
                </a:cubicBezTo>
                <a:cubicBezTo>
                  <a:pt x="1183760" y="1425441"/>
                  <a:pt x="1224118" y="1298110"/>
                  <a:pt x="1230549" y="1180179"/>
                </a:cubicBezTo>
                <a:cubicBezTo>
                  <a:pt x="1236980" y="1062249"/>
                  <a:pt x="1219967" y="950793"/>
                  <a:pt x="1179510" y="845811"/>
                </a:cubicBezTo>
                <a:cubicBezTo>
                  <a:pt x="1154771" y="781618"/>
                  <a:pt x="1115915" y="717789"/>
                  <a:pt x="1062945" y="654322"/>
                </a:cubicBezTo>
                <a:cubicBezTo>
                  <a:pt x="1009972" y="590855"/>
                  <a:pt x="950432" y="536571"/>
                  <a:pt x="884316" y="491469"/>
                </a:cubicBezTo>
                <a:cubicBezTo>
                  <a:pt x="818205" y="446367"/>
                  <a:pt x="750598" y="415422"/>
                  <a:pt x="681500" y="398637"/>
                </a:cubicBezTo>
                <a:cubicBezTo>
                  <a:pt x="612400" y="381854"/>
                  <a:pt x="548493" y="384776"/>
                  <a:pt x="489777" y="407404"/>
                </a:cubicBezTo>
                <a:cubicBezTo>
                  <a:pt x="447298" y="423774"/>
                  <a:pt x="418467" y="443622"/>
                  <a:pt x="403290" y="466944"/>
                </a:cubicBezTo>
                <a:cubicBezTo>
                  <a:pt x="388112" y="490265"/>
                  <a:pt x="377204" y="510758"/>
                  <a:pt x="370568" y="528415"/>
                </a:cubicBezTo>
                <a:cubicBezTo>
                  <a:pt x="414933" y="523615"/>
                  <a:pt x="474466" y="534018"/>
                  <a:pt x="549167" y="559625"/>
                </a:cubicBezTo>
                <a:cubicBezTo>
                  <a:pt x="623871" y="585230"/>
                  <a:pt x="680269" y="647461"/>
                  <a:pt x="718366" y="746318"/>
                </a:cubicBezTo>
                <a:cubicBezTo>
                  <a:pt x="767747" y="874457"/>
                  <a:pt x="766996" y="982605"/>
                  <a:pt x="716117" y="1070763"/>
                </a:cubicBezTo>
                <a:cubicBezTo>
                  <a:pt x="665241" y="1158920"/>
                  <a:pt x="598117" y="1219063"/>
                  <a:pt x="514750" y="1251190"/>
                </a:cubicBezTo>
                <a:lnTo>
                  <a:pt x="490847" y="1260402"/>
                </a:lnTo>
                <a:cubicBezTo>
                  <a:pt x="457223" y="1269185"/>
                  <a:pt x="418361" y="1273980"/>
                  <a:pt x="374260" y="1274788"/>
                </a:cubicBezTo>
                <a:cubicBezTo>
                  <a:pt x="330157" y="1275597"/>
                  <a:pt x="286969" y="1268792"/>
                  <a:pt x="244689" y="1254370"/>
                </a:cubicBezTo>
                <a:cubicBezTo>
                  <a:pt x="202412" y="1239947"/>
                  <a:pt x="161777" y="1215511"/>
                  <a:pt x="122790" y="1181059"/>
                </a:cubicBezTo>
                <a:cubicBezTo>
                  <a:pt x="83806" y="1146609"/>
                  <a:pt x="52671" y="1099178"/>
                  <a:pt x="29392" y="1038770"/>
                </a:cubicBezTo>
                <a:cubicBezTo>
                  <a:pt x="18183" y="1009684"/>
                  <a:pt x="9623" y="982814"/>
                  <a:pt x="3708" y="958152"/>
                </a:cubicBezTo>
                <a:lnTo>
                  <a:pt x="0" y="932680"/>
                </a:lnTo>
                <a:lnTo>
                  <a:pt x="0" y="508790"/>
                </a:lnTo>
                <a:lnTo>
                  <a:pt x="12702" y="511465"/>
                </a:lnTo>
                <a:cubicBezTo>
                  <a:pt x="11107" y="496638"/>
                  <a:pt x="22000" y="466057"/>
                  <a:pt x="45385" y="419722"/>
                </a:cubicBezTo>
                <a:cubicBezTo>
                  <a:pt x="68769" y="373390"/>
                  <a:pt x="98621" y="328297"/>
                  <a:pt x="134942" y="284442"/>
                </a:cubicBezTo>
                <a:cubicBezTo>
                  <a:pt x="171265" y="240590"/>
                  <a:pt x="213967" y="198635"/>
                  <a:pt x="263051" y="158586"/>
                </a:cubicBezTo>
                <a:cubicBezTo>
                  <a:pt x="312137" y="118536"/>
                  <a:pt x="366159" y="87150"/>
                  <a:pt x="425125" y="64427"/>
                </a:cubicBezTo>
                <a:cubicBezTo>
                  <a:pt x="549280" y="16581"/>
                  <a:pt x="673408" y="-4616"/>
                  <a:pt x="797512" y="838"/>
                </a:cubicBezTo>
                <a:cubicBezTo>
                  <a:pt x="921614" y="6290"/>
                  <a:pt x="1036178" y="32294"/>
                  <a:pt x="1141199" y="78846"/>
                </a:cubicBezTo>
                <a:cubicBezTo>
                  <a:pt x="1246223" y="125399"/>
                  <a:pt x="1341007" y="191025"/>
                  <a:pt x="1425557" y="275727"/>
                </a:cubicBezTo>
                <a:cubicBezTo>
                  <a:pt x="1510102" y="360428"/>
                  <a:pt x="1573815" y="458406"/>
                  <a:pt x="1616690" y="569659"/>
                </a:cubicBezTo>
                <a:cubicBezTo>
                  <a:pt x="1676224" y="724144"/>
                  <a:pt x="1700466" y="876697"/>
                  <a:pt x="1689419" y="1027322"/>
                </a:cubicBezTo>
                <a:cubicBezTo>
                  <a:pt x="1678371" y="1177947"/>
                  <a:pt x="1640886" y="1324160"/>
                  <a:pt x="1576965" y="1465964"/>
                </a:cubicBezTo>
                <a:cubicBezTo>
                  <a:pt x="1513039" y="1607767"/>
                  <a:pt x="1430305" y="1743978"/>
                  <a:pt x="1328754" y="1874601"/>
                </a:cubicBezTo>
                <a:cubicBezTo>
                  <a:pt x="1227205" y="2005222"/>
                  <a:pt x="1113985" y="2127229"/>
                  <a:pt x="989094" y="2240619"/>
                </a:cubicBezTo>
                <a:cubicBezTo>
                  <a:pt x="864203" y="2354011"/>
                  <a:pt x="733283" y="2460031"/>
                  <a:pt x="596335" y="2558681"/>
                </a:cubicBezTo>
                <a:cubicBezTo>
                  <a:pt x="459384" y="2657328"/>
                  <a:pt x="310236" y="2750297"/>
                  <a:pt x="148890" y="28375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17" grpId="0" animBg="1"/>
          <p:bldP spid="18" grpId="0" animBg="1"/>
          <p:bldP spid="19" grpId="0" animBg="1"/>
          <p:bldP spid="21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17" grpId="0" animBg="1"/>
          <p:bldP spid="18" grpId="0" animBg="1"/>
          <p:bldP spid="19" grpId="0" animBg="1"/>
          <p:bldP spid="21" grpId="0" animBg="1"/>
          <p:bldP spid="2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87556-8000-37D7-5212-A7E32AA1C5A7}"/>
              </a:ext>
            </a:extLst>
          </p:cNvPr>
          <p:cNvSpPr txBox="1"/>
          <p:nvPr/>
        </p:nvSpPr>
        <p:spPr>
          <a:xfrm>
            <a:off x="5647741" y="1475619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</a:t>
            </a:r>
            <a:r>
              <a:rPr lang="en-US" sz="287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  <a:endParaRPr lang="en-US" sz="28700" dirty="0">
              <a:solidFill>
                <a:srgbClr val="00B05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B6B47-6310-7E1C-9FBA-6C446302DFE3}"/>
              </a:ext>
            </a:extLst>
          </p:cNvPr>
          <p:cNvSpPr txBox="1"/>
          <p:nvPr/>
        </p:nvSpPr>
        <p:spPr>
          <a:xfrm>
            <a:off x="2149248" y="1475619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দুটির</a:t>
            </a:r>
            <a:r>
              <a:rPr lang="en-US" sz="4800" b="1" dirty="0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022926E-94C3-C610-0D73-28501A89912D}"/>
              </a:ext>
            </a:extLst>
          </p:cNvPr>
          <p:cNvSpPr/>
          <p:nvPr/>
        </p:nvSpPr>
        <p:spPr>
          <a:xfrm rot="2015688">
            <a:off x="3239244" y="3192740"/>
            <a:ext cx="1368520" cy="1208765"/>
          </a:xfrm>
          <a:prstGeom prst="arc">
            <a:avLst>
              <a:gd name="adj1" fmla="val 18469430"/>
              <a:gd name="adj2" fmla="val 36274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5F3D5E6-5D9A-4382-467D-D15E65586147}"/>
              </a:ext>
            </a:extLst>
          </p:cNvPr>
          <p:cNvSpPr/>
          <p:nvPr/>
        </p:nvSpPr>
        <p:spPr>
          <a:xfrm rot="19088626" flipV="1">
            <a:off x="3523372" y="2721832"/>
            <a:ext cx="922624" cy="907018"/>
          </a:xfrm>
          <a:prstGeom prst="arc">
            <a:avLst>
              <a:gd name="adj1" fmla="val 20101141"/>
              <a:gd name="adj2" fmla="val 1128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06F262-9933-B9C3-A69A-7D038BD57A77}"/>
              </a:ext>
            </a:extLst>
          </p:cNvPr>
          <p:cNvSpPr/>
          <p:nvPr/>
        </p:nvSpPr>
        <p:spPr>
          <a:xfrm rot="6763128">
            <a:off x="3424468" y="2743298"/>
            <a:ext cx="1045818" cy="1003689"/>
          </a:xfrm>
          <a:prstGeom prst="arc">
            <a:avLst>
              <a:gd name="adj1" fmla="val 13990591"/>
              <a:gd name="adj2" fmla="val 189394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2D984C0-DAAD-9C26-3D68-13E1607F4A3D}"/>
              </a:ext>
            </a:extLst>
          </p:cNvPr>
          <p:cNvSpPr/>
          <p:nvPr/>
        </p:nvSpPr>
        <p:spPr>
          <a:xfrm rot="10466614">
            <a:off x="7047264" y="740442"/>
            <a:ext cx="1915997" cy="1734535"/>
          </a:xfrm>
          <a:prstGeom prst="arc">
            <a:avLst>
              <a:gd name="adj1" fmla="val 16280416"/>
              <a:gd name="adj2" fmla="val 1924502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415791-57E8-E44B-6B48-FFEAC410A585}"/>
              </a:ext>
            </a:extLst>
          </p:cNvPr>
          <p:cNvSpPr/>
          <p:nvPr/>
        </p:nvSpPr>
        <p:spPr>
          <a:xfrm rot="4365674" flipH="1">
            <a:off x="7448770" y="2470218"/>
            <a:ext cx="1045818" cy="1003689"/>
          </a:xfrm>
          <a:prstGeom prst="arc">
            <a:avLst>
              <a:gd name="adj1" fmla="val 12036045"/>
              <a:gd name="adj2" fmla="val 1902463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B8C79B9-50EF-AEAA-FE69-347134EE587A}"/>
              </a:ext>
            </a:extLst>
          </p:cNvPr>
          <p:cNvSpPr/>
          <p:nvPr/>
        </p:nvSpPr>
        <p:spPr>
          <a:xfrm rot="16200000">
            <a:off x="2935517" y="2410714"/>
            <a:ext cx="2145598" cy="1690345"/>
          </a:xfrm>
          <a:prstGeom prst="arc">
            <a:avLst>
              <a:gd name="adj1" fmla="val 12036045"/>
              <a:gd name="adj2" fmla="val 145997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B4D92FA-61CC-8CDB-9C30-94D3D38449BE}"/>
              </a:ext>
            </a:extLst>
          </p:cNvPr>
          <p:cNvSpPr/>
          <p:nvPr/>
        </p:nvSpPr>
        <p:spPr>
          <a:xfrm rot="2015688">
            <a:off x="7031903" y="3177567"/>
            <a:ext cx="1313670" cy="1208765"/>
          </a:xfrm>
          <a:prstGeom prst="arc">
            <a:avLst>
              <a:gd name="adj1" fmla="val 18469430"/>
              <a:gd name="adj2" fmla="val 36274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5FED2AC-4F83-B97C-C0E1-9000D25754E6}"/>
              </a:ext>
            </a:extLst>
          </p:cNvPr>
          <p:cNvSpPr/>
          <p:nvPr/>
        </p:nvSpPr>
        <p:spPr>
          <a:xfrm rot="19088626" flipV="1">
            <a:off x="7311450" y="2721833"/>
            <a:ext cx="922624" cy="907018"/>
          </a:xfrm>
          <a:prstGeom prst="arc">
            <a:avLst>
              <a:gd name="adj1" fmla="val 20101141"/>
              <a:gd name="adj2" fmla="val 1007522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AD57C15-4666-113A-B369-1DBC65E8EAB3}"/>
              </a:ext>
            </a:extLst>
          </p:cNvPr>
          <p:cNvSpPr/>
          <p:nvPr/>
        </p:nvSpPr>
        <p:spPr>
          <a:xfrm rot="6763128">
            <a:off x="7212546" y="2743299"/>
            <a:ext cx="1045818" cy="1003689"/>
          </a:xfrm>
          <a:prstGeom prst="arc">
            <a:avLst>
              <a:gd name="adj1" fmla="val 13990591"/>
              <a:gd name="adj2" fmla="val 189394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CC72BC7-FFD2-C6C0-2E7B-BA4DB83264AF}"/>
              </a:ext>
            </a:extLst>
          </p:cNvPr>
          <p:cNvSpPr/>
          <p:nvPr/>
        </p:nvSpPr>
        <p:spPr>
          <a:xfrm rot="16200000">
            <a:off x="6699963" y="2430407"/>
            <a:ext cx="2145598" cy="1690345"/>
          </a:xfrm>
          <a:prstGeom prst="arc">
            <a:avLst>
              <a:gd name="adj1" fmla="val 12036045"/>
              <a:gd name="adj2" fmla="val 145997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4" grpId="0" animBg="1"/>
          <p:bldP spid="42" grpId="0" animBg="1"/>
          <p:bldP spid="46" grpId="0" animBg="1"/>
          <p:bldP spid="50" grpId="0" animBg="1"/>
          <p:bldP spid="4" grpId="0" animBg="1"/>
          <p:bldP spid="8" grpId="0" animBg="1"/>
          <p:bldP spid="9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4" grpId="0" animBg="1"/>
          <p:bldP spid="42" grpId="0" animBg="1"/>
          <p:bldP spid="46" grpId="0" animBg="1"/>
          <p:bldP spid="50" grpId="0" animBg="1"/>
          <p:bldP spid="4" grpId="0" animBg="1"/>
          <p:bldP spid="8" grpId="0" animBg="1"/>
          <p:bldP spid="9" grpId="0" animBg="1"/>
          <p:bldP spid="1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F8FAE3A-4483-F753-2AFF-6E2E1FD7EF91}"/>
              </a:ext>
            </a:extLst>
          </p:cNvPr>
          <p:cNvSpPr/>
          <p:nvPr/>
        </p:nvSpPr>
        <p:spPr>
          <a:xfrm rot="2015688">
            <a:off x="3239244" y="3192740"/>
            <a:ext cx="1368520" cy="1208765"/>
          </a:xfrm>
          <a:prstGeom prst="arc">
            <a:avLst>
              <a:gd name="adj1" fmla="val 18469430"/>
              <a:gd name="adj2" fmla="val 36274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95AE2F6-F940-CE16-321B-DFC6C2823BC0}"/>
              </a:ext>
            </a:extLst>
          </p:cNvPr>
          <p:cNvSpPr/>
          <p:nvPr/>
        </p:nvSpPr>
        <p:spPr>
          <a:xfrm rot="19088626" flipV="1">
            <a:off x="3523372" y="2721832"/>
            <a:ext cx="922624" cy="907018"/>
          </a:xfrm>
          <a:prstGeom prst="arc">
            <a:avLst>
              <a:gd name="adj1" fmla="val 20101141"/>
              <a:gd name="adj2" fmla="val 112888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0E54D19-4063-931E-DF0D-24A75DA37130}"/>
              </a:ext>
            </a:extLst>
          </p:cNvPr>
          <p:cNvSpPr/>
          <p:nvPr/>
        </p:nvSpPr>
        <p:spPr>
          <a:xfrm rot="6763128">
            <a:off x="3424468" y="2743298"/>
            <a:ext cx="1045818" cy="1003689"/>
          </a:xfrm>
          <a:prstGeom prst="arc">
            <a:avLst>
              <a:gd name="adj1" fmla="val 13990591"/>
              <a:gd name="adj2" fmla="val 189394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05514ED-A6AF-4F5E-61DF-F4EB286D5586}"/>
              </a:ext>
            </a:extLst>
          </p:cNvPr>
          <p:cNvSpPr/>
          <p:nvPr/>
        </p:nvSpPr>
        <p:spPr>
          <a:xfrm rot="4365674" flipH="1">
            <a:off x="7448770" y="2470218"/>
            <a:ext cx="1045818" cy="1003689"/>
          </a:xfrm>
          <a:prstGeom prst="arc">
            <a:avLst>
              <a:gd name="adj1" fmla="val 12036045"/>
              <a:gd name="adj2" fmla="val 1902463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AB89569-8B6F-C476-2CD9-2AD001A4F4C7}"/>
              </a:ext>
            </a:extLst>
          </p:cNvPr>
          <p:cNvSpPr/>
          <p:nvPr/>
        </p:nvSpPr>
        <p:spPr>
          <a:xfrm rot="16200000">
            <a:off x="2935517" y="2410714"/>
            <a:ext cx="2145598" cy="1690345"/>
          </a:xfrm>
          <a:prstGeom prst="arc">
            <a:avLst>
              <a:gd name="adj1" fmla="val 12036045"/>
              <a:gd name="adj2" fmla="val 145997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5A33AE1-702A-21A4-71BC-6B77BDBA46AE}"/>
              </a:ext>
            </a:extLst>
          </p:cNvPr>
          <p:cNvSpPr/>
          <p:nvPr/>
        </p:nvSpPr>
        <p:spPr>
          <a:xfrm rot="2015688">
            <a:off x="7031903" y="3177567"/>
            <a:ext cx="1313670" cy="1208765"/>
          </a:xfrm>
          <a:prstGeom prst="arc">
            <a:avLst>
              <a:gd name="adj1" fmla="val 18469430"/>
              <a:gd name="adj2" fmla="val 36274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E738AD9-84F3-A61D-ABFA-27CB65A90054}"/>
              </a:ext>
            </a:extLst>
          </p:cNvPr>
          <p:cNvSpPr/>
          <p:nvPr/>
        </p:nvSpPr>
        <p:spPr>
          <a:xfrm rot="19088626" flipV="1">
            <a:off x="7311450" y="2721833"/>
            <a:ext cx="922624" cy="907018"/>
          </a:xfrm>
          <a:prstGeom prst="arc">
            <a:avLst>
              <a:gd name="adj1" fmla="val 20101141"/>
              <a:gd name="adj2" fmla="val 1007522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EFB71DA-1601-2B85-ECAC-22B181E3FF79}"/>
              </a:ext>
            </a:extLst>
          </p:cNvPr>
          <p:cNvSpPr/>
          <p:nvPr/>
        </p:nvSpPr>
        <p:spPr>
          <a:xfrm rot="6763128">
            <a:off x="7212546" y="2743299"/>
            <a:ext cx="1045818" cy="1003689"/>
          </a:xfrm>
          <a:prstGeom prst="arc">
            <a:avLst>
              <a:gd name="adj1" fmla="val 13990591"/>
              <a:gd name="adj2" fmla="val 189394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432C2D1-66B0-6257-D0FE-6F74CD21E38C}"/>
              </a:ext>
            </a:extLst>
          </p:cNvPr>
          <p:cNvSpPr/>
          <p:nvPr/>
        </p:nvSpPr>
        <p:spPr>
          <a:xfrm rot="16200000">
            <a:off x="6699963" y="2430407"/>
            <a:ext cx="2145598" cy="1690345"/>
          </a:xfrm>
          <a:prstGeom prst="arc">
            <a:avLst>
              <a:gd name="adj1" fmla="val 12036045"/>
              <a:gd name="adj2" fmla="val 145997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২০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 ঔ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496" y="1865210"/>
            <a:ext cx="10241005" cy="3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EC0E13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ও, ঔ,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জোড়ায়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085" y="1552247"/>
            <a:ext cx="5093829" cy="4637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এখান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নিচে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দাগ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দাও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গোল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দাগ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দাও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1676400"/>
            <a:ext cx="11331239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0018"/>
              <a:chOff x="6401221" y="1026903"/>
              <a:chExt cx="5949700" cy="359001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114823" y="4093701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" panose="02000000000000000000" pitchFamily="2" charset="0"/>
                    <a:cs typeface="Nikosh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ও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ঔ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4000" b="1" dirty="0">
                <a:latin typeface="Nikosh" panose="02000000000000000000" pitchFamily="2" charset="0"/>
                <a:cs typeface="Nikosh" panose="02000000000000000000" pitchFamily="2" charset="0"/>
              </a:rPr>
              <a:t>পাঠ-</a:t>
            </a:r>
            <a:r>
              <a:rPr lang="en-US" sz="4000" b="1" dirty="0">
                <a:latin typeface="Nikosh" panose="02000000000000000000" pitchFamily="2" charset="0"/>
                <a:cs typeface="Nikosh" panose="02000000000000000000" pitchFamily="2" charset="0"/>
              </a:rPr>
              <a:t>১৫</a:t>
            </a:r>
            <a:r>
              <a:rPr lang="bn-IN" sz="40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endParaRPr lang="en-US" sz="4000" b="1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sz="4000" b="1" dirty="0">
                <a:latin typeface="Nikosh" panose="02000000000000000000" pitchFamily="2" charset="0"/>
                <a:cs typeface="Nikosh" panose="02000000000000000000" pitchFamily="2" charset="0"/>
              </a:rPr>
              <a:t>পিরিয়ড-২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ও,ঔ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endParaRPr lang="en-US" sz="3600" b="1" dirty="0">
              <a:solidFill>
                <a:schemeClr val="tx2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" panose="02000000000000000000" pitchFamily="2" charset="0"/>
                  <a:cs typeface="Nikosh" panose="02000000000000000000" pitchFamily="2" charset="0"/>
                </a:rPr>
                <a:t>আবেগ</a:t>
              </a:r>
              <a:r>
                <a:rPr lang="en-US" sz="6000" b="1" dirty="0"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6000" b="1" dirty="0" err="1">
                  <a:latin typeface="Nikosh" panose="02000000000000000000" pitchFamily="2" charset="0"/>
                  <a:cs typeface="Nikosh" panose="02000000000000000000" pitchFamily="2" charset="0"/>
                </a:rPr>
                <a:t>সৃষ্টি</a:t>
              </a:r>
              <a:endParaRPr lang="en-US" sz="6000" b="1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2009370" y="92786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গত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ক্লাসের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ছড়াটি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কে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বলতে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4729B-F95D-5B51-EFDE-AE2E06739741}"/>
              </a:ext>
            </a:extLst>
          </p:cNvPr>
          <p:cNvSpPr txBox="1"/>
          <p:nvPr/>
        </p:nvSpPr>
        <p:spPr>
          <a:xfrm>
            <a:off x="2439546" y="268909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লকপি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খাও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b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</a:br>
            <a:r>
              <a:rPr lang="en-US" sz="6600" b="1" dirty="0" err="1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ঔ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ষধ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দাও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শিক্ষার্থী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বন্ধুরা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বলতো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দুটির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নাম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কী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কী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EBDEF9-01ED-B834-943A-FF1683A8EABC}"/>
              </a:ext>
            </a:extLst>
          </p:cNvPr>
          <p:cNvGrpSpPr/>
          <p:nvPr/>
        </p:nvGrpSpPr>
        <p:grpSpPr>
          <a:xfrm>
            <a:off x="6514679" y="1828800"/>
            <a:ext cx="4800600" cy="4771314"/>
            <a:chOff x="6514679" y="1828800"/>
            <a:chExt cx="4800600" cy="4771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D142E5-86CE-C97B-BA83-4A1B3064ABBB}"/>
                </a:ext>
              </a:extLst>
            </p:cNvPr>
            <p:cNvGrpSpPr/>
            <p:nvPr/>
          </p:nvGrpSpPr>
          <p:grpSpPr>
            <a:xfrm>
              <a:off x="6514679" y="1828800"/>
              <a:ext cx="4800600" cy="4771314"/>
              <a:chOff x="6417371" y="533400"/>
              <a:chExt cx="4800600" cy="4771314"/>
            </a:xfrm>
          </p:grpSpPr>
          <p:sp>
            <p:nvSpPr>
              <p:cNvPr id="11" name="Flowchart: Stored Data 10">
                <a:extLst>
                  <a:ext uri="{FF2B5EF4-FFF2-40B4-BE49-F238E27FC236}">
                    <a16:creationId xmlns:a16="http://schemas.microsoft.com/office/drawing/2014/main" id="{A253BF0F-F543-E2E5-AD33-31F7AA990B01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B743B4-7C91-2D56-E18E-471546B9E3B8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04FC2D-4FA4-1EEE-89E4-D7D65166D9F9}"/>
                </a:ext>
              </a:extLst>
            </p:cNvPr>
            <p:cNvSpPr/>
            <p:nvPr/>
          </p:nvSpPr>
          <p:spPr>
            <a:xfrm>
              <a:off x="7903497" y="2350484"/>
              <a:ext cx="2270110" cy="3108201"/>
            </a:xfrm>
            <a:custGeom>
              <a:avLst/>
              <a:gdLst/>
              <a:ahLst/>
              <a:cxnLst/>
              <a:rect l="l" t="t" r="r" b="b"/>
              <a:pathLst>
                <a:path w="2270110" h="3108201">
                  <a:moveTo>
                    <a:pt x="503869" y="0"/>
                  </a:moveTo>
                  <a:lnTo>
                    <a:pt x="731820" y="118412"/>
                  </a:lnTo>
                  <a:cubicBezTo>
                    <a:pt x="689970" y="186057"/>
                    <a:pt x="669045" y="241649"/>
                    <a:pt x="669045" y="285190"/>
                  </a:cubicBezTo>
                  <a:cubicBezTo>
                    <a:pt x="669045" y="299911"/>
                    <a:pt x="670379" y="313075"/>
                    <a:pt x="673048" y="324683"/>
                  </a:cubicBezTo>
                  <a:cubicBezTo>
                    <a:pt x="675716" y="336290"/>
                    <a:pt x="683644" y="347264"/>
                    <a:pt x="696830" y="357604"/>
                  </a:cubicBezTo>
                  <a:cubicBezTo>
                    <a:pt x="710017" y="367944"/>
                    <a:pt x="733721" y="377818"/>
                    <a:pt x="767944" y="387224"/>
                  </a:cubicBezTo>
                  <a:cubicBezTo>
                    <a:pt x="802167" y="396630"/>
                    <a:pt x="844740" y="401333"/>
                    <a:pt x="895662" y="401333"/>
                  </a:cubicBezTo>
                  <a:cubicBezTo>
                    <a:pt x="1163129" y="407515"/>
                    <a:pt x="1386345" y="439459"/>
                    <a:pt x="1565308" y="497164"/>
                  </a:cubicBezTo>
                  <a:cubicBezTo>
                    <a:pt x="1744272" y="554869"/>
                    <a:pt x="1898374" y="644028"/>
                    <a:pt x="2027615" y="764642"/>
                  </a:cubicBezTo>
                  <a:cubicBezTo>
                    <a:pt x="2087477" y="818500"/>
                    <a:pt x="2142859" y="885100"/>
                    <a:pt x="2193759" y="964441"/>
                  </a:cubicBezTo>
                  <a:cubicBezTo>
                    <a:pt x="2244660" y="1043783"/>
                    <a:pt x="2270110" y="1144072"/>
                    <a:pt x="2270110" y="1265308"/>
                  </a:cubicBezTo>
                  <a:cubicBezTo>
                    <a:pt x="2270110" y="1371779"/>
                    <a:pt x="2238989" y="1484376"/>
                    <a:pt x="2176748" y="1603100"/>
                  </a:cubicBezTo>
                  <a:cubicBezTo>
                    <a:pt x="2114507" y="1721823"/>
                    <a:pt x="2004756" y="1824302"/>
                    <a:pt x="1847496" y="1910537"/>
                  </a:cubicBezTo>
                  <a:cubicBezTo>
                    <a:pt x="1887700" y="1926014"/>
                    <a:pt x="1934031" y="1974969"/>
                    <a:pt x="1986488" y="2057402"/>
                  </a:cubicBezTo>
                  <a:cubicBezTo>
                    <a:pt x="2038945" y="2139834"/>
                    <a:pt x="2065174" y="2231795"/>
                    <a:pt x="2065174" y="2333285"/>
                  </a:cubicBezTo>
                  <a:cubicBezTo>
                    <a:pt x="2065174" y="2444114"/>
                    <a:pt x="2044527" y="2546783"/>
                    <a:pt x="2003233" y="2641290"/>
                  </a:cubicBezTo>
                  <a:cubicBezTo>
                    <a:pt x="1961939" y="2735797"/>
                    <a:pt x="1906457" y="2817174"/>
                    <a:pt x="1836789" y="2885419"/>
                  </a:cubicBezTo>
                  <a:cubicBezTo>
                    <a:pt x="1767120" y="2953665"/>
                    <a:pt x="1686922" y="3007856"/>
                    <a:pt x="1596195" y="3047994"/>
                  </a:cubicBezTo>
                  <a:cubicBezTo>
                    <a:pt x="1505468" y="3088132"/>
                    <a:pt x="1411828" y="3108201"/>
                    <a:pt x="1315275" y="3108201"/>
                  </a:cubicBezTo>
                  <a:cubicBezTo>
                    <a:pt x="1112963" y="3108201"/>
                    <a:pt x="935478" y="3050106"/>
                    <a:pt x="782821" y="2933918"/>
                  </a:cubicBezTo>
                  <a:cubicBezTo>
                    <a:pt x="630164" y="2817730"/>
                    <a:pt x="500300" y="2671899"/>
                    <a:pt x="393228" y="2496427"/>
                  </a:cubicBezTo>
                  <a:cubicBezTo>
                    <a:pt x="286157" y="2320955"/>
                    <a:pt x="200945" y="2131951"/>
                    <a:pt x="137591" y="1929416"/>
                  </a:cubicBezTo>
                  <a:cubicBezTo>
                    <a:pt x="74238" y="1726882"/>
                    <a:pt x="28374" y="1517009"/>
                    <a:pt x="0" y="1299798"/>
                  </a:cubicBezTo>
                  <a:lnTo>
                    <a:pt x="246831" y="1384788"/>
                  </a:lnTo>
                  <a:cubicBezTo>
                    <a:pt x="311007" y="1647273"/>
                    <a:pt x="380820" y="1861527"/>
                    <a:pt x="456270" y="2027548"/>
                  </a:cubicBezTo>
                  <a:cubicBezTo>
                    <a:pt x="531720" y="2193570"/>
                    <a:pt x="611440" y="2325258"/>
                    <a:pt x="695429" y="2422611"/>
                  </a:cubicBezTo>
                  <a:cubicBezTo>
                    <a:pt x="779419" y="2519965"/>
                    <a:pt x="866354" y="2588833"/>
                    <a:pt x="956236" y="2629215"/>
                  </a:cubicBezTo>
                  <a:cubicBezTo>
                    <a:pt x="1046118" y="2669598"/>
                    <a:pt x="1139291" y="2689789"/>
                    <a:pt x="1235756" y="2689789"/>
                  </a:cubicBezTo>
                  <a:cubicBezTo>
                    <a:pt x="1292904" y="2689789"/>
                    <a:pt x="1353423" y="2678715"/>
                    <a:pt x="1417310" y="2656567"/>
                  </a:cubicBezTo>
                  <a:cubicBezTo>
                    <a:pt x="1481196" y="2634419"/>
                    <a:pt x="1540581" y="2604388"/>
                    <a:pt x="1595462" y="2566474"/>
                  </a:cubicBezTo>
                  <a:cubicBezTo>
                    <a:pt x="1650343" y="2528559"/>
                    <a:pt x="1694672" y="2485242"/>
                    <a:pt x="1728450" y="2436521"/>
                  </a:cubicBezTo>
                  <a:cubicBezTo>
                    <a:pt x="1762228" y="2387799"/>
                    <a:pt x="1779117" y="2337243"/>
                    <a:pt x="1779117" y="2284853"/>
                  </a:cubicBezTo>
                  <a:cubicBezTo>
                    <a:pt x="1779117" y="2249719"/>
                    <a:pt x="1772835" y="2223468"/>
                    <a:pt x="1760271" y="2206101"/>
                  </a:cubicBezTo>
                  <a:cubicBezTo>
                    <a:pt x="1747707" y="2188733"/>
                    <a:pt x="1733776" y="2174802"/>
                    <a:pt x="1718477" y="2164306"/>
                  </a:cubicBezTo>
                  <a:cubicBezTo>
                    <a:pt x="1709404" y="2196550"/>
                    <a:pt x="1684232" y="2237399"/>
                    <a:pt x="1642960" y="2286854"/>
                  </a:cubicBezTo>
                  <a:cubicBezTo>
                    <a:pt x="1601688" y="2336309"/>
                    <a:pt x="1537023" y="2361037"/>
                    <a:pt x="1448964" y="2361037"/>
                  </a:cubicBezTo>
                  <a:cubicBezTo>
                    <a:pt x="1389591" y="2361037"/>
                    <a:pt x="1339180" y="2352242"/>
                    <a:pt x="1297730" y="2334653"/>
                  </a:cubicBezTo>
                  <a:cubicBezTo>
                    <a:pt x="1256280" y="2317063"/>
                    <a:pt x="1221557" y="2293403"/>
                    <a:pt x="1193561" y="2263672"/>
                  </a:cubicBezTo>
                  <a:cubicBezTo>
                    <a:pt x="1165565" y="2233941"/>
                    <a:pt x="1145151" y="2200575"/>
                    <a:pt x="1132320" y="2163572"/>
                  </a:cubicBezTo>
                  <a:cubicBezTo>
                    <a:pt x="1119489" y="2126570"/>
                    <a:pt x="1113074" y="2089901"/>
                    <a:pt x="1113074" y="2053566"/>
                  </a:cubicBezTo>
                  <a:lnTo>
                    <a:pt x="1113074" y="2036755"/>
                  </a:lnTo>
                  <a:cubicBezTo>
                    <a:pt x="1113074" y="2003666"/>
                    <a:pt x="1119567" y="1969910"/>
                    <a:pt x="1132553" y="1935487"/>
                  </a:cubicBezTo>
                  <a:cubicBezTo>
                    <a:pt x="1145540" y="1901064"/>
                    <a:pt x="1165776" y="1869199"/>
                    <a:pt x="1193261" y="1839890"/>
                  </a:cubicBezTo>
                  <a:cubicBezTo>
                    <a:pt x="1220745" y="1810582"/>
                    <a:pt x="1253756" y="1786221"/>
                    <a:pt x="1292293" y="1766808"/>
                  </a:cubicBezTo>
                  <a:cubicBezTo>
                    <a:pt x="1330829" y="1747396"/>
                    <a:pt x="1375715" y="1737689"/>
                    <a:pt x="1426949" y="1737689"/>
                  </a:cubicBezTo>
                  <a:lnTo>
                    <a:pt x="1435288" y="1737689"/>
                  </a:lnTo>
                  <a:cubicBezTo>
                    <a:pt x="1451299" y="1737689"/>
                    <a:pt x="1460005" y="1738401"/>
                    <a:pt x="1461405" y="1739824"/>
                  </a:cubicBezTo>
                  <a:cubicBezTo>
                    <a:pt x="1462806" y="1741247"/>
                    <a:pt x="1460772" y="1741959"/>
                    <a:pt x="1455302" y="1741959"/>
                  </a:cubicBezTo>
                  <a:lnTo>
                    <a:pt x="1541104" y="1757911"/>
                  </a:lnTo>
                  <a:lnTo>
                    <a:pt x="1541117" y="1755576"/>
                  </a:lnTo>
                  <a:cubicBezTo>
                    <a:pt x="1542557" y="1751890"/>
                    <a:pt x="1546851" y="1745561"/>
                    <a:pt x="1554000" y="1736588"/>
                  </a:cubicBezTo>
                  <a:cubicBezTo>
                    <a:pt x="1568299" y="1718643"/>
                    <a:pt x="1583120" y="1696239"/>
                    <a:pt x="1598463" y="1669377"/>
                  </a:cubicBezTo>
                  <a:cubicBezTo>
                    <a:pt x="1613807" y="1642515"/>
                    <a:pt x="1627827" y="1613173"/>
                    <a:pt x="1640525" y="1581352"/>
                  </a:cubicBezTo>
                  <a:cubicBezTo>
                    <a:pt x="1653222" y="1549531"/>
                    <a:pt x="1659570" y="1519789"/>
                    <a:pt x="1659570" y="1492126"/>
                  </a:cubicBezTo>
                  <a:cubicBezTo>
                    <a:pt x="1659570" y="1416342"/>
                    <a:pt x="1632564" y="1355068"/>
                    <a:pt x="1578550" y="1308304"/>
                  </a:cubicBezTo>
                  <a:cubicBezTo>
                    <a:pt x="1524536" y="1261539"/>
                    <a:pt x="1454189" y="1238157"/>
                    <a:pt x="1367510" y="1238157"/>
                  </a:cubicBezTo>
                  <a:cubicBezTo>
                    <a:pt x="1296396" y="1238157"/>
                    <a:pt x="1230252" y="1257959"/>
                    <a:pt x="1169078" y="1297563"/>
                  </a:cubicBezTo>
                  <a:cubicBezTo>
                    <a:pt x="1107904" y="1337167"/>
                    <a:pt x="1054390" y="1376360"/>
                    <a:pt x="1008538" y="1415141"/>
                  </a:cubicBezTo>
                  <a:cubicBezTo>
                    <a:pt x="1026594" y="1421723"/>
                    <a:pt x="1049242" y="1442671"/>
                    <a:pt x="1076483" y="1477983"/>
                  </a:cubicBezTo>
                  <a:cubicBezTo>
                    <a:pt x="1103723" y="1513295"/>
                    <a:pt x="1117343" y="1563173"/>
                    <a:pt x="1117343" y="1627616"/>
                  </a:cubicBezTo>
                  <a:cubicBezTo>
                    <a:pt x="1117343" y="1719588"/>
                    <a:pt x="1082965" y="1799352"/>
                    <a:pt x="1014208" y="1866908"/>
                  </a:cubicBezTo>
                  <a:cubicBezTo>
                    <a:pt x="945451" y="1934464"/>
                    <a:pt x="858482" y="1968242"/>
                    <a:pt x="753301" y="1968242"/>
                  </a:cubicBezTo>
                  <a:cubicBezTo>
                    <a:pt x="665687" y="1968242"/>
                    <a:pt x="597720" y="1933419"/>
                    <a:pt x="549399" y="1863773"/>
                  </a:cubicBezTo>
                  <a:cubicBezTo>
                    <a:pt x="501078" y="1794127"/>
                    <a:pt x="476917" y="1723835"/>
                    <a:pt x="476917" y="1652899"/>
                  </a:cubicBezTo>
                  <a:cubicBezTo>
                    <a:pt x="476917" y="1582141"/>
                    <a:pt x="494518" y="1504823"/>
                    <a:pt x="529719" y="1420945"/>
                  </a:cubicBezTo>
                  <a:cubicBezTo>
                    <a:pt x="564920" y="1337067"/>
                    <a:pt x="616555" y="1258748"/>
                    <a:pt x="684622" y="1185989"/>
                  </a:cubicBezTo>
                  <a:cubicBezTo>
                    <a:pt x="752690" y="1113229"/>
                    <a:pt x="836657" y="1051788"/>
                    <a:pt x="936523" y="1001666"/>
                  </a:cubicBezTo>
                  <a:cubicBezTo>
                    <a:pt x="1036390" y="951544"/>
                    <a:pt x="1150965" y="926483"/>
                    <a:pt x="1280252" y="926483"/>
                  </a:cubicBezTo>
                  <a:cubicBezTo>
                    <a:pt x="1376894" y="926483"/>
                    <a:pt x="1466498" y="940803"/>
                    <a:pt x="1549064" y="969445"/>
                  </a:cubicBezTo>
                  <a:cubicBezTo>
                    <a:pt x="1631630" y="998086"/>
                    <a:pt x="1703300" y="1038302"/>
                    <a:pt x="1764073" y="1090092"/>
                  </a:cubicBezTo>
                  <a:cubicBezTo>
                    <a:pt x="1824847" y="1141882"/>
                    <a:pt x="1871723" y="1203145"/>
                    <a:pt x="1904700" y="1273881"/>
                  </a:cubicBezTo>
                  <a:cubicBezTo>
                    <a:pt x="1921189" y="1309249"/>
                    <a:pt x="1933555" y="1346632"/>
                    <a:pt x="1941800" y="1386030"/>
                  </a:cubicBezTo>
                  <a:lnTo>
                    <a:pt x="1949242" y="1434659"/>
                  </a:lnTo>
                  <a:lnTo>
                    <a:pt x="1952349" y="1421529"/>
                  </a:lnTo>
                  <a:cubicBezTo>
                    <a:pt x="1959253" y="1387673"/>
                    <a:pt x="1962705" y="1354367"/>
                    <a:pt x="1962705" y="1321612"/>
                  </a:cubicBezTo>
                  <a:cubicBezTo>
                    <a:pt x="1962705" y="1287901"/>
                    <a:pt x="1954600" y="1247296"/>
                    <a:pt x="1938389" y="1199798"/>
                  </a:cubicBezTo>
                  <a:cubicBezTo>
                    <a:pt x="1922179" y="1152300"/>
                    <a:pt x="1874847" y="1094706"/>
                    <a:pt x="1796395" y="1027016"/>
                  </a:cubicBezTo>
                  <a:cubicBezTo>
                    <a:pt x="1753967" y="984499"/>
                    <a:pt x="1699453" y="948864"/>
                    <a:pt x="1632853" y="920112"/>
                  </a:cubicBezTo>
                  <a:cubicBezTo>
                    <a:pt x="1566253" y="891359"/>
                    <a:pt x="1492738" y="867265"/>
                    <a:pt x="1412306" y="847831"/>
                  </a:cubicBezTo>
                  <a:cubicBezTo>
                    <a:pt x="1331875" y="828395"/>
                    <a:pt x="1247753" y="813007"/>
                    <a:pt x="1159938" y="801667"/>
                  </a:cubicBezTo>
                  <a:cubicBezTo>
                    <a:pt x="1072124" y="790326"/>
                    <a:pt x="990837" y="780630"/>
                    <a:pt x="916076" y="772581"/>
                  </a:cubicBezTo>
                  <a:cubicBezTo>
                    <a:pt x="823392" y="763953"/>
                    <a:pt x="745374" y="742260"/>
                    <a:pt x="682021" y="707504"/>
                  </a:cubicBezTo>
                  <a:cubicBezTo>
                    <a:pt x="618667" y="672747"/>
                    <a:pt x="567689" y="631409"/>
                    <a:pt x="529085" y="583488"/>
                  </a:cubicBezTo>
                  <a:cubicBezTo>
                    <a:pt x="490482" y="535567"/>
                    <a:pt x="463598" y="484277"/>
                    <a:pt x="448432" y="429619"/>
                  </a:cubicBezTo>
                  <a:cubicBezTo>
                    <a:pt x="433266" y="374960"/>
                    <a:pt x="425683" y="322859"/>
                    <a:pt x="425683" y="273315"/>
                  </a:cubicBezTo>
                  <a:cubicBezTo>
                    <a:pt x="425683" y="220747"/>
                    <a:pt x="432299" y="172203"/>
                    <a:pt x="445530" y="127685"/>
                  </a:cubicBezTo>
                  <a:cubicBezTo>
                    <a:pt x="458761" y="83166"/>
                    <a:pt x="478207" y="40605"/>
                    <a:pt x="5038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1D7472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DF3F19-2E2B-08D2-4563-E811EF6A73F9}"/>
              </a:ext>
            </a:extLst>
          </p:cNvPr>
          <p:cNvGrpSpPr/>
          <p:nvPr/>
        </p:nvGrpSpPr>
        <p:grpSpPr>
          <a:xfrm>
            <a:off x="1268967" y="1828800"/>
            <a:ext cx="4800600" cy="4771313"/>
            <a:chOff x="1268967" y="1828800"/>
            <a:chExt cx="4800600" cy="47713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D3CC4D-3D17-889F-0DF5-DCD59C620C01}"/>
                </a:ext>
              </a:extLst>
            </p:cNvPr>
            <p:cNvGrpSpPr/>
            <p:nvPr/>
          </p:nvGrpSpPr>
          <p:grpSpPr>
            <a:xfrm>
              <a:off x="1268967" y="1828800"/>
              <a:ext cx="4800600" cy="4771313"/>
              <a:chOff x="974031" y="533400"/>
              <a:chExt cx="4800600" cy="4771313"/>
            </a:xfrm>
          </p:grpSpPr>
          <p:sp>
            <p:nvSpPr>
              <p:cNvPr id="16" name="Flowchart: Stored Data 15">
                <a:extLst>
                  <a:ext uri="{FF2B5EF4-FFF2-40B4-BE49-F238E27FC236}">
                    <a16:creationId xmlns:a16="http://schemas.microsoft.com/office/drawing/2014/main" id="{84258980-4F7C-4288-7FAA-B56C809B777B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35EA554-A8F4-D2CB-5850-5E4C66CC6F55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85A9A2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68D24-7CF4-8B5B-B229-4276643018BF}"/>
                </a:ext>
              </a:extLst>
            </p:cNvPr>
            <p:cNvSpPr/>
            <p:nvPr/>
          </p:nvSpPr>
          <p:spPr>
            <a:xfrm>
              <a:off x="2632510" y="2814145"/>
              <a:ext cx="2073513" cy="2203066"/>
            </a:xfrm>
            <a:custGeom>
              <a:avLst/>
              <a:gdLst/>
              <a:ahLst/>
              <a:cxnLst/>
              <a:rect l="l" t="t" r="r" b="b"/>
              <a:pathLst>
                <a:path w="2073513" h="2203066">
                  <a:moveTo>
                    <a:pt x="1288658" y="0"/>
                  </a:moveTo>
                  <a:cubicBezTo>
                    <a:pt x="1490570" y="0"/>
                    <a:pt x="1653356" y="54370"/>
                    <a:pt x="1777016" y="163109"/>
                  </a:cubicBezTo>
                  <a:cubicBezTo>
                    <a:pt x="1900676" y="271848"/>
                    <a:pt x="1962506" y="413075"/>
                    <a:pt x="1962506" y="586791"/>
                  </a:cubicBezTo>
                  <a:cubicBezTo>
                    <a:pt x="1962506" y="648876"/>
                    <a:pt x="1950821" y="719323"/>
                    <a:pt x="1927449" y="798131"/>
                  </a:cubicBezTo>
                  <a:cubicBezTo>
                    <a:pt x="1904078" y="876939"/>
                    <a:pt x="1878094" y="935333"/>
                    <a:pt x="1849498" y="973314"/>
                  </a:cubicBezTo>
                  <a:cubicBezTo>
                    <a:pt x="1861506" y="976516"/>
                    <a:pt x="1882019" y="994150"/>
                    <a:pt x="1911039" y="1026216"/>
                  </a:cubicBezTo>
                  <a:cubicBezTo>
                    <a:pt x="1940058" y="1058282"/>
                    <a:pt x="1966175" y="1095006"/>
                    <a:pt x="1989391" y="1136389"/>
                  </a:cubicBezTo>
                  <a:cubicBezTo>
                    <a:pt x="2012606" y="1177773"/>
                    <a:pt x="2032431" y="1223547"/>
                    <a:pt x="2048864" y="1273714"/>
                  </a:cubicBezTo>
                  <a:cubicBezTo>
                    <a:pt x="2065297" y="1323881"/>
                    <a:pt x="2073513" y="1375293"/>
                    <a:pt x="2073513" y="1427950"/>
                  </a:cubicBezTo>
                  <a:cubicBezTo>
                    <a:pt x="2073513" y="1538824"/>
                    <a:pt x="2052799" y="1641692"/>
                    <a:pt x="2011372" y="1736555"/>
                  </a:cubicBezTo>
                  <a:cubicBezTo>
                    <a:pt x="1969944" y="1831418"/>
                    <a:pt x="1915397" y="1912706"/>
                    <a:pt x="1847730" y="1980418"/>
                  </a:cubicBezTo>
                  <a:cubicBezTo>
                    <a:pt x="1780062" y="2048129"/>
                    <a:pt x="1700632" y="2102165"/>
                    <a:pt x="1609438" y="2142525"/>
                  </a:cubicBezTo>
                  <a:cubicBezTo>
                    <a:pt x="1518244" y="2182886"/>
                    <a:pt x="1422969" y="2203066"/>
                    <a:pt x="1323614" y="2203066"/>
                  </a:cubicBezTo>
                  <a:cubicBezTo>
                    <a:pt x="1185656" y="2203066"/>
                    <a:pt x="1059772" y="2176203"/>
                    <a:pt x="945963" y="2122479"/>
                  </a:cubicBezTo>
                  <a:cubicBezTo>
                    <a:pt x="832154" y="2068754"/>
                    <a:pt x="729697" y="1995794"/>
                    <a:pt x="638592" y="1903600"/>
                  </a:cubicBezTo>
                  <a:cubicBezTo>
                    <a:pt x="547487" y="1811405"/>
                    <a:pt x="466366" y="1706258"/>
                    <a:pt x="395230" y="1588157"/>
                  </a:cubicBezTo>
                  <a:cubicBezTo>
                    <a:pt x="324094" y="1470056"/>
                    <a:pt x="263153" y="1345462"/>
                    <a:pt x="212409" y="1214375"/>
                  </a:cubicBezTo>
                  <a:cubicBezTo>
                    <a:pt x="161663" y="1083287"/>
                    <a:pt x="118457" y="949721"/>
                    <a:pt x="82789" y="813675"/>
                  </a:cubicBezTo>
                  <a:cubicBezTo>
                    <a:pt x="47121" y="677629"/>
                    <a:pt x="19524" y="533800"/>
                    <a:pt x="0" y="382188"/>
                  </a:cubicBezTo>
                  <a:lnTo>
                    <a:pt x="250834" y="462041"/>
                  </a:lnTo>
                  <a:cubicBezTo>
                    <a:pt x="315054" y="727818"/>
                    <a:pt x="385602" y="944451"/>
                    <a:pt x="462475" y="1111940"/>
                  </a:cubicBezTo>
                  <a:cubicBezTo>
                    <a:pt x="539348" y="1279429"/>
                    <a:pt x="619813" y="1412540"/>
                    <a:pt x="703869" y="1511272"/>
                  </a:cubicBezTo>
                  <a:cubicBezTo>
                    <a:pt x="787925" y="1610004"/>
                    <a:pt x="874838" y="1679540"/>
                    <a:pt x="964609" y="1719878"/>
                  </a:cubicBezTo>
                  <a:cubicBezTo>
                    <a:pt x="1054380" y="1760216"/>
                    <a:pt x="1146141" y="1780384"/>
                    <a:pt x="1239892" y="1780384"/>
                  </a:cubicBezTo>
                  <a:cubicBezTo>
                    <a:pt x="1297219" y="1780384"/>
                    <a:pt x="1358493" y="1769299"/>
                    <a:pt x="1423714" y="1747129"/>
                  </a:cubicBezTo>
                  <a:cubicBezTo>
                    <a:pt x="1488935" y="1724959"/>
                    <a:pt x="1548987" y="1694928"/>
                    <a:pt x="1603868" y="1657036"/>
                  </a:cubicBezTo>
                  <a:cubicBezTo>
                    <a:pt x="1658748" y="1619144"/>
                    <a:pt x="1703067" y="1575848"/>
                    <a:pt x="1736823" y="1527149"/>
                  </a:cubicBezTo>
                  <a:cubicBezTo>
                    <a:pt x="1770578" y="1478450"/>
                    <a:pt x="1787456" y="1427883"/>
                    <a:pt x="1787456" y="1375448"/>
                  </a:cubicBezTo>
                  <a:cubicBezTo>
                    <a:pt x="1787456" y="1337512"/>
                    <a:pt x="1780663" y="1309149"/>
                    <a:pt x="1767076" y="1290358"/>
                  </a:cubicBezTo>
                  <a:cubicBezTo>
                    <a:pt x="1753489" y="1271568"/>
                    <a:pt x="1740825" y="1256947"/>
                    <a:pt x="1729084" y="1246496"/>
                  </a:cubicBezTo>
                  <a:cubicBezTo>
                    <a:pt x="1719522" y="1282431"/>
                    <a:pt x="1693594" y="1325604"/>
                    <a:pt x="1651299" y="1376015"/>
                  </a:cubicBezTo>
                  <a:cubicBezTo>
                    <a:pt x="1609004" y="1426427"/>
                    <a:pt x="1543716" y="1451632"/>
                    <a:pt x="1455435" y="1451632"/>
                  </a:cubicBezTo>
                  <a:cubicBezTo>
                    <a:pt x="1341004" y="1451632"/>
                    <a:pt x="1257137" y="1418644"/>
                    <a:pt x="1203835" y="1352667"/>
                  </a:cubicBezTo>
                  <a:cubicBezTo>
                    <a:pt x="1150533" y="1286690"/>
                    <a:pt x="1123882" y="1216476"/>
                    <a:pt x="1123882" y="1142027"/>
                  </a:cubicBezTo>
                  <a:lnTo>
                    <a:pt x="1123882" y="1120679"/>
                  </a:lnTo>
                  <a:cubicBezTo>
                    <a:pt x="1127128" y="1091904"/>
                    <a:pt x="1135045" y="1060250"/>
                    <a:pt x="1147631" y="1025716"/>
                  </a:cubicBezTo>
                  <a:cubicBezTo>
                    <a:pt x="1160217" y="991182"/>
                    <a:pt x="1178451" y="959639"/>
                    <a:pt x="1202334" y="931086"/>
                  </a:cubicBezTo>
                  <a:cubicBezTo>
                    <a:pt x="1226216" y="902534"/>
                    <a:pt x="1257393" y="878262"/>
                    <a:pt x="1295863" y="858271"/>
                  </a:cubicBezTo>
                  <a:cubicBezTo>
                    <a:pt x="1334333" y="838280"/>
                    <a:pt x="1380541" y="828285"/>
                    <a:pt x="1434488" y="828285"/>
                  </a:cubicBezTo>
                  <a:cubicBezTo>
                    <a:pt x="1473447" y="828285"/>
                    <a:pt x="1506753" y="831424"/>
                    <a:pt x="1534405" y="837703"/>
                  </a:cubicBezTo>
                  <a:lnTo>
                    <a:pt x="1555072" y="843579"/>
                  </a:lnTo>
                  <a:lnTo>
                    <a:pt x="1554651" y="839951"/>
                  </a:lnTo>
                  <a:cubicBezTo>
                    <a:pt x="1555797" y="835653"/>
                    <a:pt x="1559927" y="828752"/>
                    <a:pt x="1567043" y="819245"/>
                  </a:cubicBezTo>
                  <a:cubicBezTo>
                    <a:pt x="1581275" y="800233"/>
                    <a:pt x="1596774" y="777084"/>
                    <a:pt x="1613541" y="749799"/>
                  </a:cubicBezTo>
                  <a:cubicBezTo>
                    <a:pt x="1630307" y="722514"/>
                    <a:pt x="1644984" y="693050"/>
                    <a:pt x="1657570" y="661407"/>
                  </a:cubicBezTo>
                  <a:cubicBezTo>
                    <a:pt x="1670156" y="629764"/>
                    <a:pt x="1676449" y="601423"/>
                    <a:pt x="1676449" y="576384"/>
                  </a:cubicBezTo>
                  <a:cubicBezTo>
                    <a:pt x="1676449" y="500644"/>
                    <a:pt x="1647975" y="439015"/>
                    <a:pt x="1591026" y="391494"/>
                  </a:cubicBezTo>
                  <a:cubicBezTo>
                    <a:pt x="1534077" y="343973"/>
                    <a:pt x="1463774" y="320213"/>
                    <a:pt x="1380119" y="320213"/>
                  </a:cubicBezTo>
                  <a:cubicBezTo>
                    <a:pt x="1308871" y="320213"/>
                    <a:pt x="1241371" y="340037"/>
                    <a:pt x="1177617" y="379686"/>
                  </a:cubicBezTo>
                  <a:cubicBezTo>
                    <a:pt x="1113864" y="419335"/>
                    <a:pt x="1061662" y="458083"/>
                    <a:pt x="1021013" y="495930"/>
                  </a:cubicBezTo>
                  <a:cubicBezTo>
                    <a:pt x="1038669" y="503002"/>
                    <a:pt x="1060528" y="524505"/>
                    <a:pt x="1086590" y="560440"/>
                  </a:cubicBezTo>
                  <a:cubicBezTo>
                    <a:pt x="1112652" y="596375"/>
                    <a:pt x="1125683" y="644740"/>
                    <a:pt x="1125683" y="705536"/>
                  </a:cubicBezTo>
                  <a:cubicBezTo>
                    <a:pt x="1125683" y="803112"/>
                    <a:pt x="1091304" y="885678"/>
                    <a:pt x="1022547" y="953234"/>
                  </a:cubicBezTo>
                  <a:cubicBezTo>
                    <a:pt x="953791" y="1020790"/>
                    <a:pt x="868223" y="1054568"/>
                    <a:pt x="765843" y="1054568"/>
                  </a:cubicBezTo>
                  <a:cubicBezTo>
                    <a:pt x="724438" y="1054568"/>
                    <a:pt x="686157" y="1044462"/>
                    <a:pt x="651000" y="1024248"/>
                  </a:cubicBezTo>
                  <a:cubicBezTo>
                    <a:pt x="615844" y="1004035"/>
                    <a:pt x="586424" y="978051"/>
                    <a:pt x="562741" y="946296"/>
                  </a:cubicBezTo>
                  <a:cubicBezTo>
                    <a:pt x="539059" y="914542"/>
                    <a:pt x="520936" y="879719"/>
                    <a:pt x="508372" y="841827"/>
                  </a:cubicBezTo>
                  <a:cubicBezTo>
                    <a:pt x="495808" y="803935"/>
                    <a:pt x="489526" y="766910"/>
                    <a:pt x="489526" y="730753"/>
                  </a:cubicBezTo>
                  <a:cubicBezTo>
                    <a:pt x="489526" y="659995"/>
                    <a:pt x="507205" y="582488"/>
                    <a:pt x="542561" y="498232"/>
                  </a:cubicBezTo>
                  <a:cubicBezTo>
                    <a:pt x="577918" y="413976"/>
                    <a:pt x="629375" y="334979"/>
                    <a:pt x="696931" y="261241"/>
                  </a:cubicBezTo>
                  <a:cubicBezTo>
                    <a:pt x="764487" y="187503"/>
                    <a:pt x="847542" y="125528"/>
                    <a:pt x="946097" y="75317"/>
                  </a:cubicBezTo>
                  <a:cubicBezTo>
                    <a:pt x="1044651" y="25106"/>
                    <a:pt x="1158838" y="0"/>
                    <a:pt x="1288658" y="0"/>
                  </a:cubicBez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001142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ও,ঔ</a:t>
            </a:r>
            <a:r>
              <a:rPr lang="en-US" sz="9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পড়া-লেখা</a:t>
            </a:r>
            <a:endParaRPr lang="en-US" sz="9600" b="1" dirty="0">
              <a:solidFill>
                <a:schemeClr val="tx2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" panose="02000000000000000000" pitchFamily="2" charset="0"/>
                  <a:cs typeface="Nikosh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এ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পাঠ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শেষে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৯.১.১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বর্ণমালার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স্বরবর্ণ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ক্রমানুসারে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স্পষ্টস্বরে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শুদ্ধ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উচ্চারণে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পড়তে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১৩.১.১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সঠিক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প্রবাহে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আকৃতিতে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বর্ণমালা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লিখতে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ও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ও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এষা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অজ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একটা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আতা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মাথা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অক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</a:t>
              </a:r>
              <a:r>
                <a:rPr lang="en-US" dirty="0">
                  <a:solidFill>
                    <a:srgbClr val="00848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</a:t>
              </a:r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52400" y="292629"/>
            <a:ext cx="9617766" cy="1137608"/>
            <a:chOff x="-16566" y="303529"/>
            <a:chExt cx="8931965" cy="1137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8297595" cy="1137608"/>
              <a:chOff x="389206" y="151129"/>
              <a:chExt cx="7809930" cy="13202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31738">
                <a:off x="905588" y="685516"/>
                <a:ext cx="70294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7809930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6" y="421072"/>
              <a:ext cx="89319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দেখি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আমাদের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গত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পাঠের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বর্ণ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গুলো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মনে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কি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না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509</Words>
  <Application>Microsoft Office PowerPoint</Application>
  <PresentationFormat>Widescreen</PresentationFormat>
  <Paragraphs>62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592</cp:revision>
  <dcterms:created xsi:type="dcterms:W3CDTF">2006-08-16T00:00:00Z</dcterms:created>
  <dcterms:modified xsi:type="dcterms:W3CDTF">2023-10-16T03:16:29Z</dcterms:modified>
</cp:coreProperties>
</file>