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2"/>
  </p:notesMasterIdLst>
  <p:sldIdLst>
    <p:sldId id="257" r:id="rId2"/>
    <p:sldId id="267" r:id="rId3"/>
    <p:sldId id="259" r:id="rId4"/>
    <p:sldId id="271" r:id="rId5"/>
    <p:sldId id="519" r:id="rId6"/>
    <p:sldId id="520" r:id="rId7"/>
    <p:sldId id="274" r:id="rId8"/>
    <p:sldId id="275" r:id="rId9"/>
    <p:sldId id="513" r:id="rId10"/>
    <p:sldId id="522" r:id="rId11"/>
    <p:sldId id="524" r:id="rId12"/>
    <p:sldId id="515" r:id="rId13"/>
    <p:sldId id="494" r:id="rId14"/>
    <p:sldId id="521" r:id="rId15"/>
    <p:sldId id="525" r:id="rId16"/>
    <p:sldId id="523" r:id="rId17"/>
    <p:sldId id="518" r:id="rId18"/>
    <p:sldId id="462" r:id="rId19"/>
    <p:sldId id="497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2025"/>
    <a:srgbClr val="00A651"/>
    <a:srgbClr val="006EBA"/>
    <a:srgbClr val="EC008C"/>
    <a:srgbClr val="F5811E"/>
    <a:srgbClr val="89C765"/>
    <a:srgbClr val="23268D"/>
    <a:srgbClr val="FFF202"/>
    <a:srgbClr val="03AFEF"/>
    <a:srgbClr val="EC1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374" autoAdjust="0"/>
  </p:normalViewPr>
  <p:slideViewPr>
    <p:cSldViewPr>
      <p:cViewPr varScale="1">
        <p:scale>
          <a:sx n="72" d="100"/>
          <a:sy n="72" d="100"/>
        </p:scale>
        <p:origin x="678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2F372-B3D2-4D9F-BD08-5FA3E613082A}" type="datetimeFigureOut">
              <a:rPr lang="en-US" smtClean="0"/>
              <a:pPr/>
              <a:t>11/3/2023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1867B-4533-4D53-9CBF-3DA69FA35D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42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9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s-IN"/>
              <a:t>মোঃ আবু হাসান, সহকারি শিক্ষক, বিজবাগ সরকারি প্রাথমিক বিদ্যালয়।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1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n-IN" dirty="0"/>
              <a:t>ধন্যবাদ</a:t>
            </a:r>
            <a:r>
              <a:rPr lang="bn-IN" baseline="0" dirty="0"/>
              <a:t> দ্বারা শ্রেণীর কার্যক্রম সমাপ্ত করা যেতে পারে।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033A8-80DC-42D0-B919-6586464BBE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5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84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16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7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33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9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50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0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67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4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3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4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314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1pPr>
            <a:lvl2pPr marL="358419" indent="0">
              <a:buNone/>
              <a:defRPr sz="1429">
                <a:solidFill>
                  <a:schemeClr val="tx1">
                    <a:tint val="75000"/>
                  </a:schemeClr>
                </a:solidFill>
              </a:defRPr>
            </a:lvl2pPr>
            <a:lvl3pPr marL="716839" indent="0">
              <a:buNone/>
              <a:defRPr sz="1286">
                <a:solidFill>
                  <a:schemeClr val="tx1">
                    <a:tint val="75000"/>
                  </a:schemeClr>
                </a:solidFill>
              </a:defRPr>
            </a:lvl3pPr>
            <a:lvl4pPr marL="107525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43367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792097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21505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508935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86735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936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2214"/>
            </a:lvl1pPr>
            <a:lvl2pPr>
              <a:defRPr sz="1857"/>
            </a:lvl2pPr>
            <a:lvl3pPr>
              <a:defRPr sz="1571"/>
            </a:lvl3pPr>
            <a:lvl4pPr>
              <a:defRPr sz="1429"/>
            </a:lvl4pPr>
            <a:lvl5pPr>
              <a:defRPr sz="1429"/>
            </a:lvl5pPr>
            <a:lvl6pPr>
              <a:defRPr sz="1429"/>
            </a:lvl6pPr>
            <a:lvl7pPr>
              <a:defRPr sz="1429"/>
            </a:lvl7pPr>
            <a:lvl8pPr>
              <a:defRPr sz="1429"/>
            </a:lvl8pPr>
            <a:lvl9pPr>
              <a:defRPr sz="14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7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5" cy="639762"/>
          </a:xfrm>
        </p:spPr>
        <p:txBody>
          <a:bodyPr anchor="b"/>
          <a:lstStyle>
            <a:lvl1pPr marL="0" indent="0">
              <a:buNone/>
              <a:defRPr sz="1857" b="1"/>
            </a:lvl1pPr>
            <a:lvl2pPr marL="358419" indent="0">
              <a:buNone/>
              <a:defRPr sz="1571" b="1"/>
            </a:lvl2pPr>
            <a:lvl3pPr marL="716839" indent="0">
              <a:buNone/>
              <a:defRPr sz="1429" b="1"/>
            </a:lvl3pPr>
            <a:lvl4pPr marL="1075258" indent="0">
              <a:buNone/>
              <a:defRPr sz="1286" b="1"/>
            </a:lvl4pPr>
            <a:lvl5pPr marL="1433677" indent="0">
              <a:buNone/>
              <a:defRPr sz="1286" b="1"/>
            </a:lvl5pPr>
            <a:lvl6pPr marL="1792097" indent="0">
              <a:buNone/>
              <a:defRPr sz="1286" b="1"/>
            </a:lvl6pPr>
            <a:lvl7pPr marL="2150516" indent="0">
              <a:buNone/>
              <a:defRPr sz="1286" b="1"/>
            </a:lvl7pPr>
            <a:lvl8pPr marL="2508935" indent="0">
              <a:buNone/>
              <a:defRPr sz="1286" b="1"/>
            </a:lvl8pPr>
            <a:lvl9pPr marL="2867354" indent="0">
              <a:buNone/>
              <a:defRPr sz="12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5" cy="3951288"/>
          </a:xfrm>
        </p:spPr>
        <p:txBody>
          <a:bodyPr/>
          <a:lstStyle>
            <a:lvl1pPr>
              <a:defRPr sz="1857"/>
            </a:lvl1pPr>
            <a:lvl2pPr>
              <a:defRPr sz="1571"/>
            </a:lvl2pPr>
            <a:lvl3pPr>
              <a:defRPr sz="1429"/>
            </a:lvl3pPr>
            <a:lvl4pPr>
              <a:defRPr sz="1286"/>
            </a:lvl4pPr>
            <a:lvl5pPr>
              <a:defRPr sz="1286"/>
            </a:lvl5pPr>
            <a:lvl6pPr>
              <a:defRPr sz="1286"/>
            </a:lvl6pPr>
            <a:lvl7pPr>
              <a:defRPr sz="1286"/>
            </a:lvl7pPr>
            <a:lvl8pPr>
              <a:defRPr sz="1286"/>
            </a:lvl8pPr>
            <a:lvl9pPr>
              <a:defRPr sz="12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4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75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483428" y="6387353"/>
            <a:ext cx="5588000" cy="165472"/>
          </a:xfr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200402" y="6677161"/>
            <a:ext cx="56823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7168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chemeClr val="tx2"/>
                </a:solidFill>
              </a:rPr>
              <a:t>Md.</a:t>
            </a:r>
            <a:r>
              <a:rPr lang="en-US" sz="1050" baseline="0" dirty="0">
                <a:solidFill>
                  <a:schemeClr val="tx2"/>
                </a:solidFill>
              </a:rPr>
              <a:t> Abu Hasan, Assistant Teacher, Bijbag Govt. Primary School. Senbag, Noakhali</a:t>
            </a:r>
            <a:endParaRPr lang="en-US" sz="1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4"/>
            <a:ext cx="6815667" cy="5853113"/>
          </a:xfrm>
        </p:spPr>
        <p:txBody>
          <a:bodyPr/>
          <a:lstStyle>
            <a:lvl1pPr>
              <a:defRPr sz="2500"/>
            </a:lvl1pPr>
            <a:lvl2pPr>
              <a:defRPr sz="2214"/>
            </a:lvl2pPr>
            <a:lvl3pPr>
              <a:defRPr sz="1857"/>
            </a:lvl3pPr>
            <a:lvl4pPr>
              <a:defRPr sz="1571"/>
            </a:lvl4pPr>
            <a:lvl5pPr>
              <a:defRPr sz="1571"/>
            </a:lvl5pPr>
            <a:lvl6pPr>
              <a:defRPr sz="1571"/>
            </a:lvl6pPr>
            <a:lvl7pPr>
              <a:defRPr sz="1571"/>
            </a:lvl7pPr>
            <a:lvl8pPr>
              <a:defRPr sz="1571"/>
            </a:lvl8pPr>
            <a:lvl9pPr>
              <a:defRPr sz="15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36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7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500"/>
            </a:lvl1pPr>
            <a:lvl2pPr marL="358419" indent="0">
              <a:buNone/>
              <a:defRPr sz="2214"/>
            </a:lvl2pPr>
            <a:lvl3pPr marL="716839" indent="0">
              <a:buNone/>
              <a:defRPr sz="1857"/>
            </a:lvl3pPr>
            <a:lvl4pPr marL="1075258" indent="0">
              <a:buNone/>
              <a:defRPr sz="1571"/>
            </a:lvl4pPr>
            <a:lvl5pPr marL="1433677" indent="0">
              <a:buNone/>
              <a:defRPr sz="1571"/>
            </a:lvl5pPr>
            <a:lvl6pPr marL="1792097" indent="0">
              <a:buNone/>
              <a:defRPr sz="1571"/>
            </a:lvl6pPr>
            <a:lvl7pPr marL="2150516" indent="0">
              <a:buNone/>
              <a:defRPr sz="1571"/>
            </a:lvl7pPr>
            <a:lvl8pPr marL="2508935" indent="0">
              <a:buNone/>
              <a:defRPr sz="1571"/>
            </a:lvl8pPr>
            <a:lvl9pPr marL="2867354" indent="0">
              <a:buNone/>
              <a:defRPr sz="157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71"/>
            </a:lvl1pPr>
            <a:lvl2pPr marL="358419" indent="0">
              <a:buNone/>
              <a:defRPr sz="929"/>
            </a:lvl2pPr>
            <a:lvl3pPr marL="716839" indent="0">
              <a:buNone/>
              <a:defRPr sz="786"/>
            </a:lvl3pPr>
            <a:lvl4pPr marL="1075258" indent="0">
              <a:buNone/>
              <a:defRPr sz="714"/>
            </a:lvl4pPr>
            <a:lvl5pPr marL="1433677" indent="0">
              <a:buNone/>
              <a:defRPr sz="714"/>
            </a:lvl5pPr>
            <a:lvl6pPr marL="1792097" indent="0">
              <a:buNone/>
              <a:defRPr sz="714"/>
            </a:lvl6pPr>
            <a:lvl7pPr marL="2150516" indent="0">
              <a:buNone/>
              <a:defRPr sz="714"/>
            </a:lvl7pPr>
            <a:lvl8pPr marL="2508935" indent="0">
              <a:buNone/>
              <a:defRPr sz="714"/>
            </a:lvl8pPr>
            <a:lvl9pPr marL="2867354" indent="0">
              <a:buNone/>
              <a:defRPr sz="7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6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100355" tIns="50178" rIns="100355" bIns="5017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horz" lIns="100355" tIns="50178" rIns="100355" bIns="5017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l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11/3/2023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ct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100355" tIns="50178" rIns="100355" bIns="50178" rtlCol="0" anchor="ctr"/>
          <a:lstStyle>
            <a:lvl1pPr algn="r">
              <a:defRPr sz="9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6839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16839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0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716839" rtl="0" eaLnBrk="1" latinLnBrk="0" hangingPunct="1"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8815" indent="-268815" algn="l" defTabSz="71683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82432" indent="-224012" algn="l" defTabSz="716839" rtl="0" eaLnBrk="1" latinLnBrk="0" hangingPunct="1">
        <a:spcBef>
          <a:spcPct val="20000"/>
        </a:spcBef>
        <a:buFont typeface="Arial" pitchFamily="34" charset="0"/>
        <a:buChar char="–"/>
        <a:defRPr sz="2214" kern="1200">
          <a:solidFill>
            <a:schemeClr val="tx1"/>
          </a:solidFill>
          <a:latin typeface="+mn-lt"/>
          <a:ea typeface="+mn-ea"/>
          <a:cs typeface="+mn-cs"/>
        </a:defRPr>
      </a:lvl2pPr>
      <a:lvl3pPr marL="896049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857" kern="1200">
          <a:solidFill>
            <a:schemeClr val="tx1"/>
          </a:solidFill>
          <a:latin typeface="+mn-lt"/>
          <a:ea typeface="+mn-ea"/>
          <a:cs typeface="+mn-cs"/>
        </a:defRPr>
      </a:lvl3pPr>
      <a:lvl4pPr marL="1254468" indent="-179210" algn="l" defTabSz="716839" rtl="0" eaLnBrk="1" latinLnBrk="0" hangingPunct="1">
        <a:spcBef>
          <a:spcPct val="20000"/>
        </a:spcBef>
        <a:buFont typeface="Arial" pitchFamily="34" charset="0"/>
        <a:buChar char="–"/>
        <a:defRPr sz="1571" kern="1200">
          <a:solidFill>
            <a:schemeClr val="tx1"/>
          </a:solidFill>
          <a:latin typeface="+mn-lt"/>
          <a:ea typeface="+mn-ea"/>
          <a:cs typeface="+mn-cs"/>
        </a:defRPr>
      </a:lvl4pPr>
      <a:lvl5pPr marL="1612887" indent="-179210" algn="l" defTabSz="716839" rtl="0" eaLnBrk="1" latinLnBrk="0" hangingPunct="1">
        <a:spcBef>
          <a:spcPct val="20000"/>
        </a:spcBef>
        <a:buFont typeface="Arial" pitchFamily="34" charset="0"/>
        <a:buChar char="»"/>
        <a:defRPr sz="1571" kern="1200">
          <a:solidFill>
            <a:schemeClr val="tx1"/>
          </a:solidFill>
          <a:latin typeface="+mn-lt"/>
          <a:ea typeface="+mn-ea"/>
          <a:cs typeface="+mn-cs"/>
        </a:defRPr>
      </a:lvl5pPr>
      <a:lvl6pPr marL="1971307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6pPr>
      <a:lvl7pPr marL="2329726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7pPr>
      <a:lvl8pPr marL="268814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8pPr>
      <a:lvl9pPr marL="3046565" indent="-179210" algn="l" defTabSz="716839" rtl="0" eaLnBrk="1" latinLnBrk="0" hangingPunct="1">
        <a:spcBef>
          <a:spcPct val="20000"/>
        </a:spcBef>
        <a:buFont typeface="Arial" pitchFamily="34" charset="0"/>
        <a:buChar char="•"/>
        <a:defRPr sz="15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1pPr>
      <a:lvl2pPr marL="35841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2pPr>
      <a:lvl3pPr marL="716839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3pPr>
      <a:lvl4pPr marL="1075258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4pPr>
      <a:lvl5pPr marL="143367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5pPr>
      <a:lvl6pPr marL="1792097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6pPr>
      <a:lvl7pPr marL="2150516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7pPr>
      <a:lvl8pPr marL="2508935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8pPr>
      <a:lvl9pPr marL="2867354" algn="l" defTabSz="716839" rtl="0" eaLnBrk="1" latinLnBrk="0" hangingPunct="1">
        <a:defRPr sz="14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1219200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picture containing smoke, coming, dark, stack&#10;&#10;Description automatically generated">
            <a:extLst>
              <a:ext uri="{FF2B5EF4-FFF2-40B4-BE49-F238E27FC236}">
                <a16:creationId xmlns:a16="http://schemas.microsoft.com/office/drawing/2014/main" id="{2069E08B-6C4D-47CE-9390-21ED3BD14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4473" y="209798"/>
            <a:ext cx="2682980" cy="174096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01C94BD-B2EB-4739-A3FB-9C7C2F462DF5}"/>
              </a:ext>
            </a:extLst>
          </p:cNvPr>
          <p:cNvSpPr txBox="1"/>
          <p:nvPr/>
        </p:nvSpPr>
        <p:spPr>
          <a:xfrm>
            <a:off x="0" y="2998113"/>
            <a:ext cx="7238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আজকের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ক্লাসে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সবাইকে</a:t>
            </a:r>
            <a:r>
              <a:rPr lang="en-US" sz="5000" b="1" dirty="0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5000" b="1" dirty="0" err="1">
                <a:solidFill>
                  <a:srgbClr val="00FFF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স্বাগত</a:t>
            </a:r>
            <a:endParaRPr lang="en-US" sz="5000" b="1" dirty="0">
              <a:solidFill>
                <a:srgbClr val="00FFFF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1194" y="1221546"/>
            <a:ext cx="2164109" cy="1623082"/>
          </a:xfrm>
          <a:prstGeom prst="rect">
            <a:avLst/>
          </a:prstGeom>
        </p:spPr>
      </p:pic>
      <p:sp>
        <p:nvSpPr>
          <p:cNvPr id="24" name="Freeform: Shape 10">
            <a:extLst>
              <a:ext uri="{FF2B5EF4-FFF2-40B4-BE49-F238E27FC236}">
                <a16:creationId xmlns:a16="http://schemas.microsoft.com/office/drawing/2014/main" id="{624BA937-0091-4A8D-A662-2585D344CFCC}"/>
              </a:ext>
            </a:extLst>
          </p:cNvPr>
          <p:cNvSpPr/>
          <p:nvPr/>
        </p:nvSpPr>
        <p:spPr>
          <a:xfrm>
            <a:off x="-4748626" y="6718"/>
            <a:ext cx="16947157" cy="6858000"/>
          </a:xfrm>
          <a:custGeom>
            <a:avLst/>
            <a:gdLst>
              <a:gd name="connsiteX0" fmla="*/ 0 w 16947157"/>
              <a:gd name="connsiteY0" fmla="*/ 0 h 6858000"/>
              <a:gd name="connsiteX1" fmla="*/ 16947157 w 16947157"/>
              <a:gd name="connsiteY1" fmla="*/ 0 h 6858000"/>
              <a:gd name="connsiteX2" fmla="*/ 16947157 w 16947157"/>
              <a:gd name="connsiteY2" fmla="*/ 6858000 h 6858000"/>
              <a:gd name="connsiteX3" fmla="*/ 0 w 16947157"/>
              <a:gd name="connsiteY3" fmla="*/ 6858000 h 6858000"/>
              <a:gd name="connsiteX4" fmla="*/ 1124850 w 16947157"/>
              <a:gd name="connsiteY4" fmla="*/ 3429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47157" h="6858000">
                <a:moveTo>
                  <a:pt x="0" y="0"/>
                </a:moveTo>
                <a:lnTo>
                  <a:pt x="16947157" y="0"/>
                </a:lnTo>
                <a:lnTo>
                  <a:pt x="16947157" y="6858000"/>
                </a:lnTo>
                <a:lnTo>
                  <a:pt x="0" y="6858000"/>
                </a:lnTo>
                <a:lnTo>
                  <a:pt x="1124850" y="342900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airplane, plane&#10;&#10;Description automatically generated">
            <a:extLst>
              <a:ext uri="{FF2B5EF4-FFF2-40B4-BE49-F238E27FC236}">
                <a16:creationId xmlns:a16="http://schemas.microsoft.com/office/drawing/2014/main" id="{235A0948-B624-47A3-B7EB-CD2CA47B32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1" t="20924" r="7135" b="23898"/>
          <a:stretch/>
        </p:blipFill>
        <p:spPr>
          <a:xfrm rot="5400000">
            <a:off x="-6210894" y="1536896"/>
            <a:ext cx="4164037" cy="37842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0540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1.04244 0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1.04245 4.07407E-6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22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9167E-6 2.59259E-6 L -1.19428 2.59259E-6 " pathEditMode="relative" rAng="0" ptsTypes="AA">
                                      <p:cBhvr>
                                        <p:cTn id="10" dur="13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3.7037E-6 L -1.19427 3.7037E-6 " pathEditMode="relative" rAng="0" ptsTypes="AA">
                                      <p:cBhvr>
                                        <p:cTn id="12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914400" y="262866"/>
            <a:ext cx="108168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পাঠ্য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বইয়ের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২২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পৃষ্ঠা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খোল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পূর্বে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স্বরবর্ণগুলো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পড়েছি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থেকে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শুনে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শনাক্ত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এবং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উপর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রং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7A0A2-C754-7D85-23F5-9FA390B1C325}"/>
              </a:ext>
            </a:extLst>
          </p:cNvPr>
          <p:cNvSpPr txBox="1"/>
          <p:nvPr/>
        </p:nvSpPr>
        <p:spPr>
          <a:xfrm>
            <a:off x="3247303" y="1531677"/>
            <a:ext cx="569739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rgbClr val="6F3996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</a:t>
            </a:r>
            <a:r>
              <a:rPr lang="en-US" sz="13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13800" b="1" dirty="0">
                <a:solidFill>
                  <a:srgbClr val="1870B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13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13800" b="1" dirty="0">
                <a:solidFill>
                  <a:srgbClr val="29ADE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</a:t>
            </a:r>
            <a:r>
              <a:rPr lang="en-US" sz="13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13800" b="1" dirty="0">
                <a:solidFill>
                  <a:srgbClr val="00B0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13800" b="1" dirty="0">
                <a:solidFill>
                  <a:srgbClr val="ED20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1FBCB8-474F-6CCD-BAB7-3086BEF44D03}"/>
              </a:ext>
            </a:extLst>
          </p:cNvPr>
          <p:cNvGrpSpPr/>
          <p:nvPr/>
        </p:nvGrpSpPr>
        <p:grpSpPr>
          <a:xfrm>
            <a:off x="2254436" y="3429000"/>
            <a:ext cx="7683128" cy="2262001"/>
            <a:chOff x="2900706" y="3701477"/>
            <a:chExt cx="4970428" cy="1463351"/>
          </a:xfrm>
          <a:noFill/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C4147CF-9C40-6880-2D9C-EF1D1292FCC8}"/>
                </a:ext>
              </a:extLst>
            </p:cNvPr>
            <p:cNvSpPr/>
            <p:nvPr/>
          </p:nvSpPr>
          <p:spPr>
            <a:xfrm>
              <a:off x="5785389" y="3701477"/>
              <a:ext cx="888174" cy="475803"/>
            </a:xfrm>
            <a:custGeom>
              <a:avLst/>
              <a:gdLst/>
              <a:ahLst/>
              <a:cxnLst/>
              <a:rect l="l" t="t" r="r" b="b"/>
              <a:pathLst>
                <a:path w="888174" h="475803">
                  <a:moveTo>
                    <a:pt x="64102" y="0"/>
                  </a:moveTo>
                  <a:lnTo>
                    <a:pt x="156765" y="44660"/>
                  </a:lnTo>
                  <a:cubicBezTo>
                    <a:pt x="153199" y="63789"/>
                    <a:pt x="150351" y="78418"/>
                    <a:pt x="148221" y="88544"/>
                  </a:cubicBezTo>
                  <a:cubicBezTo>
                    <a:pt x="146090" y="98671"/>
                    <a:pt x="145025" y="107924"/>
                    <a:pt x="145025" y="116303"/>
                  </a:cubicBezTo>
                  <a:cubicBezTo>
                    <a:pt x="145025" y="141833"/>
                    <a:pt x="154523" y="160495"/>
                    <a:pt x="173519" y="172288"/>
                  </a:cubicBezTo>
                  <a:cubicBezTo>
                    <a:pt x="192515" y="184082"/>
                    <a:pt x="222026" y="189979"/>
                    <a:pt x="262050" y="189979"/>
                  </a:cubicBezTo>
                  <a:cubicBezTo>
                    <a:pt x="298795" y="189979"/>
                    <a:pt x="335325" y="188392"/>
                    <a:pt x="371641" y="185218"/>
                  </a:cubicBezTo>
                  <a:cubicBezTo>
                    <a:pt x="392928" y="184006"/>
                    <a:pt x="414737" y="182785"/>
                    <a:pt x="437067" y="181555"/>
                  </a:cubicBezTo>
                  <a:cubicBezTo>
                    <a:pt x="459397" y="180325"/>
                    <a:pt x="478772" y="179709"/>
                    <a:pt x="495192" y="179709"/>
                  </a:cubicBezTo>
                  <a:cubicBezTo>
                    <a:pt x="564883" y="179709"/>
                    <a:pt x="616456" y="193665"/>
                    <a:pt x="649911" y="221575"/>
                  </a:cubicBezTo>
                  <a:cubicBezTo>
                    <a:pt x="683366" y="249485"/>
                    <a:pt x="704515" y="281438"/>
                    <a:pt x="713358" y="317434"/>
                  </a:cubicBezTo>
                  <a:lnTo>
                    <a:pt x="713652" y="319493"/>
                  </a:lnTo>
                  <a:cubicBezTo>
                    <a:pt x="712137" y="336162"/>
                    <a:pt x="710835" y="349391"/>
                    <a:pt x="709748" y="359179"/>
                  </a:cubicBezTo>
                  <a:lnTo>
                    <a:pt x="709438" y="361131"/>
                  </a:lnTo>
                  <a:lnTo>
                    <a:pt x="822441" y="361131"/>
                  </a:lnTo>
                  <a:lnTo>
                    <a:pt x="888174" y="475803"/>
                  </a:lnTo>
                  <a:lnTo>
                    <a:pt x="63300" y="475803"/>
                  </a:lnTo>
                  <a:lnTo>
                    <a:pt x="0" y="361131"/>
                  </a:lnTo>
                  <a:lnTo>
                    <a:pt x="609329" y="361131"/>
                  </a:lnTo>
                  <a:cubicBezTo>
                    <a:pt x="611290" y="360596"/>
                    <a:pt x="612271" y="360730"/>
                    <a:pt x="612271" y="361532"/>
                  </a:cubicBezTo>
                  <a:cubicBezTo>
                    <a:pt x="612271" y="353135"/>
                    <a:pt x="609574" y="346244"/>
                    <a:pt x="604181" y="340860"/>
                  </a:cubicBezTo>
                  <a:cubicBezTo>
                    <a:pt x="598788" y="335476"/>
                    <a:pt x="590783" y="330618"/>
                    <a:pt x="580166" y="326285"/>
                  </a:cubicBezTo>
                  <a:cubicBezTo>
                    <a:pt x="569550" y="321953"/>
                    <a:pt x="557435" y="318998"/>
                    <a:pt x="543823" y="317420"/>
                  </a:cubicBezTo>
                  <a:cubicBezTo>
                    <a:pt x="530211" y="315842"/>
                    <a:pt x="516827" y="315054"/>
                    <a:pt x="503669" y="315054"/>
                  </a:cubicBezTo>
                  <a:cubicBezTo>
                    <a:pt x="490851" y="315054"/>
                    <a:pt x="474159" y="315597"/>
                    <a:pt x="453594" y="316685"/>
                  </a:cubicBezTo>
                  <a:cubicBezTo>
                    <a:pt x="433029" y="317772"/>
                    <a:pt x="411202" y="319466"/>
                    <a:pt x="388115" y="321766"/>
                  </a:cubicBezTo>
                  <a:cubicBezTo>
                    <a:pt x="366346" y="323977"/>
                    <a:pt x="345122" y="325670"/>
                    <a:pt x="324441" y="326847"/>
                  </a:cubicBezTo>
                  <a:cubicBezTo>
                    <a:pt x="303760" y="328024"/>
                    <a:pt x="286395" y="328612"/>
                    <a:pt x="272346" y="328612"/>
                  </a:cubicBezTo>
                  <a:cubicBezTo>
                    <a:pt x="245639" y="328612"/>
                    <a:pt x="218825" y="324106"/>
                    <a:pt x="191905" y="315094"/>
                  </a:cubicBezTo>
                  <a:cubicBezTo>
                    <a:pt x="164984" y="306081"/>
                    <a:pt x="140622" y="293067"/>
                    <a:pt x="118817" y="276050"/>
                  </a:cubicBezTo>
                  <a:cubicBezTo>
                    <a:pt x="97013" y="259032"/>
                    <a:pt x="79100" y="237366"/>
                    <a:pt x="65078" y="211052"/>
                  </a:cubicBezTo>
                  <a:cubicBezTo>
                    <a:pt x="51056" y="184737"/>
                    <a:pt x="44045" y="154857"/>
                    <a:pt x="44045" y="121411"/>
                  </a:cubicBezTo>
                  <a:cubicBezTo>
                    <a:pt x="44045" y="99963"/>
                    <a:pt x="50731" y="59493"/>
                    <a:pt x="64102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B4DCE4-3A5D-0EDC-A3DE-1A74D734069F}"/>
                </a:ext>
              </a:extLst>
            </p:cNvPr>
            <p:cNvSpPr/>
            <p:nvPr/>
          </p:nvSpPr>
          <p:spPr>
            <a:xfrm>
              <a:off x="2900706" y="4062607"/>
              <a:ext cx="1126771" cy="985838"/>
            </a:xfrm>
            <a:custGeom>
              <a:avLst/>
              <a:gdLst/>
              <a:ahLst/>
              <a:cxnLst/>
              <a:rect l="l" t="t" r="r" b="b"/>
              <a:pathLst>
                <a:path w="1126771" h="985838">
                  <a:moveTo>
                    <a:pt x="0" y="0"/>
                  </a:moveTo>
                  <a:lnTo>
                    <a:pt x="1062695" y="0"/>
                  </a:lnTo>
                  <a:lnTo>
                    <a:pt x="1126771" y="114672"/>
                  </a:lnTo>
                  <a:lnTo>
                    <a:pt x="990838" y="114672"/>
                  </a:lnTo>
                  <a:lnTo>
                    <a:pt x="990838" y="985838"/>
                  </a:lnTo>
                  <a:lnTo>
                    <a:pt x="894993" y="930534"/>
                  </a:lnTo>
                  <a:cubicBezTo>
                    <a:pt x="894993" y="847115"/>
                    <a:pt x="883765" y="779274"/>
                    <a:pt x="861311" y="727010"/>
                  </a:cubicBezTo>
                  <a:cubicBezTo>
                    <a:pt x="838856" y="674746"/>
                    <a:pt x="813098" y="634316"/>
                    <a:pt x="784038" y="605719"/>
                  </a:cubicBezTo>
                  <a:cubicBezTo>
                    <a:pt x="764124" y="658883"/>
                    <a:pt x="731622" y="699585"/>
                    <a:pt x="686535" y="727825"/>
                  </a:cubicBezTo>
                  <a:cubicBezTo>
                    <a:pt x="641447" y="756066"/>
                    <a:pt x="591215" y="770186"/>
                    <a:pt x="535840" y="770186"/>
                  </a:cubicBezTo>
                  <a:cubicBezTo>
                    <a:pt x="465757" y="770186"/>
                    <a:pt x="404664" y="750744"/>
                    <a:pt x="352560" y="711860"/>
                  </a:cubicBezTo>
                  <a:cubicBezTo>
                    <a:pt x="300457" y="672976"/>
                    <a:pt x="255841" y="624096"/>
                    <a:pt x="218714" y="565217"/>
                  </a:cubicBezTo>
                  <a:cubicBezTo>
                    <a:pt x="181586" y="506339"/>
                    <a:pt x="150783" y="441328"/>
                    <a:pt x="126305" y="370184"/>
                  </a:cubicBezTo>
                  <a:cubicBezTo>
                    <a:pt x="101826" y="299040"/>
                    <a:pt x="82171" y="222676"/>
                    <a:pt x="67337" y="141094"/>
                  </a:cubicBezTo>
                  <a:lnTo>
                    <a:pt x="155641" y="171607"/>
                  </a:lnTo>
                  <a:cubicBezTo>
                    <a:pt x="180227" y="255917"/>
                    <a:pt x="207326" y="325756"/>
                    <a:pt x="236939" y="381122"/>
                  </a:cubicBezTo>
                  <a:cubicBezTo>
                    <a:pt x="266552" y="436488"/>
                    <a:pt x="297511" y="481134"/>
                    <a:pt x="329816" y="515062"/>
                  </a:cubicBezTo>
                  <a:cubicBezTo>
                    <a:pt x="362121" y="548989"/>
                    <a:pt x="394528" y="573178"/>
                    <a:pt x="427038" y="587628"/>
                  </a:cubicBezTo>
                  <a:cubicBezTo>
                    <a:pt x="459548" y="602077"/>
                    <a:pt x="490788" y="609302"/>
                    <a:pt x="520757" y="609302"/>
                  </a:cubicBezTo>
                  <a:cubicBezTo>
                    <a:pt x="551904" y="609302"/>
                    <a:pt x="578958" y="604190"/>
                    <a:pt x="601921" y="593966"/>
                  </a:cubicBezTo>
                  <a:cubicBezTo>
                    <a:pt x="624884" y="583741"/>
                    <a:pt x="643965" y="570771"/>
                    <a:pt x="659164" y="555055"/>
                  </a:cubicBezTo>
                  <a:cubicBezTo>
                    <a:pt x="674362" y="539339"/>
                    <a:pt x="685804" y="520967"/>
                    <a:pt x="693488" y="499939"/>
                  </a:cubicBezTo>
                  <a:cubicBezTo>
                    <a:pt x="701172" y="478910"/>
                    <a:pt x="705014" y="457788"/>
                    <a:pt x="705014" y="436572"/>
                  </a:cubicBezTo>
                  <a:cubicBezTo>
                    <a:pt x="705014" y="400595"/>
                    <a:pt x="693866" y="369529"/>
                    <a:pt x="671572" y="343374"/>
                  </a:cubicBezTo>
                  <a:cubicBezTo>
                    <a:pt x="654851" y="323759"/>
                    <a:pt x="635471" y="311499"/>
                    <a:pt x="613430" y="306595"/>
                  </a:cubicBezTo>
                  <a:lnTo>
                    <a:pt x="609170" y="306140"/>
                  </a:lnTo>
                  <a:lnTo>
                    <a:pt x="611375" y="313102"/>
                  </a:lnTo>
                  <a:cubicBezTo>
                    <a:pt x="613327" y="321508"/>
                    <a:pt x="614303" y="331314"/>
                    <a:pt x="614303" y="342519"/>
                  </a:cubicBezTo>
                  <a:cubicBezTo>
                    <a:pt x="614303" y="375876"/>
                    <a:pt x="602879" y="405003"/>
                    <a:pt x="580032" y="429900"/>
                  </a:cubicBezTo>
                  <a:cubicBezTo>
                    <a:pt x="557185" y="454797"/>
                    <a:pt x="525491" y="467246"/>
                    <a:pt x="484949" y="467246"/>
                  </a:cubicBezTo>
                  <a:cubicBezTo>
                    <a:pt x="467602" y="467246"/>
                    <a:pt x="450438" y="463462"/>
                    <a:pt x="433456" y="455894"/>
                  </a:cubicBezTo>
                  <a:cubicBezTo>
                    <a:pt x="416475" y="448326"/>
                    <a:pt x="401459" y="438297"/>
                    <a:pt x="388409" y="425808"/>
                  </a:cubicBezTo>
                  <a:cubicBezTo>
                    <a:pt x="375358" y="413320"/>
                    <a:pt x="364675" y="398406"/>
                    <a:pt x="356358" y="381068"/>
                  </a:cubicBezTo>
                  <a:cubicBezTo>
                    <a:pt x="348041" y="363730"/>
                    <a:pt x="343882" y="344721"/>
                    <a:pt x="343882" y="324040"/>
                  </a:cubicBezTo>
                  <a:cubicBezTo>
                    <a:pt x="343882" y="297743"/>
                    <a:pt x="349485" y="273697"/>
                    <a:pt x="360690" y="251902"/>
                  </a:cubicBezTo>
                  <a:cubicBezTo>
                    <a:pt x="371895" y="230106"/>
                    <a:pt x="386474" y="211453"/>
                    <a:pt x="404427" y="195943"/>
                  </a:cubicBezTo>
                  <a:cubicBezTo>
                    <a:pt x="422381" y="180432"/>
                    <a:pt x="442865" y="168429"/>
                    <a:pt x="465882" y="159934"/>
                  </a:cubicBezTo>
                  <a:cubicBezTo>
                    <a:pt x="488898" y="151439"/>
                    <a:pt x="513243" y="147191"/>
                    <a:pt x="538916" y="147191"/>
                  </a:cubicBezTo>
                  <a:cubicBezTo>
                    <a:pt x="558830" y="147191"/>
                    <a:pt x="583273" y="151720"/>
                    <a:pt x="612244" y="160776"/>
                  </a:cubicBezTo>
                  <a:cubicBezTo>
                    <a:pt x="641215" y="169833"/>
                    <a:pt x="669495" y="186052"/>
                    <a:pt x="697084" y="209434"/>
                  </a:cubicBezTo>
                  <a:cubicBezTo>
                    <a:pt x="724674" y="232816"/>
                    <a:pt x="750128" y="263740"/>
                    <a:pt x="773448" y="302204"/>
                  </a:cubicBezTo>
                  <a:cubicBezTo>
                    <a:pt x="796767" y="340669"/>
                    <a:pt x="813731" y="389354"/>
                    <a:pt x="824339" y="448259"/>
                  </a:cubicBezTo>
                  <a:cubicBezTo>
                    <a:pt x="825319" y="460079"/>
                    <a:pt x="828087" y="471311"/>
                    <a:pt x="832642" y="481954"/>
                  </a:cubicBezTo>
                  <a:cubicBezTo>
                    <a:pt x="837198" y="492598"/>
                    <a:pt x="844039" y="505185"/>
                    <a:pt x="853167" y="519715"/>
                  </a:cubicBezTo>
                  <a:lnTo>
                    <a:pt x="865897" y="541051"/>
                  </a:lnTo>
                  <a:lnTo>
                    <a:pt x="865897" y="114672"/>
                  </a:lnTo>
                  <a:lnTo>
                    <a:pt x="63273" y="11467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BF62152-8A86-18D5-4CC8-FF1E99A7A741}"/>
                </a:ext>
              </a:extLst>
            </p:cNvPr>
            <p:cNvSpPr/>
            <p:nvPr/>
          </p:nvSpPr>
          <p:spPr>
            <a:xfrm>
              <a:off x="4468245" y="4064319"/>
              <a:ext cx="831212" cy="883146"/>
            </a:xfrm>
            <a:custGeom>
              <a:avLst/>
              <a:gdLst/>
              <a:ahLst/>
              <a:cxnLst/>
              <a:rect l="l" t="t" r="r" b="b"/>
              <a:pathLst>
                <a:path w="831212" h="883146">
                  <a:moveTo>
                    <a:pt x="516586" y="0"/>
                  </a:moveTo>
                  <a:cubicBezTo>
                    <a:pt x="597527" y="0"/>
                    <a:pt x="662783" y="21795"/>
                    <a:pt x="712355" y="65385"/>
                  </a:cubicBezTo>
                  <a:cubicBezTo>
                    <a:pt x="761927" y="108975"/>
                    <a:pt x="786713" y="165589"/>
                    <a:pt x="786713" y="235227"/>
                  </a:cubicBezTo>
                  <a:cubicBezTo>
                    <a:pt x="786713" y="260115"/>
                    <a:pt x="782028" y="288356"/>
                    <a:pt x="772659" y="319948"/>
                  </a:cubicBezTo>
                  <a:cubicBezTo>
                    <a:pt x="763290" y="351539"/>
                    <a:pt x="752874" y="374948"/>
                    <a:pt x="741411" y="390173"/>
                  </a:cubicBezTo>
                  <a:cubicBezTo>
                    <a:pt x="746224" y="391457"/>
                    <a:pt x="754448" y="398526"/>
                    <a:pt x="766081" y="411380"/>
                  </a:cubicBezTo>
                  <a:cubicBezTo>
                    <a:pt x="777714" y="424235"/>
                    <a:pt x="788183" y="438956"/>
                    <a:pt x="797490" y="455546"/>
                  </a:cubicBezTo>
                  <a:cubicBezTo>
                    <a:pt x="806796" y="472135"/>
                    <a:pt x="814743" y="490485"/>
                    <a:pt x="821331" y="510595"/>
                  </a:cubicBezTo>
                  <a:cubicBezTo>
                    <a:pt x="827918" y="530706"/>
                    <a:pt x="831212" y="551315"/>
                    <a:pt x="831212" y="572424"/>
                  </a:cubicBezTo>
                  <a:cubicBezTo>
                    <a:pt x="831212" y="616870"/>
                    <a:pt x="822909" y="658107"/>
                    <a:pt x="806301" y="696135"/>
                  </a:cubicBezTo>
                  <a:cubicBezTo>
                    <a:pt x="789694" y="734163"/>
                    <a:pt x="767828" y="766749"/>
                    <a:pt x="740702" y="793892"/>
                  </a:cubicBezTo>
                  <a:cubicBezTo>
                    <a:pt x="713576" y="821036"/>
                    <a:pt x="681735" y="842698"/>
                    <a:pt x="645178" y="858877"/>
                  </a:cubicBezTo>
                  <a:cubicBezTo>
                    <a:pt x="608621" y="875056"/>
                    <a:pt x="570428" y="883146"/>
                    <a:pt x="530599" y="883146"/>
                  </a:cubicBezTo>
                  <a:cubicBezTo>
                    <a:pt x="475296" y="883146"/>
                    <a:pt x="424832" y="872377"/>
                    <a:pt x="379210" y="850841"/>
                  </a:cubicBezTo>
                  <a:cubicBezTo>
                    <a:pt x="333587" y="829304"/>
                    <a:pt x="292515" y="800057"/>
                    <a:pt x="255993" y="763098"/>
                  </a:cubicBezTo>
                  <a:cubicBezTo>
                    <a:pt x="219472" y="726140"/>
                    <a:pt x="186953" y="683989"/>
                    <a:pt x="158436" y="636646"/>
                  </a:cubicBezTo>
                  <a:cubicBezTo>
                    <a:pt x="129920" y="589303"/>
                    <a:pt x="105491" y="539357"/>
                    <a:pt x="85148" y="486808"/>
                  </a:cubicBezTo>
                  <a:cubicBezTo>
                    <a:pt x="64806" y="434259"/>
                    <a:pt x="47486" y="380716"/>
                    <a:pt x="33188" y="326179"/>
                  </a:cubicBezTo>
                  <a:cubicBezTo>
                    <a:pt x="18889" y="271642"/>
                    <a:pt x="7827" y="213985"/>
                    <a:pt x="0" y="153208"/>
                  </a:cubicBezTo>
                  <a:lnTo>
                    <a:pt x="100552" y="185219"/>
                  </a:lnTo>
                  <a:cubicBezTo>
                    <a:pt x="126296" y="291761"/>
                    <a:pt x="154577" y="378603"/>
                    <a:pt x="185393" y="445744"/>
                  </a:cubicBezTo>
                  <a:cubicBezTo>
                    <a:pt x="216209" y="512886"/>
                    <a:pt x="248465" y="566246"/>
                    <a:pt x="282161" y="605825"/>
                  </a:cubicBezTo>
                  <a:cubicBezTo>
                    <a:pt x="315856" y="645404"/>
                    <a:pt x="350698" y="673279"/>
                    <a:pt x="386684" y="689449"/>
                  </a:cubicBezTo>
                  <a:cubicBezTo>
                    <a:pt x="422671" y="705620"/>
                    <a:pt x="459455" y="713705"/>
                    <a:pt x="497037" y="713705"/>
                  </a:cubicBezTo>
                  <a:cubicBezTo>
                    <a:pt x="520018" y="713705"/>
                    <a:pt x="544581" y="709261"/>
                    <a:pt x="570726" y="700374"/>
                  </a:cubicBezTo>
                  <a:cubicBezTo>
                    <a:pt x="596872" y="691486"/>
                    <a:pt x="620944" y="679448"/>
                    <a:pt x="642945" y="664258"/>
                  </a:cubicBezTo>
                  <a:cubicBezTo>
                    <a:pt x="664945" y="649068"/>
                    <a:pt x="682711" y="631712"/>
                    <a:pt x="696243" y="612190"/>
                  </a:cubicBezTo>
                  <a:cubicBezTo>
                    <a:pt x="709774" y="592668"/>
                    <a:pt x="716540" y="572397"/>
                    <a:pt x="716540" y="551378"/>
                  </a:cubicBezTo>
                  <a:cubicBezTo>
                    <a:pt x="716540" y="536170"/>
                    <a:pt x="713817" y="524800"/>
                    <a:pt x="708370" y="517267"/>
                  </a:cubicBezTo>
                  <a:cubicBezTo>
                    <a:pt x="702924" y="509735"/>
                    <a:pt x="697847" y="503874"/>
                    <a:pt x="693140" y="499684"/>
                  </a:cubicBezTo>
                  <a:cubicBezTo>
                    <a:pt x="689307" y="514089"/>
                    <a:pt x="678913" y="531396"/>
                    <a:pt x="661959" y="551605"/>
                  </a:cubicBezTo>
                  <a:cubicBezTo>
                    <a:pt x="645004" y="571813"/>
                    <a:pt x="618832" y="581918"/>
                    <a:pt x="583442" y="581918"/>
                  </a:cubicBezTo>
                  <a:cubicBezTo>
                    <a:pt x="537570" y="581918"/>
                    <a:pt x="503950" y="568693"/>
                    <a:pt x="482583" y="542245"/>
                  </a:cubicBezTo>
                  <a:cubicBezTo>
                    <a:pt x="461216" y="515797"/>
                    <a:pt x="450532" y="487650"/>
                    <a:pt x="450532" y="457805"/>
                  </a:cubicBezTo>
                  <a:lnTo>
                    <a:pt x="450532" y="449248"/>
                  </a:lnTo>
                  <a:cubicBezTo>
                    <a:pt x="451833" y="437713"/>
                    <a:pt x="455007" y="425023"/>
                    <a:pt x="460052" y="411180"/>
                  </a:cubicBezTo>
                  <a:cubicBezTo>
                    <a:pt x="465098" y="397336"/>
                    <a:pt x="472407" y="384691"/>
                    <a:pt x="481981" y="373245"/>
                  </a:cubicBezTo>
                  <a:cubicBezTo>
                    <a:pt x="491555" y="361800"/>
                    <a:pt x="504053" y="352070"/>
                    <a:pt x="519474" y="344056"/>
                  </a:cubicBezTo>
                  <a:cubicBezTo>
                    <a:pt x="534896" y="336042"/>
                    <a:pt x="553419" y="332035"/>
                    <a:pt x="575045" y="332035"/>
                  </a:cubicBezTo>
                  <a:cubicBezTo>
                    <a:pt x="585457" y="332035"/>
                    <a:pt x="594861" y="332594"/>
                    <a:pt x="603259" y="333713"/>
                  </a:cubicBezTo>
                  <a:lnTo>
                    <a:pt x="623398" y="338287"/>
                  </a:lnTo>
                  <a:lnTo>
                    <a:pt x="623215" y="336712"/>
                  </a:lnTo>
                  <a:cubicBezTo>
                    <a:pt x="623674" y="334989"/>
                    <a:pt x="625330" y="332222"/>
                    <a:pt x="628183" y="328412"/>
                  </a:cubicBezTo>
                  <a:cubicBezTo>
                    <a:pt x="633888" y="320790"/>
                    <a:pt x="640101" y="311510"/>
                    <a:pt x="646822" y="300573"/>
                  </a:cubicBezTo>
                  <a:cubicBezTo>
                    <a:pt x="653544" y="289635"/>
                    <a:pt x="659427" y="277824"/>
                    <a:pt x="664472" y="265139"/>
                  </a:cubicBezTo>
                  <a:cubicBezTo>
                    <a:pt x="669518" y="252454"/>
                    <a:pt x="672040" y="241093"/>
                    <a:pt x="672040" y="231055"/>
                  </a:cubicBezTo>
                  <a:cubicBezTo>
                    <a:pt x="672040" y="200694"/>
                    <a:pt x="660626" y="175988"/>
                    <a:pt x="637797" y="156938"/>
                  </a:cubicBezTo>
                  <a:cubicBezTo>
                    <a:pt x="614967" y="137889"/>
                    <a:pt x="586785" y="128364"/>
                    <a:pt x="553250" y="128364"/>
                  </a:cubicBezTo>
                  <a:cubicBezTo>
                    <a:pt x="524689" y="128364"/>
                    <a:pt x="497630" y="136311"/>
                    <a:pt x="472073" y="152205"/>
                  </a:cubicBezTo>
                  <a:cubicBezTo>
                    <a:pt x="446516" y="168099"/>
                    <a:pt x="425590" y="183632"/>
                    <a:pt x="409295" y="198804"/>
                  </a:cubicBezTo>
                  <a:cubicBezTo>
                    <a:pt x="416373" y="201638"/>
                    <a:pt x="425135" y="210259"/>
                    <a:pt x="435583" y="224664"/>
                  </a:cubicBezTo>
                  <a:cubicBezTo>
                    <a:pt x="446030" y="239069"/>
                    <a:pt x="451254" y="258457"/>
                    <a:pt x="451254" y="282829"/>
                  </a:cubicBezTo>
                  <a:cubicBezTo>
                    <a:pt x="451254" y="321944"/>
                    <a:pt x="437473" y="355043"/>
                    <a:pt x="409910" y="382124"/>
                  </a:cubicBezTo>
                  <a:cubicBezTo>
                    <a:pt x="382347" y="409205"/>
                    <a:pt x="348046" y="422746"/>
                    <a:pt x="307005" y="422746"/>
                  </a:cubicBezTo>
                  <a:cubicBezTo>
                    <a:pt x="290406" y="422746"/>
                    <a:pt x="275061" y="418694"/>
                    <a:pt x="260967" y="410591"/>
                  </a:cubicBezTo>
                  <a:cubicBezTo>
                    <a:pt x="246874" y="402488"/>
                    <a:pt x="235081" y="392072"/>
                    <a:pt x="225587" y="379343"/>
                  </a:cubicBezTo>
                  <a:cubicBezTo>
                    <a:pt x="216093" y="366613"/>
                    <a:pt x="208828" y="352654"/>
                    <a:pt x="203792" y="337464"/>
                  </a:cubicBezTo>
                  <a:cubicBezTo>
                    <a:pt x="198755" y="322274"/>
                    <a:pt x="196237" y="307432"/>
                    <a:pt x="196237" y="292938"/>
                  </a:cubicBezTo>
                  <a:cubicBezTo>
                    <a:pt x="196237" y="264573"/>
                    <a:pt x="203324" y="233502"/>
                    <a:pt x="217497" y="199726"/>
                  </a:cubicBezTo>
                  <a:cubicBezTo>
                    <a:pt x="231671" y="165951"/>
                    <a:pt x="252298" y="134283"/>
                    <a:pt x="279380" y="104723"/>
                  </a:cubicBezTo>
                  <a:cubicBezTo>
                    <a:pt x="306461" y="75164"/>
                    <a:pt x="339755" y="50320"/>
                    <a:pt x="379263" y="30192"/>
                  </a:cubicBezTo>
                  <a:cubicBezTo>
                    <a:pt x="418771" y="10064"/>
                    <a:pt x="464545" y="0"/>
                    <a:pt x="51658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3BE70EC-8E5F-E325-0952-DCED5C8AD416}"/>
                </a:ext>
              </a:extLst>
            </p:cNvPr>
            <p:cNvSpPr/>
            <p:nvPr/>
          </p:nvSpPr>
          <p:spPr>
            <a:xfrm>
              <a:off x="7078699" y="4064319"/>
              <a:ext cx="792435" cy="984126"/>
            </a:xfrm>
            <a:custGeom>
              <a:avLst/>
              <a:gdLst/>
              <a:ahLst/>
              <a:cxnLst/>
              <a:rect l="l" t="t" r="r" b="b"/>
              <a:pathLst>
                <a:path w="792435" h="984126">
                  <a:moveTo>
                    <a:pt x="627246" y="0"/>
                  </a:moveTo>
                  <a:cubicBezTo>
                    <a:pt x="649870" y="0"/>
                    <a:pt x="671260" y="5963"/>
                    <a:pt x="691415" y="17890"/>
                  </a:cubicBezTo>
                  <a:cubicBezTo>
                    <a:pt x="711570" y="29817"/>
                    <a:pt x="729081" y="43817"/>
                    <a:pt x="743950" y="59889"/>
                  </a:cubicBezTo>
                  <a:cubicBezTo>
                    <a:pt x="758819" y="75962"/>
                    <a:pt x="770617" y="92707"/>
                    <a:pt x="779344" y="110125"/>
                  </a:cubicBezTo>
                  <a:cubicBezTo>
                    <a:pt x="788071" y="127544"/>
                    <a:pt x="792435" y="142413"/>
                    <a:pt x="792435" y="154732"/>
                  </a:cubicBezTo>
                  <a:lnTo>
                    <a:pt x="792435" y="984126"/>
                  </a:lnTo>
                  <a:lnTo>
                    <a:pt x="701724" y="933662"/>
                  </a:lnTo>
                  <a:cubicBezTo>
                    <a:pt x="701724" y="900769"/>
                    <a:pt x="697944" y="877030"/>
                    <a:pt x="690385" y="862447"/>
                  </a:cubicBezTo>
                  <a:cubicBezTo>
                    <a:pt x="682826" y="847863"/>
                    <a:pt x="672615" y="836774"/>
                    <a:pt x="659751" y="829179"/>
                  </a:cubicBezTo>
                  <a:cubicBezTo>
                    <a:pt x="646888" y="821584"/>
                    <a:pt x="631208" y="816472"/>
                    <a:pt x="612712" y="813842"/>
                  </a:cubicBezTo>
                  <a:cubicBezTo>
                    <a:pt x="594215" y="811213"/>
                    <a:pt x="575178" y="809898"/>
                    <a:pt x="555603" y="809898"/>
                  </a:cubicBezTo>
                  <a:cubicBezTo>
                    <a:pt x="541073" y="809898"/>
                    <a:pt x="526306" y="810700"/>
                    <a:pt x="511304" y="812305"/>
                  </a:cubicBezTo>
                  <a:cubicBezTo>
                    <a:pt x="496301" y="813909"/>
                    <a:pt x="481392" y="815763"/>
                    <a:pt x="466577" y="817867"/>
                  </a:cubicBezTo>
                  <a:cubicBezTo>
                    <a:pt x="446966" y="820327"/>
                    <a:pt x="428291" y="822409"/>
                    <a:pt x="410551" y="824111"/>
                  </a:cubicBezTo>
                  <a:cubicBezTo>
                    <a:pt x="392812" y="825814"/>
                    <a:pt x="373851" y="826665"/>
                    <a:pt x="353670" y="826665"/>
                  </a:cubicBezTo>
                  <a:cubicBezTo>
                    <a:pt x="304428" y="826665"/>
                    <a:pt x="258301" y="819574"/>
                    <a:pt x="215290" y="805392"/>
                  </a:cubicBezTo>
                  <a:cubicBezTo>
                    <a:pt x="172279" y="791209"/>
                    <a:pt x="134764" y="768946"/>
                    <a:pt x="102744" y="738602"/>
                  </a:cubicBezTo>
                  <a:cubicBezTo>
                    <a:pt x="70725" y="708258"/>
                    <a:pt x="45596" y="669909"/>
                    <a:pt x="27357" y="623556"/>
                  </a:cubicBezTo>
                  <a:cubicBezTo>
                    <a:pt x="9119" y="577202"/>
                    <a:pt x="0" y="521479"/>
                    <a:pt x="0" y="456388"/>
                  </a:cubicBezTo>
                  <a:cubicBezTo>
                    <a:pt x="0" y="434637"/>
                    <a:pt x="1738" y="412410"/>
                    <a:pt x="5214" y="389705"/>
                  </a:cubicBezTo>
                  <a:cubicBezTo>
                    <a:pt x="8691" y="367001"/>
                    <a:pt x="18862" y="340450"/>
                    <a:pt x="35728" y="310053"/>
                  </a:cubicBezTo>
                  <a:lnTo>
                    <a:pt x="131332" y="349204"/>
                  </a:lnTo>
                  <a:cubicBezTo>
                    <a:pt x="115661" y="390280"/>
                    <a:pt x="107826" y="428799"/>
                    <a:pt x="107826" y="464758"/>
                  </a:cubicBezTo>
                  <a:cubicBezTo>
                    <a:pt x="107826" y="493961"/>
                    <a:pt x="111471" y="521025"/>
                    <a:pt x="118763" y="545949"/>
                  </a:cubicBezTo>
                  <a:cubicBezTo>
                    <a:pt x="126055" y="570873"/>
                    <a:pt x="136765" y="592138"/>
                    <a:pt x="150894" y="609743"/>
                  </a:cubicBezTo>
                  <a:cubicBezTo>
                    <a:pt x="165023" y="627349"/>
                    <a:pt x="182807" y="641375"/>
                    <a:pt x="204246" y="651823"/>
                  </a:cubicBezTo>
                  <a:cubicBezTo>
                    <a:pt x="225684" y="662270"/>
                    <a:pt x="251210" y="667494"/>
                    <a:pt x="280823" y="667494"/>
                  </a:cubicBezTo>
                  <a:cubicBezTo>
                    <a:pt x="315071" y="667494"/>
                    <a:pt x="347715" y="666718"/>
                    <a:pt x="378754" y="665167"/>
                  </a:cubicBezTo>
                  <a:cubicBezTo>
                    <a:pt x="409793" y="663616"/>
                    <a:pt x="445887" y="659917"/>
                    <a:pt x="487035" y="654069"/>
                  </a:cubicBezTo>
                  <a:cubicBezTo>
                    <a:pt x="532872" y="654069"/>
                    <a:pt x="572072" y="661922"/>
                    <a:pt x="604635" y="677629"/>
                  </a:cubicBezTo>
                  <a:cubicBezTo>
                    <a:pt x="637199" y="693336"/>
                    <a:pt x="658722" y="711343"/>
                    <a:pt x="669205" y="731649"/>
                  </a:cubicBezTo>
                  <a:lnTo>
                    <a:pt x="669205" y="161364"/>
                  </a:lnTo>
                  <a:cubicBezTo>
                    <a:pt x="669205" y="148064"/>
                    <a:pt x="666736" y="137242"/>
                    <a:pt x="661797" y="128899"/>
                  </a:cubicBezTo>
                  <a:cubicBezTo>
                    <a:pt x="656859" y="120555"/>
                    <a:pt x="648221" y="116383"/>
                    <a:pt x="635884" y="116383"/>
                  </a:cubicBezTo>
                  <a:cubicBezTo>
                    <a:pt x="617645" y="116383"/>
                    <a:pt x="596136" y="122342"/>
                    <a:pt x="571354" y="134261"/>
                  </a:cubicBezTo>
                  <a:cubicBezTo>
                    <a:pt x="546573" y="146179"/>
                    <a:pt x="522799" y="161961"/>
                    <a:pt x="500032" y="181608"/>
                  </a:cubicBezTo>
                  <a:cubicBezTo>
                    <a:pt x="477265" y="201255"/>
                    <a:pt x="458122" y="223795"/>
                    <a:pt x="442602" y="249227"/>
                  </a:cubicBezTo>
                  <a:cubicBezTo>
                    <a:pt x="430962" y="268301"/>
                    <a:pt x="423688" y="287643"/>
                    <a:pt x="420778" y="307254"/>
                  </a:cubicBezTo>
                  <a:lnTo>
                    <a:pt x="419714" y="321652"/>
                  </a:lnTo>
                  <a:lnTo>
                    <a:pt x="423093" y="320436"/>
                  </a:lnTo>
                  <a:cubicBezTo>
                    <a:pt x="430056" y="319041"/>
                    <a:pt x="438167" y="318343"/>
                    <a:pt x="447429" y="318343"/>
                  </a:cubicBezTo>
                  <a:cubicBezTo>
                    <a:pt x="489058" y="318343"/>
                    <a:pt x="521595" y="331986"/>
                    <a:pt x="545040" y="359272"/>
                  </a:cubicBezTo>
                  <a:cubicBezTo>
                    <a:pt x="568484" y="386559"/>
                    <a:pt x="580206" y="414295"/>
                    <a:pt x="580206" y="442482"/>
                  </a:cubicBezTo>
                  <a:cubicBezTo>
                    <a:pt x="580206" y="457190"/>
                    <a:pt x="576333" y="472260"/>
                    <a:pt x="568586" y="487690"/>
                  </a:cubicBezTo>
                  <a:cubicBezTo>
                    <a:pt x="560840" y="503121"/>
                    <a:pt x="550700" y="517067"/>
                    <a:pt x="538167" y="529529"/>
                  </a:cubicBezTo>
                  <a:cubicBezTo>
                    <a:pt x="525633" y="541991"/>
                    <a:pt x="511513" y="552126"/>
                    <a:pt x="495806" y="559935"/>
                  </a:cubicBezTo>
                  <a:cubicBezTo>
                    <a:pt x="480100" y="567744"/>
                    <a:pt x="463858" y="571648"/>
                    <a:pt x="447082" y="571648"/>
                  </a:cubicBezTo>
                  <a:cubicBezTo>
                    <a:pt x="429218" y="571648"/>
                    <a:pt x="410034" y="568635"/>
                    <a:pt x="389532" y="562609"/>
                  </a:cubicBezTo>
                  <a:cubicBezTo>
                    <a:pt x="369029" y="556583"/>
                    <a:pt x="349355" y="546033"/>
                    <a:pt x="330511" y="530960"/>
                  </a:cubicBezTo>
                  <a:cubicBezTo>
                    <a:pt x="311666" y="515886"/>
                    <a:pt x="295799" y="495784"/>
                    <a:pt x="282909" y="470655"/>
                  </a:cubicBezTo>
                  <a:cubicBezTo>
                    <a:pt x="270019" y="445526"/>
                    <a:pt x="263574" y="413582"/>
                    <a:pt x="263574" y="374823"/>
                  </a:cubicBezTo>
                  <a:cubicBezTo>
                    <a:pt x="263574" y="322568"/>
                    <a:pt x="276526" y="273518"/>
                    <a:pt x="302431" y="227672"/>
                  </a:cubicBezTo>
                  <a:cubicBezTo>
                    <a:pt x="328336" y="181827"/>
                    <a:pt x="359535" y="142132"/>
                    <a:pt x="396030" y="108588"/>
                  </a:cubicBezTo>
                  <a:cubicBezTo>
                    <a:pt x="432525" y="75044"/>
                    <a:pt x="471711" y="48560"/>
                    <a:pt x="513590" y="29136"/>
                  </a:cubicBezTo>
                  <a:cubicBezTo>
                    <a:pt x="555469" y="9712"/>
                    <a:pt x="593354" y="0"/>
                    <a:pt x="627246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F26CAD5-374A-368C-886B-FB7E2DCDC9A7}"/>
                </a:ext>
              </a:extLst>
            </p:cNvPr>
            <p:cNvSpPr/>
            <p:nvPr/>
          </p:nvSpPr>
          <p:spPr>
            <a:xfrm>
              <a:off x="5903244" y="4194394"/>
              <a:ext cx="701484" cy="970434"/>
            </a:xfrm>
            <a:custGeom>
              <a:avLst/>
              <a:gdLst/>
              <a:ahLst/>
              <a:cxnLst/>
              <a:rect l="l" t="t" r="r" b="b"/>
              <a:pathLst>
                <a:path w="701484" h="970434">
                  <a:moveTo>
                    <a:pt x="290237" y="0"/>
                  </a:moveTo>
                  <a:lnTo>
                    <a:pt x="315241" y="0"/>
                  </a:lnTo>
                  <a:cubicBezTo>
                    <a:pt x="362539" y="0"/>
                    <a:pt x="405867" y="8023"/>
                    <a:pt x="445223" y="24069"/>
                  </a:cubicBezTo>
                  <a:cubicBezTo>
                    <a:pt x="484579" y="40114"/>
                    <a:pt x="517940" y="61187"/>
                    <a:pt x="545307" y="87288"/>
                  </a:cubicBezTo>
                  <a:cubicBezTo>
                    <a:pt x="572674" y="113389"/>
                    <a:pt x="593854" y="143782"/>
                    <a:pt x="608847" y="178467"/>
                  </a:cubicBezTo>
                  <a:cubicBezTo>
                    <a:pt x="623841" y="213152"/>
                    <a:pt x="631338" y="248100"/>
                    <a:pt x="631338" y="283311"/>
                  </a:cubicBezTo>
                  <a:cubicBezTo>
                    <a:pt x="631338" y="349454"/>
                    <a:pt x="608562" y="411412"/>
                    <a:pt x="563011" y="469185"/>
                  </a:cubicBezTo>
                  <a:cubicBezTo>
                    <a:pt x="517459" y="526958"/>
                    <a:pt x="447830" y="567513"/>
                    <a:pt x="354124" y="590850"/>
                  </a:cubicBezTo>
                  <a:cubicBezTo>
                    <a:pt x="424939" y="628825"/>
                    <a:pt x="487547" y="671475"/>
                    <a:pt x="541951" y="718800"/>
                  </a:cubicBezTo>
                  <a:cubicBezTo>
                    <a:pt x="596354" y="766126"/>
                    <a:pt x="649532" y="816477"/>
                    <a:pt x="701484" y="869855"/>
                  </a:cubicBezTo>
                  <a:lnTo>
                    <a:pt x="701484" y="970434"/>
                  </a:lnTo>
                  <a:cubicBezTo>
                    <a:pt x="636980" y="927557"/>
                    <a:pt x="582390" y="887336"/>
                    <a:pt x="537712" y="849772"/>
                  </a:cubicBezTo>
                  <a:cubicBezTo>
                    <a:pt x="493034" y="812207"/>
                    <a:pt x="448477" y="779109"/>
                    <a:pt x="404039" y="750477"/>
                  </a:cubicBezTo>
                  <a:cubicBezTo>
                    <a:pt x="359602" y="721844"/>
                    <a:pt x="315927" y="698235"/>
                    <a:pt x="273014" y="679649"/>
                  </a:cubicBezTo>
                  <a:cubicBezTo>
                    <a:pt x="230102" y="661063"/>
                    <a:pt x="185129" y="649951"/>
                    <a:pt x="138098" y="646314"/>
                  </a:cubicBezTo>
                  <a:lnTo>
                    <a:pt x="0" y="423469"/>
                  </a:lnTo>
                  <a:cubicBezTo>
                    <a:pt x="90300" y="446949"/>
                    <a:pt x="160838" y="458689"/>
                    <a:pt x="211613" y="458689"/>
                  </a:cubicBezTo>
                  <a:cubicBezTo>
                    <a:pt x="263209" y="458689"/>
                    <a:pt x="307539" y="451294"/>
                    <a:pt x="344604" y="436506"/>
                  </a:cubicBezTo>
                  <a:cubicBezTo>
                    <a:pt x="381669" y="421717"/>
                    <a:pt x="411906" y="403430"/>
                    <a:pt x="435315" y="381643"/>
                  </a:cubicBezTo>
                  <a:cubicBezTo>
                    <a:pt x="458724" y="359857"/>
                    <a:pt x="476137" y="336542"/>
                    <a:pt x="487556" y="311698"/>
                  </a:cubicBezTo>
                  <a:cubicBezTo>
                    <a:pt x="498976" y="286854"/>
                    <a:pt x="504685" y="264618"/>
                    <a:pt x="504685" y="244989"/>
                  </a:cubicBezTo>
                  <a:cubicBezTo>
                    <a:pt x="504685" y="205767"/>
                    <a:pt x="492731" y="175953"/>
                    <a:pt x="468823" y="155548"/>
                  </a:cubicBezTo>
                  <a:cubicBezTo>
                    <a:pt x="444915" y="135144"/>
                    <a:pt x="409375" y="124942"/>
                    <a:pt x="362201" y="124942"/>
                  </a:cubicBezTo>
                  <a:lnTo>
                    <a:pt x="357494" y="124942"/>
                  </a:lnTo>
                  <a:lnTo>
                    <a:pt x="357494" y="122989"/>
                  </a:lnTo>
                  <a:lnTo>
                    <a:pt x="357348" y="124942"/>
                  </a:lnTo>
                  <a:lnTo>
                    <a:pt x="348749" y="124942"/>
                  </a:lnTo>
                  <a:cubicBezTo>
                    <a:pt x="352119" y="124942"/>
                    <a:pt x="353523" y="125222"/>
                    <a:pt x="352961" y="125784"/>
                  </a:cubicBezTo>
                  <a:cubicBezTo>
                    <a:pt x="352680" y="126065"/>
                    <a:pt x="352918" y="126275"/>
                    <a:pt x="353673" y="126416"/>
                  </a:cubicBezTo>
                  <a:lnTo>
                    <a:pt x="357224" y="126611"/>
                  </a:lnTo>
                  <a:lnTo>
                    <a:pt x="354098" y="168539"/>
                  </a:lnTo>
                  <a:cubicBezTo>
                    <a:pt x="351833" y="182895"/>
                    <a:pt x="348437" y="196424"/>
                    <a:pt x="343909" y="209127"/>
                  </a:cubicBezTo>
                  <a:cubicBezTo>
                    <a:pt x="334852" y="234533"/>
                    <a:pt x="322225" y="256297"/>
                    <a:pt x="306028" y="274419"/>
                  </a:cubicBezTo>
                  <a:cubicBezTo>
                    <a:pt x="289831" y="292542"/>
                    <a:pt x="271552" y="306390"/>
                    <a:pt x="251192" y="315964"/>
                  </a:cubicBezTo>
                  <a:cubicBezTo>
                    <a:pt x="230832" y="325537"/>
                    <a:pt x="210187" y="330324"/>
                    <a:pt x="189257" y="330324"/>
                  </a:cubicBezTo>
                  <a:cubicBezTo>
                    <a:pt x="152227" y="330324"/>
                    <a:pt x="121090" y="318647"/>
                    <a:pt x="95845" y="295292"/>
                  </a:cubicBezTo>
                  <a:cubicBezTo>
                    <a:pt x="70600" y="271936"/>
                    <a:pt x="57977" y="243705"/>
                    <a:pt x="57977" y="210598"/>
                  </a:cubicBezTo>
                  <a:cubicBezTo>
                    <a:pt x="57977" y="183731"/>
                    <a:pt x="65042" y="158909"/>
                    <a:pt x="79171" y="136133"/>
                  </a:cubicBezTo>
                  <a:cubicBezTo>
                    <a:pt x="93300" y="113358"/>
                    <a:pt x="110553" y="93269"/>
                    <a:pt x="130931" y="75869"/>
                  </a:cubicBezTo>
                  <a:cubicBezTo>
                    <a:pt x="151309" y="58469"/>
                    <a:pt x="173247" y="43885"/>
                    <a:pt x="196745" y="32118"/>
                  </a:cubicBezTo>
                  <a:cubicBezTo>
                    <a:pt x="220242" y="20351"/>
                    <a:pt x="243392" y="11892"/>
                    <a:pt x="266195" y="6740"/>
                  </a:cubicBezTo>
                  <a:lnTo>
                    <a:pt x="290237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2B2AE50-88B8-0F07-BC3D-0E6CBA8366E4}"/>
                </a:ext>
              </a:extLst>
            </p:cNvPr>
            <p:cNvSpPr/>
            <p:nvPr/>
          </p:nvSpPr>
          <p:spPr>
            <a:xfrm>
              <a:off x="6260468" y="4319336"/>
              <a:ext cx="270" cy="1684"/>
            </a:xfrm>
            <a:custGeom>
              <a:avLst/>
              <a:gdLst/>
              <a:ahLst/>
              <a:cxnLst/>
              <a:rect l="l" t="t" r="r" b="b"/>
              <a:pathLst>
                <a:path w="270" h="1684">
                  <a:moveTo>
                    <a:pt x="124" y="0"/>
                  </a:moveTo>
                  <a:lnTo>
                    <a:pt x="270" y="0"/>
                  </a:lnTo>
                  <a:lnTo>
                    <a:pt x="270" y="1684"/>
                  </a:lnTo>
                  <a:lnTo>
                    <a:pt x="0" y="1669"/>
                  </a:lnTo>
                  <a:lnTo>
                    <a:pt x="124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E69C43B-E9F8-A7C4-499A-075C3745C7F6}"/>
                </a:ext>
              </a:extLst>
            </p:cNvPr>
            <p:cNvSpPr/>
            <p:nvPr/>
          </p:nvSpPr>
          <p:spPr>
            <a:xfrm>
              <a:off x="6260592" y="4317384"/>
              <a:ext cx="146" cy="1953"/>
            </a:xfrm>
            <a:custGeom>
              <a:avLst/>
              <a:gdLst/>
              <a:ahLst/>
              <a:cxnLst/>
              <a:rect l="l" t="t" r="r" b="b"/>
              <a:pathLst>
                <a:path w="146" h="1953">
                  <a:moveTo>
                    <a:pt x="146" y="0"/>
                  </a:moveTo>
                  <a:lnTo>
                    <a:pt x="146" y="1953"/>
                  </a:lnTo>
                  <a:lnTo>
                    <a:pt x="0" y="1953"/>
                  </a:lnTo>
                  <a:lnTo>
                    <a:pt x="146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EED0EEC-C35A-B5CC-1541-46C96071F306}"/>
                </a:ext>
              </a:extLst>
            </p:cNvPr>
            <p:cNvSpPr/>
            <p:nvPr/>
          </p:nvSpPr>
          <p:spPr>
            <a:xfrm>
              <a:off x="6251994" y="4319337"/>
              <a:ext cx="8599" cy="1669"/>
            </a:xfrm>
            <a:custGeom>
              <a:avLst/>
              <a:gdLst/>
              <a:ahLst/>
              <a:cxnLst/>
              <a:rect l="l" t="t" r="r" b="b"/>
              <a:pathLst>
                <a:path w="8599" h="1669">
                  <a:moveTo>
                    <a:pt x="0" y="0"/>
                  </a:moveTo>
                  <a:lnTo>
                    <a:pt x="8599" y="0"/>
                  </a:lnTo>
                  <a:lnTo>
                    <a:pt x="8475" y="1669"/>
                  </a:lnTo>
                  <a:lnTo>
                    <a:pt x="4924" y="1474"/>
                  </a:lnTo>
                  <a:cubicBezTo>
                    <a:pt x="4169" y="1333"/>
                    <a:pt x="3931" y="1123"/>
                    <a:pt x="4212" y="842"/>
                  </a:cubicBezTo>
                  <a:cubicBezTo>
                    <a:pt x="4774" y="280"/>
                    <a:pt x="3370" y="0"/>
                    <a:pt x="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7959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C49E39-86BE-E5F7-7EFB-55E2EA59A1BD}"/>
              </a:ext>
            </a:extLst>
          </p:cNvPr>
          <p:cNvGrpSpPr/>
          <p:nvPr/>
        </p:nvGrpSpPr>
        <p:grpSpPr>
          <a:xfrm>
            <a:off x="457200" y="304800"/>
            <a:ext cx="1959902" cy="1783412"/>
            <a:chOff x="709823" y="333080"/>
            <a:chExt cx="2662239" cy="24225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3C7ABA-94F0-37F6-7A64-84DA4144B438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9ADECB7-793B-6F2E-042E-89CD28852320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7" name="Oval 7">
                  <a:extLst>
                    <a:ext uri="{FF2B5EF4-FFF2-40B4-BE49-F238E27FC236}">
                      <a16:creationId xmlns:a16="http://schemas.microsoft.com/office/drawing/2014/main" id="{B5AFF376-110B-6455-BC6B-1F550C8346D1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Nikosh" panose="02000000000000000000" pitchFamily="2" charset="0"/>
                    <a:cs typeface="Nikosh" panose="02000000000000000000" pitchFamily="2" charset="0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0B212B8-754C-EE45-9D51-01C6C8F332FC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Nikosh" panose="02000000000000000000" pitchFamily="2" charset="0"/>
                    <a:cs typeface="Nikosh" panose="02000000000000000000" pitchFamily="2" charset="0"/>
                  </a:endParaRPr>
                </a:p>
              </p:txBody>
            </p:sp>
          </p:grpSp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63964506-8E67-9FA1-DAEB-16B47441B9D9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51CFC5-B8C7-BA79-40AE-AE49DF08D7A6}"/>
                </a:ext>
              </a:extLst>
            </p:cNvPr>
            <p:cNvSpPr/>
            <p:nvPr/>
          </p:nvSpPr>
          <p:spPr>
            <a:xfrm>
              <a:off x="1482883" y="871026"/>
              <a:ext cx="1437549" cy="16304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দলীয়</a:t>
              </a:r>
              <a:r>
                <a:rPr lang="en-US" sz="36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937B471-C2C2-B0AC-C239-CE5795F4BDD0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A02F0-6979-3A37-6B60-3AF473F91053}"/>
              </a:ext>
            </a:extLst>
          </p:cNvPr>
          <p:cNvSpPr txBox="1"/>
          <p:nvPr/>
        </p:nvSpPr>
        <p:spPr>
          <a:xfrm>
            <a:off x="780515" y="789831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বেঞ্চ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একটা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দল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0CDEA-2A80-4835-2644-97841C3EC5E7}"/>
              </a:ext>
            </a:extLst>
          </p:cNvPr>
          <p:cNvSpPr txBox="1"/>
          <p:nvPr/>
        </p:nvSpPr>
        <p:spPr>
          <a:xfrm>
            <a:off x="1788403" y="1997222"/>
            <a:ext cx="899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আমি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বেঞ্চে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একটি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স্বরবর্ণ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কার্ডের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প্যাকেট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দিয়েছি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তোমরা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পেয়েছ</a:t>
            </a:r>
            <a:endParaRPr lang="en-US" sz="4800" b="1" dirty="0">
              <a:solidFill>
                <a:srgbClr val="0070C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89667E-DA77-3A4E-49E4-929F2660F893}"/>
              </a:ext>
            </a:extLst>
          </p:cNvPr>
          <p:cNvGrpSpPr/>
          <p:nvPr/>
        </p:nvGrpSpPr>
        <p:grpSpPr>
          <a:xfrm>
            <a:off x="3769603" y="2667000"/>
            <a:ext cx="5029200" cy="3810000"/>
            <a:chOff x="2895600" y="990600"/>
            <a:chExt cx="5029200" cy="38100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B3C67EA-915D-134B-A4E6-AA7E89B995FE}"/>
                </a:ext>
              </a:extLst>
            </p:cNvPr>
            <p:cNvSpPr/>
            <p:nvPr/>
          </p:nvSpPr>
          <p:spPr>
            <a:xfrm>
              <a:off x="2895600" y="990600"/>
              <a:ext cx="5029200" cy="3810000"/>
            </a:xfrm>
            <a:prstGeom prst="roundRect">
              <a:avLst>
                <a:gd name="adj" fmla="val 658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isometricOffAxis1Top"/>
              <a:lightRig rig="threePt" dir="t"/>
            </a:scene3d>
            <a:sp3d extrusionH="787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B133727-34D9-868F-64B6-1A2A451BDBA1}"/>
                </a:ext>
              </a:extLst>
            </p:cNvPr>
            <p:cNvSpPr txBox="1"/>
            <p:nvPr/>
          </p:nvSpPr>
          <p:spPr>
            <a:xfrm>
              <a:off x="3248390" y="1318245"/>
              <a:ext cx="4323620" cy="3154710"/>
            </a:xfrm>
            <a:prstGeom prst="rect">
              <a:avLst/>
            </a:prstGeom>
            <a:noFill/>
            <a:scene3d>
              <a:camera prst="isometricOffAxis1Top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19900" b="1" dirty="0">
                  <a:solidFill>
                    <a:srgbClr val="00B050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অ 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81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3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C49E39-86BE-E5F7-7EFB-55E2EA59A1BD}"/>
              </a:ext>
            </a:extLst>
          </p:cNvPr>
          <p:cNvGrpSpPr/>
          <p:nvPr/>
        </p:nvGrpSpPr>
        <p:grpSpPr>
          <a:xfrm>
            <a:off x="304800" y="273988"/>
            <a:ext cx="1959902" cy="1783412"/>
            <a:chOff x="709823" y="333080"/>
            <a:chExt cx="2662239" cy="24225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93C7ABA-94F0-37F6-7A64-84DA4144B438}"/>
                </a:ext>
              </a:extLst>
            </p:cNvPr>
            <p:cNvGrpSpPr/>
            <p:nvPr/>
          </p:nvGrpSpPr>
          <p:grpSpPr>
            <a:xfrm>
              <a:off x="709823" y="333080"/>
              <a:ext cx="2662239" cy="2422502"/>
              <a:chOff x="2098448" y="660242"/>
              <a:chExt cx="3042762" cy="276875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9ADECB7-793B-6F2E-042E-89CD28852320}"/>
                  </a:ext>
                </a:extLst>
              </p:cNvPr>
              <p:cNvGrpSpPr/>
              <p:nvPr/>
            </p:nvGrpSpPr>
            <p:grpSpPr>
              <a:xfrm>
                <a:off x="2098448" y="700314"/>
                <a:ext cx="3042762" cy="2728686"/>
                <a:chOff x="2098448" y="700314"/>
                <a:chExt cx="3042762" cy="2728686"/>
              </a:xfrm>
            </p:grpSpPr>
            <p:sp>
              <p:nvSpPr>
                <p:cNvPr id="7" name="Oval 7">
                  <a:extLst>
                    <a:ext uri="{FF2B5EF4-FFF2-40B4-BE49-F238E27FC236}">
                      <a16:creationId xmlns:a16="http://schemas.microsoft.com/office/drawing/2014/main" id="{B5AFF376-110B-6455-BC6B-1F550C8346D1}"/>
                    </a:ext>
                  </a:extLst>
                </p:cNvPr>
                <p:cNvSpPr/>
                <p:nvPr/>
              </p:nvSpPr>
              <p:spPr>
                <a:xfrm>
                  <a:off x="2248332" y="700314"/>
                  <a:ext cx="2892878" cy="2728686"/>
                </a:xfrm>
                <a:custGeom>
                  <a:avLst/>
                  <a:gdLst>
                    <a:gd name="connsiteX0" fmla="*/ 0 w 2815771"/>
                    <a:gd name="connsiteY0" fmla="*/ 1364343 h 2728686"/>
                    <a:gd name="connsiteX1" fmla="*/ 1407886 w 2815771"/>
                    <a:gd name="connsiteY1" fmla="*/ 0 h 2728686"/>
                    <a:gd name="connsiteX2" fmla="*/ 2815772 w 2815771"/>
                    <a:gd name="connsiteY2" fmla="*/ 1364343 h 2728686"/>
                    <a:gd name="connsiteX3" fmla="*/ 1407886 w 2815771"/>
                    <a:gd name="connsiteY3" fmla="*/ 2728686 h 2728686"/>
                    <a:gd name="connsiteX4" fmla="*/ 0 w 2815771"/>
                    <a:gd name="connsiteY4" fmla="*/ 1364343 h 2728686"/>
                    <a:gd name="connsiteX0" fmla="*/ 246368 w 3062140"/>
                    <a:gd name="connsiteY0" fmla="*/ 1364343 h 2728686"/>
                    <a:gd name="connsiteX1" fmla="*/ 1654254 w 3062140"/>
                    <a:gd name="connsiteY1" fmla="*/ 0 h 2728686"/>
                    <a:gd name="connsiteX2" fmla="*/ 3062140 w 3062140"/>
                    <a:gd name="connsiteY2" fmla="*/ 1364343 h 2728686"/>
                    <a:gd name="connsiteX3" fmla="*/ 1654254 w 3062140"/>
                    <a:gd name="connsiteY3" fmla="*/ 2728686 h 2728686"/>
                    <a:gd name="connsiteX4" fmla="*/ 246368 w 3062140"/>
                    <a:gd name="connsiteY4" fmla="*/ 1364343 h 2728686"/>
                    <a:gd name="connsiteX0" fmla="*/ 363057 w 3178829"/>
                    <a:gd name="connsiteY0" fmla="*/ 1364343 h 2728686"/>
                    <a:gd name="connsiteX1" fmla="*/ 1770943 w 3178829"/>
                    <a:gd name="connsiteY1" fmla="*/ 0 h 2728686"/>
                    <a:gd name="connsiteX2" fmla="*/ 3178829 w 3178829"/>
                    <a:gd name="connsiteY2" fmla="*/ 1364343 h 2728686"/>
                    <a:gd name="connsiteX3" fmla="*/ 1770943 w 3178829"/>
                    <a:gd name="connsiteY3" fmla="*/ 2728686 h 2728686"/>
                    <a:gd name="connsiteX4" fmla="*/ 363057 w 3178829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218083 w 3033855"/>
                    <a:gd name="connsiteY0" fmla="*/ 1364343 h 2728686"/>
                    <a:gd name="connsiteX1" fmla="*/ 1625969 w 3033855"/>
                    <a:gd name="connsiteY1" fmla="*/ 0 h 2728686"/>
                    <a:gd name="connsiteX2" fmla="*/ 3033855 w 3033855"/>
                    <a:gd name="connsiteY2" fmla="*/ 1364343 h 2728686"/>
                    <a:gd name="connsiteX3" fmla="*/ 1625969 w 3033855"/>
                    <a:gd name="connsiteY3" fmla="*/ 2728686 h 2728686"/>
                    <a:gd name="connsiteX4" fmla="*/ 218083 w 3033855"/>
                    <a:gd name="connsiteY4" fmla="*/ 1364343 h 2728686"/>
                    <a:gd name="connsiteX0" fmla="*/ 9475 w 2825247"/>
                    <a:gd name="connsiteY0" fmla="*/ 1364343 h 2728686"/>
                    <a:gd name="connsiteX1" fmla="*/ 1417361 w 2825247"/>
                    <a:gd name="connsiteY1" fmla="*/ 0 h 2728686"/>
                    <a:gd name="connsiteX2" fmla="*/ 2825247 w 2825247"/>
                    <a:gd name="connsiteY2" fmla="*/ 1364343 h 2728686"/>
                    <a:gd name="connsiteX3" fmla="*/ 1417361 w 2825247"/>
                    <a:gd name="connsiteY3" fmla="*/ 2728686 h 2728686"/>
                    <a:gd name="connsiteX4" fmla="*/ 9475 w 2825247"/>
                    <a:gd name="connsiteY4" fmla="*/ 1364343 h 2728686"/>
                    <a:gd name="connsiteX0" fmla="*/ 77106 w 2892878"/>
                    <a:gd name="connsiteY0" fmla="*/ 1364343 h 2728686"/>
                    <a:gd name="connsiteX1" fmla="*/ 1484992 w 2892878"/>
                    <a:gd name="connsiteY1" fmla="*/ 0 h 2728686"/>
                    <a:gd name="connsiteX2" fmla="*/ 2892878 w 2892878"/>
                    <a:gd name="connsiteY2" fmla="*/ 1364343 h 2728686"/>
                    <a:gd name="connsiteX3" fmla="*/ 1484992 w 2892878"/>
                    <a:gd name="connsiteY3" fmla="*/ 2728686 h 2728686"/>
                    <a:gd name="connsiteX4" fmla="*/ 77106 w 2892878"/>
                    <a:gd name="connsiteY4" fmla="*/ 1364343 h 2728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92878" h="2728686">
                      <a:moveTo>
                        <a:pt x="77106" y="1364343"/>
                      </a:moveTo>
                      <a:cubicBezTo>
                        <a:pt x="439963" y="654379"/>
                        <a:pt x="707438" y="0"/>
                        <a:pt x="1484992" y="0"/>
                      </a:cubicBezTo>
                      <a:cubicBezTo>
                        <a:pt x="2262546" y="0"/>
                        <a:pt x="2892878" y="610837"/>
                        <a:pt x="2892878" y="1364343"/>
                      </a:cubicBezTo>
                      <a:cubicBezTo>
                        <a:pt x="2747735" y="2045278"/>
                        <a:pt x="2262546" y="2728686"/>
                        <a:pt x="1484992" y="2728686"/>
                      </a:cubicBezTo>
                      <a:cubicBezTo>
                        <a:pt x="707438" y="2728686"/>
                        <a:pt x="-285751" y="2074307"/>
                        <a:pt x="77106" y="1364343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2F2D7B"/>
                    </a:gs>
                    <a:gs pos="100000">
                      <a:srgbClr val="8A5EBA"/>
                    </a:gs>
                  </a:gsLst>
                  <a:lin ang="5400000" scaled="0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Nikosh" panose="02000000000000000000" pitchFamily="2" charset="0"/>
                    <a:cs typeface="Nikosh" panose="02000000000000000000" pitchFamily="2" charset="0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0B212B8-754C-EE45-9D51-01C6C8F332FC}"/>
                    </a:ext>
                  </a:extLst>
                </p:cNvPr>
                <p:cNvSpPr/>
                <p:nvPr/>
              </p:nvSpPr>
              <p:spPr>
                <a:xfrm>
                  <a:off x="2098448" y="978829"/>
                  <a:ext cx="1014186" cy="1014186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Nikosh" panose="02000000000000000000" pitchFamily="2" charset="0"/>
                    <a:cs typeface="Nikosh" panose="02000000000000000000" pitchFamily="2" charset="0"/>
                  </a:endParaRPr>
                </a:p>
              </p:txBody>
            </p:sp>
          </p:grpSp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63964506-8E67-9FA1-DAEB-16B47441B9D9}"/>
                  </a:ext>
                </a:extLst>
              </p:cNvPr>
              <p:cNvSpPr/>
              <p:nvPr/>
            </p:nvSpPr>
            <p:spPr>
              <a:xfrm rot="2291565">
                <a:off x="2505670" y="660242"/>
                <a:ext cx="2595695" cy="2665547"/>
              </a:xfrm>
              <a:custGeom>
                <a:avLst/>
                <a:gdLst>
                  <a:gd name="connsiteX0" fmla="*/ 0 w 2815771"/>
                  <a:gd name="connsiteY0" fmla="*/ 1364343 h 2728686"/>
                  <a:gd name="connsiteX1" fmla="*/ 1407886 w 2815771"/>
                  <a:gd name="connsiteY1" fmla="*/ 0 h 2728686"/>
                  <a:gd name="connsiteX2" fmla="*/ 2815772 w 2815771"/>
                  <a:gd name="connsiteY2" fmla="*/ 1364343 h 2728686"/>
                  <a:gd name="connsiteX3" fmla="*/ 1407886 w 2815771"/>
                  <a:gd name="connsiteY3" fmla="*/ 2728686 h 2728686"/>
                  <a:gd name="connsiteX4" fmla="*/ 0 w 2815771"/>
                  <a:gd name="connsiteY4" fmla="*/ 1364343 h 2728686"/>
                  <a:gd name="connsiteX0" fmla="*/ 246368 w 3062140"/>
                  <a:gd name="connsiteY0" fmla="*/ 1364343 h 2728686"/>
                  <a:gd name="connsiteX1" fmla="*/ 1654254 w 3062140"/>
                  <a:gd name="connsiteY1" fmla="*/ 0 h 2728686"/>
                  <a:gd name="connsiteX2" fmla="*/ 3062140 w 3062140"/>
                  <a:gd name="connsiteY2" fmla="*/ 1364343 h 2728686"/>
                  <a:gd name="connsiteX3" fmla="*/ 1654254 w 3062140"/>
                  <a:gd name="connsiteY3" fmla="*/ 2728686 h 2728686"/>
                  <a:gd name="connsiteX4" fmla="*/ 246368 w 3062140"/>
                  <a:gd name="connsiteY4" fmla="*/ 1364343 h 2728686"/>
                  <a:gd name="connsiteX0" fmla="*/ 363057 w 3178829"/>
                  <a:gd name="connsiteY0" fmla="*/ 1364343 h 2728686"/>
                  <a:gd name="connsiteX1" fmla="*/ 1770943 w 3178829"/>
                  <a:gd name="connsiteY1" fmla="*/ 0 h 2728686"/>
                  <a:gd name="connsiteX2" fmla="*/ 3178829 w 3178829"/>
                  <a:gd name="connsiteY2" fmla="*/ 1364343 h 2728686"/>
                  <a:gd name="connsiteX3" fmla="*/ 1770943 w 3178829"/>
                  <a:gd name="connsiteY3" fmla="*/ 2728686 h 2728686"/>
                  <a:gd name="connsiteX4" fmla="*/ 363057 w 3178829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  <a:gd name="connsiteX0" fmla="*/ 218083 w 3033855"/>
                  <a:gd name="connsiteY0" fmla="*/ 1364343 h 2728686"/>
                  <a:gd name="connsiteX1" fmla="*/ 1625969 w 3033855"/>
                  <a:gd name="connsiteY1" fmla="*/ 0 h 2728686"/>
                  <a:gd name="connsiteX2" fmla="*/ 3033855 w 3033855"/>
                  <a:gd name="connsiteY2" fmla="*/ 1364343 h 2728686"/>
                  <a:gd name="connsiteX3" fmla="*/ 1625969 w 3033855"/>
                  <a:gd name="connsiteY3" fmla="*/ 2728686 h 2728686"/>
                  <a:gd name="connsiteX4" fmla="*/ 218083 w 3033855"/>
                  <a:gd name="connsiteY4" fmla="*/ 1364343 h 2728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3855" h="2728686">
                    <a:moveTo>
                      <a:pt x="218083" y="1364343"/>
                    </a:moveTo>
                    <a:cubicBezTo>
                      <a:pt x="972826" y="625351"/>
                      <a:pt x="848415" y="0"/>
                      <a:pt x="1625969" y="0"/>
                    </a:cubicBezTo>
                    <a:cubicBezTo>
                      <a:pt x="2403523" y="0"/>
                      <a:pt x="3033855" y="610837"/>
                      <a:pt x="3033855" y="1364343"/>
                    </a:cubicBezTo>
                    <a:cubicBezTo>
                      <a:pt x="2888712" y="2045278"/>
                      <a:pt x="2403523" y="2728686"/>
                      <a:pt x="1625969" y="2728686"/>
                    </a:cubicBezTo>
                    <a:cubicBezTo>
                      <a:pt x="848415" y="2728686"/>
                      <a:pt x="-536660" y="2103335"/>
                      <a:pt x="218083" y="136434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F2D7B"/>
                  </a:gs>
                  <a:gs pos="100000">
                    <a:srgbClr val="8A5EBA"/>
                  </a:gs>
                </a:gsLst>
                <a:lin ang="5400000" scaled="0"/>
                <a:tileRect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51CFC5-B8C7-BA79-40AE-AE49DF08D7A6}"/>
                </a:ext>
              </a:extLst>
            </p:cNvPr>
            <p:cNvSpPr/>
            <p:nvPr/>
          </p:nvSpPr>
          <p:spPr>
            <a:xfrm>
              <a:off x="1482883" y="871026"/>
              <a:ext cx="1437549" cy="16304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দলীয়</a:t>
              </a:r>
              <a:r>
                <a:rPr lang="en-US" sz="36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endParaRPr lang="bn-IN" sz="36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  <a:p>
              <a:pPr algn="ctr"/>
              <a:r>
                <a:rPr lang="en-US" sz="36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কাজ</a:t>
              </a:r>
              <a:r>
                <a:rPr lang="en-US" sz="36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937B471-C2C2-B0AC-C239-CE5795F4BDD0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  <a:ln>
            <a:solidFill>
              <a:srgbClr val="0084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A02F0-6979-3A37-6B60-3AF473F91053}"/>
              </a:ext>
            </a:extLst>
          </p:cNvPr>
          <p:cNvSpPr txBox="1"/>
          <p:nvPr/>
        </p:nvSpPr>
        <p:spPr>
          <a:xfrm>
            <a:off x="1620686" y="529204"/>
            <a:ext cx="899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প্রতিটা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বেঞ্চ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একটা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দল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08052-B9B2-A70C-73CC-A27A00E3DE0D}"/>
              </a:ext>
            </a:extLst>
          </p:cNvPr>
          <p:cNvSpPr txBox="1"/>
          <p:nvPr/>
        </p:nvSpPr>
        <p:spPr>
          <a:xfrm>
            <a:off x="1579714" y="1332835"/>
            <a:ext cx="899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এবার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টেবিলের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উপর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কার্ডগুলো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ক্রমানুসারে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সাজাও</a:t>
            </a:r>
            <a:r>
              <a:rPr lang="en-US" sz="4800" b="1" dirty="0">
                <a:solidFill>
                  <a:srgbClr val="0070C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4CF401B-C767-11F2-A259-D5659DE7CAA9}"/>
              </a:ext>
            </a:extLst>
          </p:cNvPr>
          <p:cNvGrpSpPr/>
          <p:nvPr/>
        </p:nvGrpSpPr>
        <p:grpSpPr>
          <a:xfrm>
            <a:off x="866989" y="3751214"/>
            <a:ext cx="1501852" cy="1921671"/>
            <a:chOff x="866989" y="3751214"/>
            <a:chExt cx="1501852" cy="192167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FACCABD-F0F8-0175-E32F-FAF80C94474F}"/>
                </a:ext>
              </a:extLst>
            </p:cNvPr>
            <p:cNvSpPr/>
            <p:nvPr/>
          </p:nvSpPr>
          <p:spPr>
            <a:xfrm>
              <a:off x="866989" y="3751214"/>
              <a:ext cx="1501852" cy="17321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A3E2B5-6D56-9C15-32DC-AF0B2F646FA1}"/>
                </a:ext>
              </a:extLst>
            </p:cNvPr>
            <p:cNvSpPr txBox="1"/>
            <p:nvPr/>
          </p:nvSpPr>
          <p:spPr>
            <a:xfrm>
              <a:off x="1042894" y="3810837"/>
              <a:ext cx="106471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b="1" dirty="0">
                  <a:solidFill>
                    <a:schemeClr val="accent2">
                      <a:lumMod val="50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অ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F5613D-0B45-C49B-CCFF-9654645DAD7C}"/>
              </a:ext>
            </a:extLst>
          </p:cNvPr>
          <p:cNvGrpSpPr/>
          <p:nvPr/>
        </p:nvGrpSpPr>
        <p:grpSpPr>
          <a:xfrm>
            <a:off x="2646639" y="3751214"/>
            <a:ext cx="1501852" cy="1956307"/>
            <a:chOff x="2646639" y="3751214"/>
            <a:chExt cx="1501852" cy="195630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EB878FF-D08A-EB70-642B-2C31E1B89D7F}"/>
                </a:ext>
              </a:extLst>
            </p:cNvPr>
            <p:cNvSpPr/>
            <p:nvPr/>
          </p:nvSpPr>
          <p:spPr>
            <a:xfrm>
              <a:off x="2646639" y="3751214"/>
              <a:ext cx="1501852" cy="17321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0E61AB-5A54-B9FD-859D-E4F4FE3AF5D4}"/>
                </a:ext>
              </a:extLst>
            </p:cNvPr>
            <p:cNvSpPr txBox="1"/>
            <p:nvPr/>
          </p:nvSpPr>
          <p:spPr>
            <a:xfrm>
              <a:off x="2730555" y="3845473"/>
              <a:ext cx="133402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b="1" dirty="0">
                  <a:solidFill>
                    <a:schemeClr val="accent2">
                      <a:lumMod val="50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আ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3967F6-E3AB-24CC-820E-DC679FC50578}"/>
              </a:ext>
            </a:extLst>
          </p:cNvPr>
          <p:cNvGrpSpPr/>
          <p:nvPr/>
        </p:nvGrpSpPr>
        <p:grpSpPr>
          <a:xfrm>
            <a:off x="4426289" y="3751214"/>
            <a:ext cx="1501852" cy="1998778"/>
            <a:chOff x="4426289" y="3751214"/>
            <a:chExt cx="1501852" cy="199877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F1D4948-026A-0108-F73C-77944E656BDF}"/>
                </a:ext>
              </a:extLst>
            </p:cNvPr>
            <p:cNvSpPr/>
            <p:nvPr/>
          </p:nvSpPr>
          <p:spPr>
            <a:xfrm>
              <a:off x="4426289" y="3751214"/>
              <a:ext cx="1501852" cy="17321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088B8F-9BB3-8452-EE33-F4EDD5A8E757}"/>
                </a:ext>
              </a:extLst>
            </p:cNvPr>
            <p:cNvSpPr txBox="1"/>
            <p:nvPr/>
          </p:nvSpPr>
          <p:spPr>
            <a:xfrm>
              <a:off x="4790209" y="3887944"/>
              <a:ext cx="85792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b="1" dirty="0">
                  <a:solidFill>
                    <a:schemeClr val="accent2">
                      <a:lumMod val="50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ই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502164-3C59-7E94-B1C1-AAA54CACE8AC}"/>
              </a:ext>
            </a:extLst>
          </p:cNvPr>
          <p:cNvGrpSpPr/>
          <p:nvPr/>
        </p:nvGrpSpPr>
        <p:grpSpPr>
          <a:xfrm>
            <a:off x="6205939" y="3751214"/>
            <a:ext cx="1501852" cy="1998778"/>
            <a:chOff x="6205939" y="3751214"/>
            <a:chExt cx="1501852" cy="1998778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087D8BA-2F42-A517-14D9-C05C81CDBE0A}"/>
                </a:ext>
              </a:extLst>
            </p:cNvPr>
            <p:cNvSpPr/>
            <p:nvPr/>
          </p:nvSpPr>
          <p:spPr>
            <a:xfrm>
              <a:off x="6205939" y="3751214"/>
              <a:ext cx="1501852" cy="17321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B9AB2D1-D914-6DFF-0D10-C091D8FA2B28}"/>
                </a:ext>
              </a:extLst>
            </p:cNvPr>
            <p:cNvSpPr txBox="1"/>
            <p:nvPr/>
          </p:nvSpPr>
          <p:spPr>
            <a:xfrm>
              <a:off x="6445381" y="3887944"/>
              <a:ext cx="97013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b="1" dirty="0">
                  <a:solidFill>
                    <a:schemeClr val="accent2">
                      <a:lumMod val="50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ঈ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9230DE-F3BD-04D7-347C-34F5A97BFBB4}"/>
              </a:ext>
            </a:extLst>
          </p:cNvPr>
          <p:cNvGrpSpPr/>
          <p:nvPr/>
        </p:nvGrpSpPr>
        <p:grpSpPr>
          <a:xfrm>
            <a:off x="7985590" y="3751214"/>
            <a:ext cx="1501852" cy="1998778"/>
            <a:chOff x="7985590" y="3751214"/>
            <a:chExt cx="1501852" cy="1998778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AC5942F-AF2B-34E8-104A-D7BDF1756810}"/>
                </a:ext>
              </a:extLst>
            </p:cNvPr>
            <p:cNvSpPr/>
            <p:nvPr/>
          </p:nvSpPr>
          <p:spPr>
            <a:xfrm>
              <a:off x="7985590" y="3751214"/>
              <a:ext cx="1501852" cy="17321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FD60AE-1802-4376-FEDE-977461B3B579}"/>
                </a:ext>
              </a:extLst>
            </p:cNvPr>
            <p:cNvSpPr txBox="1"/>
            <p:nvPr/>
          </p:nvSpPr>
          <p:spPr>
            <a:xfrm>
              <a:off x="8288508" y="3887944"/>
              <a:ext cx="91082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b="1" dirty="0">
                  <a:solidFill>
                    <a:schemeClr val="accent2">
                      <a:lumMod val="50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উ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114E5C2-6698-E289-EB61-282F1574AC8E}"/>
              </a:ext>
            </a:extLst>
          </p:cNvPr>
          <p:cNvGrpSpPr/>
          <p:nvPr/>
        </p:nvGrpSpPr>
        <p:grpSpPr>
          <a:xfrm>
            <a:off x="9765240" y="3751214"/>
            <a:ext cx="1501852" cy="1998778"/>
            <a:chOff x="9765240" y="3751214"/>
            <a:chExt cx="1501852" cy="199877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9A7C34B-7B71-B72A-AF5B-49C3CF421AF2}"/>
                </a:ext>
              </a:extLst>
            </p:cNvPr>
            <p:cNvSpPr/>
            <p:nvPr/>
          </p:nvSpPr>
          <p:spPr>
            <a:xfrm>
              <a:off x="9765240" y="3751214"/>
              <a:ext cx="1501852" cy="173214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9E3D1E-A674-9FCE-B681-F1D4F39AD662}"/>
                </a:ext>
              </a:extLst>
            </p:cNvPr>
            <p:cNvSpPr txBox="1"/>
            <p:nvPr/>
          </p:nvSpPr>
          <p:spPr>
            <a:xfrm>
              <a:off x="10002243" y="3887944"/>
              <a:ext cx="1027845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b="1" dirty="0">
                  <a:solidFill>
                    <a:schemeClr val="accent2">
                      <a:lumMod val="50000"/>
                    </a:schemeClr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697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8" fill="hold">
                          <p:stCondLst>
                            <p:cond delay="indefinite"/>
                          </p:stCondLst>
                          <p:childTnLst>
                            <p:par>
                              <p:cTn id="2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0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0" fill="hold">
                          <p:stCondLst>
                            <p:cond delay="indefinite"/>
                          </p:stCondLst>
                          <p:childTnLst>
                            <p:par>
                              <p:cTn id="4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2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6" fill="hold">
                          <p:stCondLst>
                            <p:cond delay="indefinite"/>
                          </p:stCondLst>
                          <p:childTnLst>
                            <p:par>
                              <p:cTn id="4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2" fill="hold">
                          <p:stCondLst>
                            <p:cond delay="indefinite"/>
                          </p:stCondLst>
                          <p:childTnLst>
                            <p:par>
                              <p:cTn id="5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4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8673E2-27F4-E3D9-143D-E1B3CEC3D158}"/>
              </a:ext>
            </a:extLst>
          </p:cNvPr>
          <p:cNvGrpSpPr/>
          <p:nvPr/>
        </p:nvGrpSpPr>
        <p:grpSpPr>
          <a:xfrm>
            <a:off x="1606312" y="-304800"/>
            <a:ext cx="9442688" cy="7526501"/>
            <a:chOff x="1488956" y="762000"/>
            <a:chExt cx="9214088" cy="6358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7E0D63-E0B6-A439-5151-E34E79D1F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8957" y="762000"/>
              <a:ext cx="9214087" cy="6358411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E197444-B50F-BE0B-9E01-CF29B81B07EB}"/>
                </a:ext>
              </a:extLst>
            </p:cNvPr>
            <p:cNvSpPr/>
            <p:nvPr/>
          </p:nvSpPr>
          <p:spPr>
            <a:xfrm>
              <a:off x="1488956" y="1432347"/>
              <a:ext cx="9214087" cy="3673053"/>
            </a:xfrm>
            <a:custGeom>
              <a:avLst/>
              <a:gdLst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073841 w 9317182"/>
                <a:gd name="connsiteY9" fmla="*/ 3387361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073841 w 9317182"/>
                <a:gd name="connsiteY10" fmla="*/ 3581967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6944591 w 9317182"/>
                <a:gd name="connsiteY8" fmla="*/ 3387361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81967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7008802 w 9317182"/>
                <a:gd name="connsiteY8" fmla="*/ 338323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4459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7025699 w 9317182"/>
                <a:gd name="connsiteY7" fmla="*/ 3533297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28371 w 9317182"/>
                <a:gd name="connsiteY7" fmla="*/ 3548941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5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  <a:gd name="connsiteX0" fmla="*/ 0 w 9317182"/>
                <a:gd name="connsiteY0" fmla="*/ 0 h 3581967"/>
                <a:gd name="connsiteX1" fmla="*/ 2905991 w 9317182"/>
                <a:gd name="connsiteY1" fmla="*/ 0 h 3581967"/>
                <a:gd name="connsiteX2" fmla="*/ 2905991 w 9317182"/>
                <a:gd name="connsiteY2" fmla="*/ 118496 h 3581967"/>
                <a:gd name="connsiteX3" fmla="*/ 6258791 w 9317182"/>
                <a:gd name="connsiteY3" fmla="*/ 118496 h 3581967"/>
                <a:gd name="connsiteX4" fmla="*/ 6258791 w 9317182"/>
                <a:gd name="connsiteY4" fmla="*/ 0 h 3581967"/>
                <a:gd name="connsiteX5" fmla="*/ 9317182 w 9317182"/>
                <a:gd name="connsiteY5" fmla="*/ 0 h 3581967"/>
                <a:gd name="connsiteX6" fmla="*/ 9317182 w 9317182"/>
                <a:gd name="connsiteY6" fmla="*/ 3581967 h 3581967"/>
                <a:gd name="connsiteX7" fmla="*/ 6961995 w 9317182"/>
                <a:gd name="connsiteY7" fmla="*/ 3565156 h 3581967"/>
                <a:gd name="connsiteX8" fmla="*/ 6961716 w 9317182"/>
                <a:gd name="connsiteY8" fmla="*/ 3387363 h 3581967"/>
                <a:gd name="connsiteX9" fmla="*/ 2176578 w 9317182"/>
                <a:gd name="connsiteY9" fmla="*/ 3379105 h 3581967"/>
                <a:gd name="connsiteX10" fmla="*/ 2176578 w 9317182"/>
                <a:gd name="connsiteY10" fmla="*/ 3540684 h 3581967"/>
                <a:gd name="connsiteX11" fmla="*/ 0 w 9317182"/>
                <a:gd name="connsiteY11" fmla="*/ 3581967 h 3581967"/>
                <a:gd name="connsiteX12" fmla="*/ 0 w 9317182"/>
                <a:gd name="connsiteY12" fmla="*/ 0 h 358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17182" h="3581967">
                  <a:moveTo>
                    <a:pt x="0" y="0"/>
                  </a:moveTo>
                  <a:lnTo>
                    <a:pt x="2905991" y="0"/>
                  </a:lnTo>
                  <a:lnTo>
                    <a:pt x="2905991" y="118496"/>
                  </a:lnTo>
                  <a:lnTo>
                    <a:pt x="6258791" y="118496"/>
                  </a:lnTo>
                  <a:lnTo>
                    <a:pt x="6258791" y="0"/>
                  </a:lnTo>
                  <a:lnTo>
                    <a:pt x="9317182" y="0"/>
                  </a:lnTo>
                  <a:lnTo>
                    <a:pt x="9317182" y="3581967"/>
                  </a:lnTo>
                  <a:lnTo>
                    <a:pt x="6961995" y="3565156"/>
                  </a:lnTo>
                  <a:lnTo>
                    <a:pt x="6961716" y="3387363"/>
                  </a:lnTo>
                  <a:lnTo>
                    <a:pt x="2176578" y="3379105"/>
                  </a:lnTo>
                  <a:lnTo>
                    <a:pt x="2176578" y="3540684"/>
                  </a:lnTo>
                  <a:lnTo>
                    <a:pt x="0" y="3581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230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D976C-7481-84F4-CA89-8344C676FF81}"/>
              </a:ext>
            </a:extLst>
          </p:cNvPr>
          <p:cNvSpPr txBox="1"/>
          <p:nvPr/>
        </p:nvSpPr>
        <p:spPr>
          <a:xfrm>
            <a:off x="1831854" y="558826"/>
            <a:ext cx="899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আমি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বোর্ডে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কয়েকটি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লিখছি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,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তোমরা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মনোযোগ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সহকারে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দেখ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D6654E-8312-A67F-82DA-4F95792EF16C}"/>
              </a:ext>
            </a:extLst>
          </p:cNvPr>
          <p:cNvSpPr txBox="1"/>
          <p:nvPr/>
        </p:nvSpPr>
        <p:spPr>
          <a:xfrm>
            <a:off x="1368544" y="703703"/>
            <a:ext cx="9680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এবার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তোমরা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নিজ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নিজ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খাতায়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লিখে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নাও</a:t>
            </a:r>
            <a:r>
              <a:rPr lang="en-US" sz="48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EEAB58-376C-3755-6912-798DFB78F28C}"/>
              </a:ext>
            </a:extLst>
          </p:cNvPr>
          <p:cNvSpPr txBox="1"/>
          <p:nvPr/>
        </p:nvSpPr>
        <p:spPr>
          <a:xfrm>
            <a:off x="2619728" y="1985264"/>
            <a:ext cx="695254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ঐ ঋ অ উ ঔ</a:t>
            </a:r>
          </a:p>
        </p:txBody>
      </p:sp>
    </p:spTree>
    <p:extLst>
      <p:ext uri="{BB962C8B-B14F-4D97-AF65-F5344CB8AC3E}">
        <p14:creationId xmlns:p14="http://schemas.microsoft.com/office/powerpoint/2010/main" val="3449022129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14" grpId="0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" presetClass="exit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" grpId="1"/>
          <p:bldP spid="14" grpId="0"/>
          <p:bldP spid="2" grpId="0"/>
        </p:bldLst>
      </p:timing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EE27EF-0795-1953-DC04-9369FBE8D23F}"/>
              </a:ext>
            </a:extLst>
          </p:cNvPr>
          <p:cNvGrpSpPr/>
          <p:nvPr/>
        </p:nvGrpSpPr>
        <p:grpSpPr>
          <a:xfrm>
            <a:off x="4953000" y="409161"/>
            <a:ext cx="6629400" cy="6372639"/>
            <a:chOff x="3816226" y="1536650"/>
            <a:chExt cx="4756337" cy="4945018"/>
          </a:xfrm>
        </p:grpSpPr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633310D4-8529-D61F-4C9C-C00FE8D4FB9C}"/>
                </a:ext>
              </a:extLst>
            </p:cNvPr>
            <p:cNvSpPr/>
            <p:nvPr/>
          </p:nvSpPr>
          <p:spPr>
            <a:xfrm>
              <a:off x="3816226" y="5719667"/>
              <a:ext cx="4756337" cy="762001"/>
            </a:xfrm>
            <a:prstGeom prst="trapezoid">
              <a:avLst>
                <a:gd name="adj" fmla="val 125000"/>
              </a:avLst>
            </a:prstGeom>
            <a:solidFill>
              <a:schemeClr val="tx1"/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BCE734C-33D4-A9D7-2A5E-94CC83722A77}"/>
                </a:ext>
              </a:extLst>
            </p:cNvPr>
            <p:cNvGrpSpPr/>
            <p:nvPr/>
          </p:nvGrpSpPr>
          <p:grpSpPr>
            <a:xfrm>
              <a:off x="4572000" y="1536650"/>
              <a:ext cx="3505200" cy="4572000"/>
              <a:chOff x="4572000" y="1828800"/>
              <a:chExt cx="3505200" cy="4572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07A7BD3-9836-4024-F5B0-0F0146D8A99A}"/>
                  </a:ext>
                </a:extLst>
              </p:cNvPr>
              <p:cNvSpPr/>
              <p:nvPr/>
            </p:nvSpPr>
            <p:spPr>
              <a:xfrm>
                <a:off x="4572000" y="1828800"/>
                <a:ext cx="3505200" cy="4572000"/>
              </a:xfrm>
              <a:prstGeom prst="rect">
                <a:avLst/>
              </a:prstGeom>
              <a:solidFill>
                <a:srgbClr val="FFFFC9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78CF32F-F7B9-C6B9-C2F9-CD443CB39548}"/>
                  </a:ext>
                </a:extLst>
              </p:cNvPr>
              <p:cNvCxnSpPr/>
              <p:nvPr/>
            </p:nvCxnSpPr>
            <p:spPr>
              <a:xfrm>
                <a:off x="4572000" y="2362200"/>
                <a:ext cx="35052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425513F-CCA4-6262-760F-ED3436FE3E8A}"/>
                  </a:ext>
                </a:extLst>
              </p:cNvPr>
              <p:cNvCxnSpPr/>
              <p:nvPr/>
            </p:nvCxnSpPr>
            <p:spPr>
              <a:xfrm>
                <a:off x="4572000" y="2590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01F38AB-4781-6BEC-2BAB-1189CE1F6B83}"/>
                  </a:ext>
                </a:extLst>
              </p:cNvPr>
              <p:cNvCxnSpPr/>
              <p:nvPr/>
            </p:nvCxnSpPr>
            <p:spPr>
              <a:xfrm>
                <a:off x="4572000" y="2819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B211C34-A058-080F-C76F-27D03D4A7704}"/>
                  </a:ext>
                </a:extLst>
              </p:cNvPr>
              <p:cNvCxnSpPr/>
              <p:nvPr/>
            </p:nvCxnSpPr>
            <p:spPr>
              <a:xfrm>
                <a:off x="4572000" y="3048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81294D8-1FBE-6954-E177-507BEEDCF135}"/>
                  </a:ext>
                </a:extLst>
              </p:cNvPr>
              <p:cNvCxnSpPr/>
              <p:nvPr/>
            </p:nvCxnSpPr>
            <p:spPr>
              <a:xfrm>
                <a:off x="4572000" y="3276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F87650D-BC73-2DA8-FFE7-894FFB77068D}"/>
                  </a:ext>
                </a:extLst>
              </p:cNvPr>
              <p:cNvCxnSpPr/>
              <p:nvPr/>
            </p:nvCxnSpPr>
            <p:spPr>
              <a:xfrm>
                <a:off x="4572000" y="3505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1F80D10-4EDD-B296-4466-AFE7397E3D3C}"/>
                  </a:ext>
                </a:extLst>
              </p:cNvPr>
              <p:cNvCxnSpPr/>
              <p:nvPr/>
            </p:nvCxnSpPr>
            <p:spPr>
              <a:xfrm>
                <a:off x="4572000" y="3733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BDD4586-BFC9-1A92-4BCE-D7403A804304}"/>
                  </a:ext>
                </a:extLst>
              </p:cNvPr>
              <p:cNvCxnSpPr/>
              <p:nvPr/>
            </p:nvCxnSpPr>
            <p:spPr>
              <a:xfrm>
                <a:off x="4572000" y="3962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A806C39-F10B-3448-5680-7EACB20DE171}"/>
                  </a:ext>
                </a:extLst>
              </p:cNvPr>
              <p:cNvCxnSpPr/>
              <p:nvPr/>
            </p:nvCxnSpPr>
            <p:spPr>
              <a:xfrm>
                <a:off x="4572000" y="4191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0F02DF0-E48C-E879-2CE4-793A8E05A55A}"/>
                  </a:ext>
                </a:extLst>
              </p:cNvPr>
              <p:cNvCxnSpPr/>
              <p:nvPr/>
            </p:nvCxnSpPr>
            <p:spPr>
              <a:xfrm>
                <a:off x="4572000" y="4419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A8A1CB1-2A37-28D7-026B-FCEAAE363611}"/>
                  </a:ext>
                </a:extLst>
              </p:cNvPr>
              <p:cNvCxnSpPr/>
              <p:nvPr/>
            </p:nvCxnSpPr>
            <p:spPr>
              <a:xfrm>
                <a:off x="4572000" y="4648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58D094F-7E61-1B79-9AA1-C90CBFF534C9}"/>
                  </a:ext>
                </a:extLst>
              </p:cNvPr>
              <p:cNvCxnSpPr/>
              <p:nvPr/>
            </p:nvCxnSpPr>
            <p:spPr>
              <a:xfrm>
                <a:off x="4572000" y="4876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03A5F35-4AE9-6B55-93B5-2C0781638CB3}"/>
                  </a:ext>
                </a:extLst>
              </p:cNvPr>
              <p:cNvCxnSpPr/>
              <p:nvPr/>
            </p:nvCxnSpPr>
            <p:spPr>
              <a:xfrm>
                <a:off x="4572000" y="51054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11B66ED-45A5-868B-489B-0CFF846544E0}"/>
                  </a:ext>
                </a:extLst>
              </p:cNvPr>
              <p:cNvCxnSpPr/>
              <p:nvPr/>
            </p:nvCxnSpPr>
            <p:spPr>
              <a:xfrm>
                <a:off x="4572000" y="53340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C75489D-186B-22D3-DBEC-EF1C121A368C}"/>
                  </a:ext>
                </a:extLst>
              </p:cNvPr>
              <p:cNvCxnSpPr/>
              <p:nvPr/>
            </p:nvCxnSpPr>
            <p:spPr>
              <a:xfrm>
                <a:off x="4572000" y="55626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1C4BF206-F2DB-B902-211D-AD51AD9FDA0B}"/>
                  </a:ext>
                </a:extLst>
              </p:cNvPr>
              <p:cNvCxnSpPr/>
              <p:nvPr/>
            </p:nvCxnSpPr>
            <p:spPr>
              <a:xfrm>
                <a:off x="4572000" y="57912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3AF2D7B-183E-B44E-3CD7-B85E0B5FF384}"/>
                  </a:ext>
                </a:extLst>
              </p:cNvPr>
              <p:cNvCxnSpPr/>
              <p:nvPr/>
            </p:nvCxnSpPr>
            <p:spPr>
              <a:xfrm>
                <a:off x="4572000" y="6019800"/>
                <a:ext cx="350520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571F768-8BF4-3FDC-D5F9-EDC0E7DF46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29200" y="1828800"/>
                <a:ext cx="0" cy="4572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101392E-945A-703B-216D-8F543DF7F0D8}"/>
              </a:ext>
            </a:extLst>
          </p:cNvPr>
          <p:cNvSpPr txBox="1"/>
          <p:nvPr/>
        </p:nvSpPr>
        <p:spPr>
          <a:xfrm>
            <a:off x="6668187" y="1704636"/>
            <a:ext cx="4168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2">
                    <a:lumMod val="10000"/>
                  </a:schemeClr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ঐ   ঋ   অ   উ   ঔ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69D3A8-20D7-F867-9559-E8C629DF3B95}"/>
              </a:ext>
            </a:extLst>
          </p:cNvPr>
          <p:cNvSpPr txBox="1"/>
          <p:nvPr/>
        </p:nvSpPr>
        <p:spPr>
          <a:xfrm>
            <a:off x="587753" y="880944"/>
            <a:ext cx="48855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কয়টি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মনোযোগ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সহকারে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শুনবে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দেখবে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বর্ণগুলোর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কোনটি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সেই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বর্ণের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মধ্যে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পাওয়া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যায়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।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যেই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শব্দে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পাওয়া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যাবে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সেই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শব্দের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বর্ণে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গোল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চিহ্ন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দিবে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7CA85B-55DC-8E80-FEB4-7468ECF3A0F9}"/>
              </a:ext>
            </a:extLst>
          </p:cNvPr>
          <p:cNvSpPr txBox="1"/>
          <p:nvPr/>
        </p:nvSpPr>
        <p:spPr>
          <a:xfrm>
            <a:off x="124239" y="4356196"/>
            <a:ext cx="1397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অরুণ</a:t>
            </a:r>
            <a:endParaRPr lang="en-US" sz="44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C95CC-B9AB-D43B-7790-867AF4A9998D}"/>
              </a:ext>
            </a:extLst>
          </p:cNvPr>
          <p:cNvSpPr txBox="1"/>
          <p:nvPr/>
        </p:nvSpPr>
        <p:spPr>
          <a:xfrm>
            <a:off x="1152261" y="4356196"/>
            <a:ext cx="2134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ঐরাবত</a:t>
            </a:r>
            <a:endParaRPr lang="en-US" sz="44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8E077-1735-309A-6C7D-6D8D21A230E9}"/>
              </a:ext>
            </a:extLst>
          </p:cNvPr>
          <p:cNvSpPr txBox="1"/>
          <p:nvPr/>
        </p:nvSpPr>
        <p:spPr>
          <a:xfrm>
            <a:off x="2755535" y="4356196"/>
            <a:ext cx="13976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ঋতু</a:t>
            </a:r>
            <a:endParaRPr lang="en-US" sz="44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E972C-C8D2-7C8A-AEC3-E43502A2BE87}"/>
              </a:ext>
            </a:extLst>
          </p:cNvPr>
          <p:cNvSpPr txBox="1"/>
          <p:nvPr/>
        </p:nvSpPr>
        <p:spPr>
          <a:xfrm>
            <a:off x="3700015" y="4386192"/>
            <a:ext cx="1397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উট</a:t>
            </a:r>
            <a:endParaRPr lang="en-US" sz="44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54D88-BF63-0A49-9B77-13EDBADB5342}"/>
              </a:ext>
            </a:extLst>
          </p:cNvPr>
          <p:cNvSpPr txBox="1"/>
          <p:nvPr/>
        </p:nvSpPr>
        <p:spPr>
          <a:xfrm>
            <a:off x="4644495" y="4367717"/>
            <a:ext cx="13976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ঔষধ</a:t>
            </a:r>
            <a:endParaRPr lang="en-US" sz="44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4B03F6-9411-98D6-9729-EC3121BBD540}"/>
              </a:ext>
            </a:extLst>
          </p:cNvPr>
          <p:cNvSpPr/>
          <p:nvPr/>
        </p:nvSpPr>
        <p:spPr>
          <a:xfrm>
            <a:off x="6698594" y="1728046"/>
            <a:ext cx="605024" cy="7234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74B7AA-D886-1AD2-6033-515446CFF2FF}"/>
              </a:ext>
            </a:extLst>
          </p:cNvPr>
          <p:cNvSpPr/>
          <p:nvPr/>
        </p:nvSpPr>
        <p:spPr>
          <a:xfrm>
            <a:off x="7624576" y="1720063"/>
            <a:ext cx="605024" cy="7234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B6857-5DD0-1143-A4BC-008385F104B1}"/>
              </a:ext>
            </a:extLst>
          </p:cNvPr>
          <p:cNvSpPr/>
          <p:nvPr/>
        </p:nvSpPr>
        <p:spPr>
          <a:xfrm>
            <a:off x="8483590" y="1737148"/>
            <a:ext cx="605024" cy="7234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B34143-4230-0E26-BDE0-E2D44143F0CD}"/>
              </a:ext>
            </a:extLst>
          </p:cNvPr>
          <p:cNvSpPr/>
          <p:nvPr/>
        </p:nvSpPr>
        <p:spPr>
          <a:xfrm>
            <a:off x="9343128" y="1704636"/>
            <a:ext cx="605024" cy="7234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0CCDB5-2B57-3BC5-7B43-6D3550F14774}"/>
              </a:ext>
            </a:extLst>
          </p:cNvPr>
          <p:cNvSpPr/>
          <p:nvPr/>
        </p:nvSpPr>
        <p:spPr>
          <a:xfrm>
            <a:off x="10231292" y="1696035"/>
            <a:ext cx="605024" cy="7234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97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" grpId="0"/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69D3A8-20D7-F867-9559-E8C629DF3B95}"/>
              </a:ext>
            </a:extLst>
          </p:cNvPr>
          <p:cNvSpPr txBox="1"/>
          <p:nvPr/>
        </p:nvSpPr>
        <p:spPr>
          <a:xfrm>
            <a:off x="314500" y="209091"/>
            <a:ext cx="48855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আমি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কয়টি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শব্দ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বলবো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,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মনোযোগ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সহকারে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শুনবে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এবং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দেখবে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বর্ণগুলোর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কোনটি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সেই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বর্ণের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মধ্যে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পাওয়া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যায়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।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যেই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শব্দে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পাওয়া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যাবে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বইয়ের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২৩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নং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পৃষ্ঠার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নির্দিষ্ট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অংশের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সেই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শব্দের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বর্ণে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গোল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চিহ্ন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দিবে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26D134F-FA51-01F3-A608-46274741E0E9}"/>
              </a:ext>
            </a:extLst>
          </p:cNvPr>
          <p:cNvSpPr txBox="1"/>
          <p:nvPr/>
        </p:nvSpPr>
        <p:spPr>
          <a:xfrm>
            <a:off x="2023176" y="5028281"/>
            <a:ext cx="139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অরুণ</a:t>
            </a:r>
            <a:endParaRPr lang="en-US" sz="54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99462-285B-B4DC-B4F0-BC25A4EAD2C6}"/>
              </a:ext>
            </a:extLst>
          </p:cNvPr>
          <p:cNvSpPr txBox="1"/>
          <p:nvPr/>
        </p:nvSpPr>
        <p:spPr>
          <a:xfrm>
            <a:off x="3309945" y="5028281"/>
            <a:ext cx="2134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ঐরাবত</a:t>
            </a:r>
            <a:endParaRPr lang="en-US" sz="54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5E7B2-137E-2F2E-ED27-B3BE6DC71637}"/>
              </a:ext>
            </a:extLst>
          </p:cNvPr>
          <p:cNvSpPr txBox="1"/>
          <p:nvPr/>
        </p:nvSpPr>
        <p:spPr>
          <a:xfrm>
            <a:off x="5131082" y="5028281"/>
            <a:ext cx="1397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ঋতু</a:t>
            </a:r>
            <a:endParaRPr lang="en-US" sz="54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0B6171-820D-0E31-71F4-8F5CACD8956B}"/>
              </a:ext>
            </a:extLst>
          </p:cNvPr>
          <p:cNvSpPr txBox="1"/>
          <p:nvPr/>
        </p:nvSpPr>
        <p:spPr>
          <a:xfrm>
            <a:off x="6215297" y="5028281"/>
            <a:ext cx="139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উট</a:t>
            </a:r>
            <a:endParaRPr lang="en-US" sz="54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C69CB1-6DD3-104A-39BB-9050FAE0A7C2}"/>
              </a:ext>
            </a:extLst>
          </p:cNvPr>
          <p:cNvSpPr txBox="1"/>
          <p:nvPr/>
        </p:nvSpPr>
        <p:spPr>
          <a:xfrm>
            <a:off x="7299511" y="5028281"/>
            <a:ext cx="139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solidFill>
                  <a:srgbClr val="00206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ঔষধ</a:t>
            </a:r>
            <a:endParaRPr lang="en-US" sz="5400" b="1" dirty="0">
              <a:solidFill>
                <a:srgbClr val="002060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1B76E9-5058-2A5F-D9D5-73A827709D4A}"/>
              </a:ext>
            </a:extLst>
          </p:cNvPr>
          <p:cNvGrpSpPr/>
          <p:nvPr/>
        </p:nvGrpSpPr>
        <p:grpSpPr>
          <a:xfrm>
            <a:off x="9043263" y="641567"/>
            <a:ext cx="2814359" cy="3703104"/>
            <a:chOff x="9043263" y="641567"/>
            <a:chExt cx="2814359" cy="37031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128F7A0-CA24-F230-986F-E0FFDFC93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3263" y="641567"/>
              <a:ext cx="2814359" cy="370310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F0092E-4BAA-9745-E3E2-CF5435F05D6A}"/>
                </a:ext>
              </a:extLst>
            </p:cNvPr>
            <p:cNvSpPr/>
            <p:nvPr/>
          </p:nvSpPr>
          <p:spPr>
            <a:xfrm>
              <a:off x="9234311" y="932663"/>
              <a:ext cx="2286000" cy="609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F02E936-B87E-140C-472F-0C58DC9649C9}"/>
              </a:ext>
            </a:extLst>
          </p:cNvPr>
          <p:cNvGrpSpPr/>
          <p:nvPr/>
        </p:nvGrpSpPr>
        <p:grpSpPr>
          <a:xfrm>
            <a:off x="5009013" y="1533312"/>
            <a:ext cx="6868487" cy="2936822"/>
            <a:chOff x="5009013" y="1533312"/>
            <a:chExt cx="6868487" cy="293682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7398DB3-1285-632C-BCA1-38BB01CC50FE}"/>
                </a:ext>
              </a:extLst>
            </p:cNvPr>
            <p:cNvSpPr/>
            <p:nvPr/>
          </p:nvSpPr>
          <p:spPr>
            <a:xfrm>
              <a:off x="5009013" y="2442958"/>
              <a:ext cx="6868487" cy="2027176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624F4B-99E2-8811-51F8-40289548C91C}"/>
                </a:ext>
              </a:extLst>
            </p:cNvPr>
            <p:cNvGrpSpPr/>
            <p:nvPr/>
          </p:nvGrpSpPr>
          <p:grpSpPr>
            <a:xfrm>
              <a:off x="8443257" y="1533312"/>
              <a:ext cx="2428376" cy="1206519"/>
              <a:chOff x="8443257" y="1533312"/>
              <a:chExt cx="2428376" cy="120651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F509DF2-F170-1707-8A32-7C17F6E8A7E5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 flipH="1">
                <a:off x="8443257" y="1533312"/>
                <a:ext cx="1934054" cy="90964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79ED2DD-AB48-F65F-CA10-B452703DB95F}"/>
                  </a:ext>
                </a:extLst>
              </p:cNvPr>
              <p:cNvCxnSpPr>
                <a:cxnSpLocks/>
                <a:endCxn id="10" idx="7"/>
              </p:cNvCxnSpPr>
              <p:nvPr/>
            </p:nvCxnSpPr>
            <p:spPr>
              <a:xfrm>
                <a:off x="10377311" y="1542263"/>
                <a:ext cx="494322" cy="119756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32EF5F-083F-1B8E-27B5-1B031F49C442}"/>
              </a:ext>
            </a:extLst>
          </p:cNvPr>
          <p:cNvSpPr txBox="1"/>
          <p:nvPr/>
        </p:nvSpPr>
        <p:spPr>
          <a:xfrm>
            <a:off x="5109234" y="3040227"/>
            <a:ext cx="139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অরুণ</a:t>
            </a:r>
            <a:endParaRPr lang="en-US" sz="54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644C72-ACF0-ACDA-1DD7-5A82175B5BBE}"/>
              </a:ext>
            </a:extLst>
          </p:cNvPr>
          <p:cNvSpPr txBox="1"/>
          <p:nvPr/>
        </p:nvSpPr>
        <p:spPr>
          <a:xfrm>
            <a:off x="6396003" y="3040227"/>
            <a:ext cx="2134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ঐরাবত</a:t>
            </a:r>
            <a:endParaRPr lang="en-US" sz="54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B9429-4DA4-3959-3C03-B688000A42B3}"/>
              </a:ext>
            </a:extLst>
          </p:cNvPr>
          <p:cNvSpPr txBox="1"/>
          <p:nvPr/>
        </p:nvSpPr>
        <p:spPr>
          <a:xfrm>
            <a:off x="8217140" y="3040227"/>
            <a:ext cx="1397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ঋতু</a:t>
            </a:r>
            <a:endParaRPr lang="en-US" sz="54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DD02BC-F64A-751B-EAD4-B5DF9EB9826B}"/>
              </a:ext>
            </a:extLst>
          </p:cNvPr>
          <p:cNvSpPr txBox="1"/>
          <p:nvPr/>
        </p:nvSpPr>
        <p:spPr>
          <a:xfrm>
            <a:off x="9301355" y="3040227"/>
            <a:ext cx="139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উট</a:t>
            </a:r>
            <a:endParaRPr lang="en-US" sz="54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D068E4-96EC-556F-3E29-C6DD13E32C92}"/>
              </a:ext>
            </a:extLst>
          </p:cNvPr>
          <p:cNvSpPr txBox="1"/>
          <p:nvPr/>
        </p:nvSpPr>
        <p:spPr>
          <a:xfrm>
            <a:off x="10385569" y="3040227"/>
            <a:ext cx="1397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ঔষধ</a:t>
            </a:r>
            <a:endParaRPr lang="en-US" sz="5400" b="1" dirty="0"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89CA16-08A6-7CE6-D446-B7A61698F530}"/>
              </a:ext>
            </a:extLst>
          </p:cNvPr>
          <p:cNvSpPr/>
          <p:nvPr/>
        </p:nvSpPr>
        <p:spPr>
          <a:xfrm>
            <a:off x="5131082" y="3105311"/>
            <a:ext cx="534716" cy="7234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2B43BAD-9BDB-1681-AC49-9A4534E147CD}"/>
              </a:ext>
            </a:extLst>
          </p:cNvPr>
          <p:cNvSpPr/>
          <p:nvPr/>
        </p:nvSpPr>
        <p:spPr>
          <a:xfrm>
            <a:off x="6436581" y="3067296"/>
            <a:ext cx="534716" cy="7234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D7107CC-A322-2565-0B98-C102A6165BB4}"/>
              </a:ext>
            </a:extLst>
          </p:cNvPr>
          <p:cNvSpPr/>
          <p:nvPr/>
        </p:nvSpPr>
        <p:spPr>
          <a:xfrm>
            <a:off x="8217140" y="3067296"/>
            <a:ext cx="534716" cy="7234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76A28B6-9B6E-C1A6-D48B-C25B24205ABB}"/>
              </a:ext>
            </a:extLst>
          </p:cNvPr>
          <p:cNvSpPr/>
          <p:nvPr/>
        </p:nvSpPr>
        <p:spPr>
          <a:xfrm>
            <a:off x="9295084" y="3076726"/>
            <a:ext cx="534716" cy="7234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051F70C-C08A-5CF8-DB5A-62368BC3850D}"/>
              </a:ext>
            </a:extLst>
          </p:cNvPr>
          <p:cNvSpPr/>
          <p:nvPr/>
        </p:nvSpPr>
        <p:spPr>
          <a:xfrm>
            <a:off x="10439033" y="3070459"/>
            <a:ext cx="534716" cy="72340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75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9" grpId="0"/>
      <p:bldP spid="5" grpId="0"/>
      <p:bldP spid="6" grpId="0"/>
      <p:bldP spid="7" grpId="0"/>
      <p:bldP spid="8" grpId="0"/>
      <p:bldP spid="32" grpId="0" animBg="1"/>
      <p:bldP spid="33" grpId="0" animBg="1"/>
      <p:bldP spid="57" grpId="0" animBg="1"/>
      <p:bldP spid="58" grpId="0" animBg="1"/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332B4-A7E4-F760-ECEB-B6A805B036B2}"/>
              </a:ext>
            </a:extLst>
          </p:cNvPr>
          <p:cNvSpPr txBox="1"/>
          <p:nvPr/>
        </p:nvSpPr>
        <p:spPr>
          <a:xfrm>
            <a:off x="422165" y="1292075"/>
            <a:ext cx="5227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এবার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তোমরা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পাঠ্য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বইয়ের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২৩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পৃষ্ঠা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খুল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A66C06-CA8B-7DE2-4651-5296ED4A4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367" y="740465"/>
            <a:ext cx="5753308" cy="53770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24A4D0-F678-E21A-F53F-2A588177D1F4}"/>
              </a:ext>
            </a:extLst>
          </p:cNvPr>
          <p:cNvSpPr txBox="1"/>
          <p:nvPr/>
        </p:nvSpPr>
        <p:spPr>
          <a:xfrm>
            <a:off x="628252" y="2034989"/>
            <a:ext cx="4854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এলোমেলো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স্বরবর্ণগুলো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সাজিয়ে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dirty="0" err="1">
                <a:latin typeface="NikoshBAN" panose="02000000000000000000" pitchFamily="2" charset="0"/>
                <a:cs typeface="NikoshBAN" panose="02000000000000000000" pitchFamily="2" charset="0"/>
              </a:rPr>
              <a:t>লিখ</a:t>
            </a:r>
            <a:r>
              <a:rPr lang="en-US" sz="3200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95AC01-C4A5-0545-10B5-9C3CCC442978}"/>
              </a:ext>
            </a:extLst>
          </p:cNvPr>
          <p:cNvSpPr txBox="1"/>
          <p:nvPr/>
        </p:nvSpPr>
        <p:spPr>
          <a:xfrm>
            <a:off x="3078522" y="3144798"/>
            <a:ext cx="2661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এসো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মিলিয়ে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3200" b="1" dirty="0" err="1">
                <a:latin typeface="NikoshBAN" panose="02000000000000000000" pitchFamily="2" charset="0"/>
                <a:cs typeface="NikoshBAN" panose="02000000000000000000" pitchFamily="2" charset="0"/>
              </a:rPr>
              <a:t>দেখি</a:t>
            </a:r>
            <a:r>
              <a:rPr lang="en-US" sz="3200" b="1" dirty="0">
                <a:latin typeface="NikoshBAN" panose="02000000000000000000" pitchFamily="2" charset="0"/>
                <a:cs typeface="NikoshBAN" panose="02000000000000000000" pitchFamily="2" charset="0"/>
              </a:rPr>
              <a:t>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FA09C-0E6C-9D42-3444-010B5440D445}"/>
              </a:ext>
            </a:extLst>
          </p:cNvPr>
          <p:cNvSpPr txBox="1"/>
          <p:nvPr/>
        </p:nvSpPr>
        <p:spPr>
          <a:xfrm>
            <a:off x="6705600" y="2590800"/>
            <a:ext cx="8963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1566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অ</a:t>
            </a:r>
            <a:r>
              <a:rPr lang="en-US" sz="6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32945-7053-C2E4-704F-E7ACABDCB344}"/>
              </a:ext>
            </a:extLst>
          </p:cNvPr>
          <p:cNvSpPr txBox="1"/>
          <p:nvPr/>
        </p:nvSpPr>
        <p:spPr>
          <a:xfrm>
            <a:off x="7922878" y="2590800"/>
            <a:ext cx="105028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7E238D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6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C43018-9C70-53DE-A510-3DE368EFAC09}"/>
              </a:ext>
            </a:extLst>
          </p:cNvPr>
          <p:cNvSpPr txBox="1"/>
          <p:nvPr/>
        </p:nvSpPr>
        <p:spPr>
          <a:xfrm>
            <a:off x="9140156" y="2590800"/>
            <a:ext cx="7777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A65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ই</a:t>
            </a:r>
            <a:r>
              <a:rPr lang="en-US" sz="6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5105B-4436-6116-64F2-69E23B87BCB3}"/>
              </a:ext>
            </a:extLst>
          </p:cNvPr>
          <p:cNvSpPr txBox="1"/>
          <p:nvPr/>
        </p:nvSpPr>
        <p:spPr>
          <a:xfrm>
            <a:off x="10357434" y="2590800"/>
            <a:ext cx="8418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EC121A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ঈ</a:t>
            </a:r>
            <a:r>
              <a:rPr lang="en-US" sz="6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8FE2C5-0D30-2CA9-9271-99D097491505}"/>
              </a:ext>
            </a:extLst>
          </p:cNvPr>
          <p:cNvSpPr txBox="1"/>
          <p:nvPr/>
        </p:nvSpPr>
        <p:spPr>
          <a:xfrm>
            <a:off x="6678907" y="3698796"/>
            <a:ext cx="80823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3AFE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BC551E-28AB-8EFF-E08C-FAD33311773C}"/>
              </a:ext>
            </a:extLst>
          </p:cNvPr>
          <p:cNvSpPr txBox="1"/>
          <p:nvPr/>
        </p:nvSpPr>
        <p:spPr>
          <a:xfrm>
            <a:off x="7896185" y="3698796"/>
            <a:ext cx="8963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FF202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ঊ</a:t>
            </a:r>
            <a:r>
              <a:rPr lang="en-US" sz="6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0F4851-2C97-3635-2229-FD263BE172F1}"/>
              </a:ext>
            </a:extLst>
          </p:cNvPr>
          <p:cNvSpPr txBox="1"/>
          <p:nvPr/>
        </p:nvSpPr>
        <p:spPr>
          <a:xfrm>
            <a:off x="9113463" y="3698796"/>
            <a:ext cx="8963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23268D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ঋ</a:t>
            </a:r>
            <a:r>
              <a:rPr lang="en-US" sz="6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5EA2A7-48F2-416C-2B5F-E20EA1F668DA}"/>
              </a:ext>
            </a:extLst>
          </p:cNvPr>
          <p:cNvSpPr txBox="1"/>
          <p:nvPr/>
        </p:nvSpPr>
        <p:spPr>
          <a:xfrm>
            <a:off x="6762590" y="4806792"/>
            <a:ext cx="8306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89C765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এ</a:t>
            </a:r>
            <a:r>
              <a:rPr lang="en-US" sz="6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264B9-51F4-8C36-2BB0-C1B56E1302BF}"/>
              </a:ext>
            </a:extLst>
          </p:cNvPr>
          <p:cNvSpPr txBox="1"/>
          <p:nvPr/>
        </p:nvSpPr>
        <p:spPr>
          <a:xfrm>
            <a:off x="7940839" y="4806792"/>
            <a:ext cx="8963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5811E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ঐ</a:t>
            </a:r>
            <a:r>
              <a:rPr lang="en-US" sz="6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680A5B-6623-D7EE-91F2-FEF37EA34C4D}"/>
              </a:ext>
            </a:extLst>
          </p:cNvPr>
          <p:cNvSpPr txBox="1"/>
          <p:nvPr/>
        </p:nvSpPr>
        <p:spPr>
          <a:xfrm>
            <a:off x="9252278" y="4806792"/>
            <a:ext cx="8963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EC008C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ও</a:t>
            </a:r>
            <a:r>
              <a:rPr lang="en-US" sz="6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638C15-2174-CEEE-7D31-65D0D6269D07}"/>
              </a:ext>
            </a:extLst>
          </p:cNvPr>
          <p:cNvSpPr txBox="1"/>
          <p:nvPr/>
        </p:nvSpPr>
        <p:spPr>
          <a:xfrm>
            <a:off x="10563717" y="4806792"/>
            <a:ext cx="8963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6EBA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ঔ</a:t>
            </a:r>
            <a:r>
              <a:rPr lang="en-US" sz="66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7F0887-EF76-1C3B-A960-289D59636FC3}"/>
              </a:ext>
            </a:extLst>
          </p:cNvPr>
          <p:cNvGrpSpPr/>
          <p:nvPr/>
        </p:nvGrpSpPr>
        <p:grpSpPr>
          <a:xfrm>
            <a:off x="389206" y="228600"/>
            <a:ext cx="2963594" cy="1027737"/>
            <a:chOff x="389206" y="151129"/>
            <a:chExt cx="2963594" cy="102773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BF18680-36E5-E4E9-975A-BA9396B2C701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0F72C49-53CC-63F4-D5FF-B54B9722C32E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07047DE-E53F-7B89-976A-A75E8A43BE2A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27B1063-FDC7-29E0-1BD4-F96B928C32AD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একক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4088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BA25D-2826-048E-9FD6-BC415122FC6F}"/>
              </a:ext>
            </a:extLst>
          </p:cNvPr>
          <p:cNvSpPr txBox="1"/>
          <p:nvPr/>
        </p:nvSpPr>
        <p:spPr>
          <a:xfrm>
            <a:off x="8382000" y="4191000"/>
            <a:ext cx="1847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6000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8C43E-27C8-2ED0-B152-6FB9DE84996E}"/>
              </a:ext>
            </a:extLst>
          </p:cNvPr>
          <p:cNvSpPr txBox="1"/>
          <p:nvPr/>
        </p:nvSpPr>
        <p:spPr>
          <a:xfrm>
            <a:off x="1364975" y="470751"/>
            <a:ext cx="2734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bn-IN" sz="4400" b="1" dirty="0">
                <a:solidFill>
                  <a:srgbClr val="ED1F24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মূল্যায়ন</a:t>
            </a:r>
            <a:r>
              <a:rPr lang="bn-I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endParaRPr lang="en-US" sz="44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190B86-32E4-58B0-9016-8077D7537A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8" y="407204"/>
            <a:ext cx="1041107" cy="9879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171538-DA13-46A3-5C2A-A237DB5792A0}"/>
              </a:ext>
            </a:extLst>
          </p:cNvPr>
          <p:cNvSpPr txBox="1"/>
          <p:nvPr/>
        </p:nvSpPr>
        <p:spPr>
          <a:xfrm>
            <a:off x="4733287" y="457200"/>
            <a:ext cx="2725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আগের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বর্ণটি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লিখ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D9EDD-AA77-E46A-2715-5EAB1E460AE8}"/>
              </a:ext>
            </a:extLst>
          </p:cNvPr>
          <p:cNvSpPr txBox="1"/>
          <p:nvPr/>
        </p:nvSpPr>
        <p:spPr>
          <a:xfrm>
            <a:off x="4572000" y="4029309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পরের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বর্ণটি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latin typeface="Nikosh" panose="02000000000000000000" pitchFamily="2" charset="0"/>
                <a:cs typeface="Nikosh" panose="02000000000000000000" pitchFamily="2" charset="0"/>
              </a:rPr>
              <a:t>লিখ</a:t>
            </a:r>
            <a:r>
              <a:rPr lang="en-US" sz="3600" b="1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2B7227-2756-37C0-255A-7009E036A2A0}"/>
              </a:ext>
            </a:extLst>
          </p:cNvPr>
          <p:cNvGrpSpPr/>
          <p:nvPr/>
        </p:nvGrpSpPr>
        <p:grpSpPr>
          <a:xfrm>
            <a:off x="741322" y="4925340"/>
            <a:ext cx="10429046" cy="1291728"/>
            <a:chOff x="741322" y="4925340"/>
            <a:chExt cx="10429046" cy="129172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48CFAFD-535C-6778-ED9D-DC6FD139E1D0}"/>
                </a:ext>
              </a:extLst>
            </p:cNvPr>
            <p:cNvGrpSpPr/>
            <p:nvPr/>
          </p:nvGrpSpPr>
          <p:grpSpPr>
            <a:xfrm>
              <a:off x="741322" y="4925340"/>
              <a:ext cx="10429046" cy="1233082"/>
              <a:chOff x="762000" y="1911284"/>
              <a:chExt cx="10429046" cy="123308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CF9B6C1-8A6F-A331-7DCC-082EA034EA8F}"/>
                  </a:ext>
                </a:extLst>
              </p:cNvPr>
              <p:cNvGrpSpPr/>
              <p:nvPr/>
            </p:nvGrpSpPr>
            <p:grpSpPr>
              <a:xfrm>
                <a:off x="762000" y="1911284"/>
                <a:ext cx="2710070" cy="1233082"/>
                <a:chOff x="2590800" y="1751285"/>
                <a:chExt cx="3017396" cy="1372915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A5D85DE-BC76-1EFF-4A41-7E4440CD8471}"/>
                    </a:ext>
                  </a:extLst>
                </p:cNvPr>
                <p:cNvSpPr/>
                <p:nvPr/>
              </p:nvSpPr>
              <p:spPr>
                <a:xfrm>
                  <a:off x="2590800" y="1752600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E609D407-B2A4-C2A9-65B0-2C11EB83DEB5}"/>
                    </a:ext>
                  </a:extLst>
                </p:cNvPr>
                <p:cNvSpPr/>
                <p:nvPr/>
              </p:nvSpPr>
              <p:spPr>
                <a:xfrm>
                  <a:off x="4099498" y="1751285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FC7D77A-F547-E146-6B7F-E364731DAA89}"/>
                  </a:ext>
                </a:extLst>
              </p:cNvPr>
              <p:cNvGrpSpPr/>
              <p:nvPr/>
            </p:nvGrpSpPr>
            <p:grpSpPr>
              <a:xfrm>
                <a:off x="4621488" y="1911284"/>
                <a:ext cx="2710070" cy="1233082"/>
                <a:chOff x="2590800" y="1751285"/>
                <a:chExt cx="3017396" cy="137291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74006AE-9B05-0B87-F42B-D94A5D957F8E}"/>
                    </a:ext>
                  </a:extLst>
                </p:cNvPr>
                <p:cNvSpPr/>
                <p:nvPr/>
              </p:nvSpPr>
              <p:spPr>
                <a:xfrm>
                  <a:off x="2590800" y="1752600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EB73303-87B8-D2C1-C39E-0AF8794EFD5C}"/>
                    </a:ext>
                  </a:extLst>
                </p:cNvPr>
                <p:cNvSpPr/>
                <p:nvPr/>
              </p:nvSpPr>
              <p:spPr>
                <a:xfrm>
                  <a:off x="4099498" y="1751285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837F730-0384-EAA0-1800-8970402A93B6}"/>
                  </a:ext>
                </a:extLst>
              </p:cNvPr>
              <p:cNvGrpSpPr/>
              <p:nvPr/>
            </p:nvGrpSpPr>
            <p:grpSpPr>
              <a:xfrm>
                <a:off x="8480976" y="1911284"/>
                <a:ext cx="2710070" cy="1233082"/>
                <a:chOff x="2590800" y="1751285"/>
                <a:chExt cx="3017396" cy="1372915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FC1445F-0FE2-6CBD-082A-811D3EAE5930}"/>
                    </a:ext>
                  </a:extLst>
                </p:cNvPr>
                <p:cNvSpPr/>
                <p:nvPr/>
              </p:nvSpPr>
              <p:spPr>
                <a:xfrm>
                  <a:off x="2590800" y="1752600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BFFB89F-20C8-AFBF-B21D-899BF346AC6B}"/>
                    </a:ext>
                  </a:extLst>
                </p:cNvPr>
                <p:cNvSpPr/>
                <p:nvPr/>
              </p:nvSpPr>
              <p:spPr>
                <a:xfrm>
                  <a:off x="4099498" y="1751285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5292A9-7B06-C932-FBF3-BE3714C2E839}"/>
                </a:ext>
              </a:extLst>
            </p:cNvPr>
            <p:cNvSpPr txBox="1"/>
            <p:nvPr/>
          </p:nvSpPr>
          <p:spPr>
            <a:xfrm>
              <a:off x="4871040" y="5109072"/>
              <a:ext cx="84189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rgbClr val="EC121A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ঈ</a:t>
              </a:r>
              <a:r>
                <a:rPr lang="en-US" sz="66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683D75-114B-4DF8-AD54-75F3C1795C9B}"/>
                </a:ext>
              </a:extLst>
            </p:cNvPr>
            <p:cNvSpPr txBox="1"/>
            <p:nvPr/>
          </p:nvSpPr>
          <p:spPr>
            <a:xfrm>
              <a:off x="8730528" y="5050902"/>
              <a:ext cx="89639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rgbClr val="FFF202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ঊ</a:t>
              </a:r>
              <a:r>
                <a:rPr lang="en-US" sz="66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5940BA-C2B9-F8F6-0A84-CEDA1722EF86}"/>
                </a:ext>
              </a:extLst>
            </p:cNvPr>
            <p:cNvSpPr txBox="1"/>
            <p:nvPr/>
          </p:nvSpPr>
          <p:spPr>
            <a:xfrm>
              <a:off x="1051059" y="4987292"/>
              <a:ext cx="83067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rgbClr val="89C765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এ</a:t>
              </a:r>
              <a:r>
                <a:rPr lang="en-US" sz="66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66A90C0-6763-52AB-129F-161D9394DEA5}"/>
              </a:ext>
            </a:extLst>
          </p:cNvPr>
          <p:cNvGrpSpPr/>
          <p:nvPr/>
        </p:nvGrpSpPr>
        <p:grpSpPr>
          <a:xfrm>
            <a:off x="762000" y="1911284"/>
            <a:ext cx="10429046" cy="1297229"/>
            <a:chOff x="762000" y="1911284"/>
            <a:chExt cx="10429046" cy="129722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1ED50F9-07A7-E530-DF35-C2A789BD8B55}"/>
                </a:ext>
              </a:extLst>
            </p:cNvPr>
            <p:cNvGrpSpPr/>
            <p:nvPr/>
          </p:nvGrpSpPr>
          <p:grpSpPr>
            <a:xfrm>
              <a:off x="762000" y="1911284"/>
              <a:ext cx="10429046" cy="1233082"/>
              <a:chOff x="762000" y="1911284"/>
              <a:chExt cx="10429046" cy="123308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381D939-9BE0-8C83-197F-AE964D8398A8}"/>
                  </a:ext>
                </a:extLst>
              </p:cNvPr>
              <p:cNvGrpSpPr/>
              <p:nvPr/>
            </p:nvGrpSpPr>
            <p:grpSpPr>
              <a:xfrm>
                <a:off x="762000" y="1911284"/>
                <a:ext cx="2710070" cy="1233082"/>
                <a:chOff x="2590800" y="1751285"/>
                <a:chExt cx="3017396" cy="1372915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216AEAF-8DEA-BCEE-9FBF-519E8269CD14}"/>
                    </a:ext>
                  </a:extLst>
                </p:cNvPr>
                <p:cNvSpPr/>
                <p:nvPr/>
              </p:nvSpPr>
              <p:spPr>
                <a:xfrm>
                  <a:off x="2590800" y="1752600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7679902-2985-F8B5-319A-FE6D068B48AD}"/>
                    </a:ext>
                  </a:extLst>
                </p:cNvPr>
                <p:cNvSpPr/>
                <p:nvPr/>
              </p:nvSpPr>
              <p:spPr>
                <a:xfrm>
                  <a:off x="4099498" y="1751285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F6FE002-1028-23D9-6490-28D71512465C}"/>
                  </a:ext>
                </a:extLst>
              </p:cNvPr>
              <p:cNvGrpSpPr/>
              <p:nvPr/>
            </p:nvGrpSpPr>
            <p:grpSpPr>
              <a:xfrm>
                <a:off x="4621488" y="1911284"/>
                <a:ext cx="2710070" cy="1233082"/>
                <a:chOff x="2590800" y="1751285"/>
                <a:chExt cx="3017396" cy="1372915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55C8A83-A776-E414-AFDD-AA28DA526B22}"/>
                    </a:ext>
                  </a:extLst>
                </p:cNvPr>
                <p:cNvSpPr/>
                <p:nvPr/>
              </p:nvSpPr>
              <p:spPr>
                <a:xfrm>
                  <a:off x="2590800" y="1752600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EF897FC-127B-0A9E-C79E-4E17D3A8B2C8}"/>
                    </a:ext>
                  </a:extLst>
                </p:cNvPr>
                <p:cNvSpPr/>
                <p:nvPr/>
              </p:nvSpPr>
              <p:spPr>
                <a:xfrm>
                  <a:off x="4099498" y="1751285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F70C9DD-D164-3E0D-173F-6435A980753D}"/>
                  </a:ext>
                </a:extLst>
              </p:cNvPr>
              <p:cNvGrpSpPr/>
              <p:nvPr/>
            </p:nvGrpSpPr>
            <p:grpSpPr>
              <a:xfrm>
                <a:off x="8480976" y="1911284"/>
                <a:ext cx="2710070" cy="1233082"/>
                <a:chOff x="2590800" y="1751285"/>
                <a:chExt cx="3017396" cy="137291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DEDCC08-8F2E-6F8C-F32F-DE3D915B31F9}"/>
                    </a:ext>
                  </a:extLst>
                </p:cNvPr>
                <p:cNvSpPr/>
                <p:nvPr/>
              </p:nvSpPr>
              <p:spPr>
                <a:xfrm>
                  <a:off x="2590800" y="1752600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B7DB863-3D60-A3B9-02BB-1C7B57AF1BAA}"/>
                    </a:ext>
                  </a:extLst>
                </p:cNvPr>
                <p:cNvSpPr/>
                <p:nvPr/>
              </p:nvSpPr>
              <p:spPr>
                <a:xfrm>
                  <a:off x="4099498" y="1751285"/>
                  <a:ext cx="1508698" cy="1371600"/>
                </a:xfrm>
                <a:prstGeom prst="rect">
                  <a:avLst/>
                </a:prstGeom>
                <a:noFill/>
                <a:ln>
                  <a:solidFill>
                    <a:srgbClr val="F2202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1BA1ED-2C15-D38C-953A-03B53CA2BC19}"/>
                </a:ext>
              </a:extLst>
            </p:cNvPr>
            <p:cNvSpPr txBox="1"/>
            <p:nvPr/>
          </p:nvSpPr>
          <p:spPr>
            <a:xfrm>
              <a:off x="2452498" y="2084885"/>
              <a:ext cx="777777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rgbClr val="00A651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ই</a:t>
              </a:r>
              <a:r>
                <a:rPr lang="en-US" sz="66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3FA7A1-D9AC-ADD9-D123-EE425EB0CD81}"/>
                </a:ext>
              </a:extLst>
            </p:cNvPr>
            <p:cNvSpPr txBox="1"/>
            <p:nvPr/>
          </p:nvSpPr>
          <p:spPr>
            <a:xfrm>
              <a:off x="6277496" y="2014765"/>
              <a:ext cx="89639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rgbClr val="23268D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ঋ</a:t>
              </a:r>
              <a:r>
                <a:rPr lang="en-US" sz="66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7DEDDF-F64D-1EC7-A501-92C64ACAB6A1}"/>
                </a:ext>
              </a:extLst>
            </p:cNvPr>
            <p:cNvSpPr txBox="1"/>
            <p:nvPr/>
          </p:nvSpPr>
          <p:spPr>
            <a:xfrm>
              <a:off x="10148677" y="2100517"/>
              <a:ext cx="89639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solidFill>
                    <a:srgbClr val="006EBA"/>
                  </a:solidFill>
                  <a:latin typeface="NikoshBAN" panose="02000000000000000000" pitchFamily="2" charset="0"/>
                  <a:cs typeface="NikoshBAN" panose="02000000000000000000" pitchFamily="2" charset="0"/>
                </a:rPr>
                <a:t>ঔ</a:t>
              </a:r>
              <a:r>
                <a:rPr lang="en-US" sz="6600" b="1" dirty="0">
                  <a:latin typeface="NikoshBAN" panose="02000000000000000000" pitchFamily="2" charset="0"/>
                  <a:cs typeface="NikoshBAN" panose="02000000000000000000" pitchFamily="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295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77DC7-7F17-BF9C-30B1-72A349A37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5270" y="1676400"/>
            <a:ext cx="9230299" cy="43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791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6325695-1E07-399B-8075-CD665EFC43B0}"/>
              </a:ext>
            </a:extLst>
          </p:cNvPr>
          <p:cNvGrpSpPr/>
          <p:nvPr/>
        </p:nvGrpSpPr>
        <p:grpSpPr>
          <a:xfrm>
            <a:off x="3124200" y="2729721"/>
            <a:ext cx="7391400" cy="1560122"/>
            <a:chOff x="3124200" y="2729721"/>
            <a:chExt cx="7391400" cy="156012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C0B9183-39FA-F0AE-092E-A070FCDD91D5}"/>
                </a:ext>
              </a:extLst>
            </p:cNvPr>
            <p:cNvSpPr/>
            <p:nvPr/>
          </p:nvSpPr>
          <p:spPr>
            <a:xfrm>
              <a:off x="3124200" y="2729721"/>
              <a:ext cx="7391400" cy="156012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B4C701-45EA-A999-8A89-06AEC572CE71}"/>
                </a:ext>
              </a:extLst>
            </p:cNvPr>
            <p:cNvSpPr txBox="1"/>
            <p:nvPr/>
          </p:nvSpPr>
          <p:spPr>
            <a:xfrm>
              <a:off x="4779893" y="2848062"/>
              <a:ext cx="5410200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বাড়িতে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অ </a:t>
              </a:r>
              <a:r>
                <a:rPr lang="bn-IN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থেকে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bn-IN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ঔ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লিখার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অনুশীলন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করববে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।</a:t>
              </a:r>
              <a:endParaRPr lang="en-US" sz="4000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76110E2-7725-9401-1B53-C8AB9E000262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endParaRPr lang="en-US" dirty="0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6F7B5-4C56-57E6-CEDA-DD93D05A02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91" y="1752600"/>
            <a:ext cx="4832074" cy="40267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B32631B-47F1-4A4B-AF83-1A1786B6D545}"/>
              </a:ext>
            </a:extLst>
          </p:cNvPr>
          <p:cNvGrpSpPr/>
          <p:nvPr/>
        </p:nvGrpSpPr>
        <p:grpSpPr>
          <a:xfrm>
            <a:off x="279213" y="228600"/>
            <a:ext cx="2963594" cy="1027737"/>
            <a:chOff x="389206" y="151129"/>
            <a:chExt cx="2963594" cy="10277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28E4EB1-9D95-7B06-BAFF-96BD522A133C}"/>
                </a:ext>
              </a:extLst>
            </p:cNvPr>
            <p:cNvGrpSpPr/>
            <p:nvPr/>
          </p:nvGrpSpPr>
          <p:grpSpPr>
            <a:xfrm>
              <a:off x="389206" y="151129"/>
              <a:ext cx="2963594" cy="1027737"/>
              <a:chOff x="389206" y="151129"/>
              <a:chExt cx="5012788" cy="123952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19BD201-17DE-13DB-DD70-EB9B49C73523}"/>
                  </a:ext>
                </a:extLst>
              </p:cNvPr>
              <p:cNvSpPr/>
              <p:nvPr/>
            </p:nvSpPr>
            <p:spPr>
              <a:xfrm rot="220048">
                <a:off x="849894" y="604817"/>
                <a:ext cx="4228387" cy="785837"/>
              </a:xfrm>
              <a:prstGeom prst="roundRect">
                <a:avLst/>
              </a:prstGeom>
              <a:solidFill>
                <a:schemeClr val="tx1">
                  <a:alpha val="25000"/>
                </a:schemeClr>
              </a:solidFill>
              <a:ln>
                <a:noFill/>
              </a:ln>
              <a:effectLst>
                <a:softEdge rad="127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9CBE0B42-92A0-0E2A-53E1-7DF84B732BB1}"/>
                  </a:ext>
                </a:extLst>
              </p:cNvPr>
              <p:cNvSpPr/>
              <p:nvPr/>
            </p:nvSpPr>
            <p:spPr>
              <a:xfrm>
                <a:off x="389206" y="151129"/>
                <a:ext cx="5012788" cy="101287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CC99"/>
                  </a:gs>
                  <a:gs pos="100000">
                    <a:srgbClr val="008080"/>
                  </a:gs>
                </a:gsLst>
                <a:lin ang="0" scaled="1"/>
                <a:tileRect/>
              </a:gradFill>
              <a:ln w="635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0F4B167-4FDD-5C67-1D31-A185C9ABF0F0}"/>
                </a:ext>
              </a:extLst>
            </p:cNvPr>
            <p:cNvSpPr txBox="1"/>
            <p:nvPr/>
          </p:nvSpPr>
          <p:spPr>
            <a:xfrm>
              <a:off x="506217" y="228600"/>
              <a:ext cx="267007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বাড়ির</a:t>
              </a:r>
              <a:r>
                <a:rPr lang="en-US" sz="40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4000" b="1" dirty="0" err="1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কাজ</a:t>
              </a:r>
              <a:endParaRPr lang="en-US" sz="40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2534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AA3F4-FF77-E589-0A7A-6326E40DDC9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444"/>
          <a:stretch/>
        </p:blipFill>
        <p:spPr>
          <a:xfrm>
            <a:off x="1752600" y="788264"/>
            <a:ext cx="496824" cy="4168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F0F95-15FF-44FF-2715-4BC5AB66A99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5" t="102" r="71009" b="-102"/>
          <a:stretch/>
        </p:blipFill>
        <p:spPr>
          <a:xfrm>
            <a:off x="2249424" y="794757"/>
            <a:ext cx="496824" cy="4168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B797CE-DE84-4AF5-2678-7882A837BB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2" r="56332"/>
          <a:stretch/>
        </p:blipFill>
        <p:spPr>
          <a:xfrm>
            <a:off x="2746248" y="788264"/>
            <a:ext cx="496824" cy="41683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583D2-D8E7-88C4-6B15-4801C00D0F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89" t="-508" r="41655" b="508"/>
          <a:stretch/>
        </p:blipFill>
        <p:spPr>
          <a:xfrm>
            <a:off x="3243072" y="762004"/>
            <a:ext cx="496824" cy="4168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947F5-768A-FFA5-55C1-3222E9C7C5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45" r="27099"/>
          <a:stretch/>
        </p:blipFill>
        <p:spPr>
          <a:xfrm>
            <a:off x="3739896" y="788264"/>
            <a:ext cx="496824" cy="4168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2EC03E-C30F-DD0D-B380-53A694D5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80" t="812" r="12664" b="-812"/>
          <a:stretch/>
        </p:blipFill>
        <p:spPr>
          <a:xfrm>
            <a:off x="4236720" y="814525"/>
            <a:ext cx="496824" cy="41683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459DEE-CB64-5C76-EFCA-0CC5A8DF9B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21" t="254" r="-2377" b="-254"/>
          <a:stretch/>
        </p:blipFill>
        <p:spPr>
          <a:xfrm>
            <a:off x="4733544" y="797945"/>
            <a:ext cx="496824" cy="416830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4332CE-64CB-6B20-B1A1-7DB13A5EAF39}"/>
              </a:ext>
            </a:extLst>
          </p:cNvPr>
          <p:cNvSpPr/>
          <p:nvPr/>
        </p:nvSpPr>
        <p:spPr>
          <a:xfrm>
            <a:off x="-30480" y="0"/>
            <a:ext cx="1222248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5" fmla="*/ 3498273 w 12192000"/>
              <a:gd name="connsiteY5" fmla="*/ 946444 h 6858000"/>
              <a:gd name="connsiteX6" fmla="*/ 1517073 w 12192000"/>
              <a:gd name="connsiteY6" fmla="*/ 2927644 h 6858000"/>
              <a:gd name="connsiteX7" fmla="*/ 3498273 w 12192000"/>
              <a:gd name="connsiteY7" fmla="*/ 4908844 h 6858000"/>
              <a:gd name="connsiteX8" fmla="*/ 5479473 w 12192000"/>
              <a:gd name="connsiteY8" fmla="*/ 2927644 h 6858000"/>
              <a:gd name="connsiteX9" fmla="*/ 3498273 w 12192000"/>
              <a:gd name="connsiteY9" fmla="*/ 946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3498273" y="946444"/>
                </a:moveTo>
                <a:cubicBezTo>
                  <a:pt x="2404086" y="946444"/>
                  <a:pt x="1517073" y="1833457"/>
                  <a:pt x="1517073" y="2927644"/>
                </a:cubicBezTo>
                <a:cubicBezTo>
                  <a:pt x="1517073" y="4021831"/>
                  <a:pt x="2404086" y="4908844"/>
                  <a:pt x="3498273" y="4908844"/>
                </a:cubicBezTo>
                <a:cubicBezTo>
                  <a:pt x="4592460" y="4908844"/>
                  <a:pt x="5479473" y="4021831"/>
                  <a:pt x="5479473" y="2927644"/>
                </a:cubicBezTo>
                <a:cubicBezTo>
                  <a:pt x="5479473" y="1833457"/>
                  <a:pt x="4592460" y="946444"/>
                  <a:pt x="3498273" y="946444"/>
                </a:cubicBezTo>
                <a:close/>
              </a:path>
            </a:pathLst>
          </a:custGeom>
          <a:gradFill>
            <a:gsLst>
              <a:gs pos="0">
                <a:srgbClr val="12E0E0"/>
              </a:gs>
              <a:gs pos="100000">
                <a:srgbClr val="18F2E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Circle: Hollow 6">
            <a:extLst>
              <a:ext uri="{FF2B5EF4-FFF2-40B4-BE49-F238E27FC236}">
                <a16:creationId xmlns:a16="http://schemas.microsoft.com/office/drawing/2014/main" id="{869C07D2-D741-D382-CCD5-6FCCD99599D9}"/>
              </a:ext>
            </a:extLst>
          </p:cNvPr>
          <p:cNvSpPr/>
          <p:nvPr/>
        </p:nvSpPr>
        <p:spPr>
          <a:xfrm>
            <a:off x="1195810" y="609600"/>
            <a:ext cx="4591348" cy="4591349"/>
          </a:xfrm>
          <a:prstGeom prst="donut">
            <a:avLst>
              <a:gd name="adj" fmla="val 7004"/>
            </a:avLst>
          </a:prstGeom>
          <a:solidFill>
            <a:srgbClr val="12E0E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D79CFF-1A0B-2CCC-FB03-EA87FB8D06E8}"/>
              </a:ext>
            </a:extLst>
          </p:cNvPr>
          <p:cNvGrpSpPr/>
          <p:nvPr/>
        </p:nvGrpSpPr>
        <p:grpSpPr>
          <a:xfrm>
            <a:off x="5762131" y="518117"/>
            <a:ext cx="6678285" cy="5824567"/>
            <a:chOff x="5673908" y="520814"/>
            <a:chExt cx="6678285" cy="5824567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6FDFDFE-F5C3-4DF9-9641-BF41AAD0215E}"/>
                </a:ext>
              </a:extLst>
            </p:cNvPr>
            <p:cNvGrpSpPr/>
            <p:nvPr/>
          </p:nvGrpSpPr>
          <p:grpSpPr>
            <a:xfrm>
              <a:off x="5673908" y="520814"/>
              <a:ext cx="5922349" cy="5824567"/>
              <a:chOff x="7427534" y="1190620"/>
              <a:chExt cx="2045859" cy="2129659"/>
            </a:xfrm>
            <a:solidFill>
              <a:srgbClr val="FFFF00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015404FE-088E-445E-E411-E1BDAA8410A8}"/>
                  </a:ext>
                </a:extLst>
              </p:cNvPr>
              <p:cNvSpPr/>
              <p:nvPr/>
            </p:nvSpPr>
            <p:spPr>
              <a:xfrm>
                <a:off x="7672302" y="1190620"/>
                <a:ext cx="1801091" cy="2129659"/>
              </a:xfrm>
              <a:custGeom>
                <a:avLst/>
                <a:gdLst>
                  <a:gd name="connsiteX0" fmla="*/ 216818 w 1801091"/>
                  <a:gd name="connsiteY0" fmla="*/ 0 h 2129659"/>
                  <a:gd name="connsiteX1" fmla="*/ 1584273 w 1801091"/>
                  <a:gd name="connsiteY1" fmla="*/ 0 h 2129659"/>
                  <a:gd name="connsiteX2" fmla="*/ 1801091 w 1801091"/>
                  <a:gd name="connsiteY2" fmla="*/ 216818 h 2129659"/>
                  <a:gd name="connsiteX3" fmla="*/ 1801091 w 1801091"/>
                  <a:gd name="connsiteY3" fmla="*/ 1582801 h 2129659"/>
                  <a:gd name="connsiteX4" fmla="*/ 1801090 w 1801091"/>
                  <a:gd name="connsiteY4" fmla="*/ 1582811 h 2129659"/>
                  <a:gd name="connsiteX5" fmla="*/ 1801090 w 1801091"/>
                  <a:gd name="connsiteY5" fmla="*/ 1629155 h 2129659"/>
                  <a:gd name="connsiteX6" fmla="*/ 1662712 w 1801091"/>
                  <a:gd name="connsiteY6" fmla="*/ 2012546 h 2129659"/>
                  <a:gd name="connsiteX7" fmla="*/ 1404032 w 1801091"/>
                  <a:gd name="connsiteY7" fmla="*/ 2121010 h 2129659"/>
                  <a:gd name="connsiteX8" fmla="*/ 1296036 w 1801091"/>
                  <a:gd name="connsiteY8" fmla="*/ 2129437 h 2129659"/>
                  <a:gd name="connsiteX9" fmla="*/ 1296036 w 1801091"/>
                  <a:gd name="connsiteY9" fmla="*/ 2129659 h 2129659"/>
                  <a:gd name="connsiteX10" fmla="*/ 1293189 w 1801091"/>
                  <a:gd name="connsiteY10" fmla="*/ 2129659 h 2129659"/>
                  <a:gd name="connsiteX11" fmla="*/ 783417 w 1801091"/>
                  <a:gd name="connsiteY11" fmla="*/ 2129659 h 2129659"/>
                  <a:gd name="connsiteX12" fmla="*/ 783417 w 1801091"/>
                  <a:gd name="connsiteY12" fmla="*/ 1951022 h 2129659"/>
                  <a:gd name="connsiteX13" fmla="*/ 1256484 w 1801091"/>
                  <a:gd name="connsiteY13" fmla="*/ 1951022 h 2129659"/>
                  <a:gd name="connsiteX14" fmla="*/ 1256207 w 1801091"/>
                  <a:gd name="connsiteY14" fmla="*/ 1949674 h 2129659"/>
                  <a:gd name="connsiteX15" fmla="*/ 1443278 w 1801091"/>
                  <a:gd name="connsiteY15" fmla="*/ 1876325 h 2129659"/>
                  <a:gd name="connsiteX16" fmla="*/ 1489546 w 1801091"/>
                  <a:gd name="connsiteY16" fmla="*/ 1807520 h 2129659"/>
                  <a:gd name="connsiteX17" fmla="*/ 1491557 w 1801091"/>
                  <a:gd name="connsiteY17" fmla="*/ 1799619 h 2129659"/>
                  <a:gd name="connsiteX18" fmla="*/ 216818 w 1801091"/>
                  <a:gd name="connsiteY18" fmla="*/ 1799619 h 2129659"/>
                  <a:gd name="connsiteX19" fmla="*/ 0 w 1801091"/>
                  <a:gd name="connsiteY19" fmla="*/ 1582801 h 2129659"/>
                  <a:gd name="connsiteX20" fmla="*/ 0 w 1801091"/>
                  <a:gd name="connsiteY20" fmla="*/ 216818 h 2129659"/>
                  <a:gd name="connsiteX21" fmla="*/ 216818 w 1801091"/>
                  <a:gd name="connsiteY21" fmla="*/ 0 h 2129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801091" h="2129659">
                    <a:moveTo>
                      <a:pt x="216818" y="0"/>
                    </a:moveTo>
                    <a:lnTo>
                      <a:pt x="1584273" y="0"/>
                    </a:lnTo>
                    <a:cubicBezTo>
                      <a:pt x="1704018" y="0"/>
                      <a:pt x="1801091" y="97073"/>
                      <a:pt x="1801091" y="216818"/>
                    </a:cubicBezTo>
                    <a:lnTo>
                      <a:pt x="1801091" y="1582801"/>
                    </a:lnTo>
                    <a:lnTo>
                      <a:pt x="1801090" y="1582811"/>
                    </a:lnTo>
                    <a:lnTo>
                      <a:pt x="1801090" y="1629155"/>
                    </a:lnTo>
                    <a:cubicBezTo>
                      <a:pt x="1799191" y="1809036"/>
                      <a:pt x="1753063" y="1936833"/>
                      <a:pt x="1662712" y="2012546"/>
                    </a:cubicBezTo>
                    <a:cubicBezTo>
                      <a:pt x="1594947" y="2069330"/>
                      <a:pt x="1508721" y="2105484"/>
                      <a:pt x="1404032" y="2121010"/>
                    </a:cubicBezTo>
                    <a:lnTo>
                      <a:pt x="1296036" y="2129437"/>
                    </a:lnTo>
                    <a:lnTo>
                      <a:pt x="1296036" y="2129659"/>
                    </a:lnTo>
                    <a:lnTo>
                      <a:pt x="1293189" y="2129659"/>
                    </a:lnTo>
                    <a:lnTo>
                      <a:pt x="783417" y="2129659"/>
                    </a:lnTo>
                    <a:lnTo>
                      <a:pt x="783417" y="1951022"/>
                    </a:lnTo>
                    <a:lnTo>
                      <a:pt x="1256484" y="1951022"/>
                    </a:lnTo>
                    <a:lnTo>
                      <a:pt x="1256207" y="1949674"/>
                    </a:lnTo>
                    <a:cubicBezTo>
                      <a:pt x="1339058" y="1939709"/>
                      <a:pt x="1401417" y="1915259"/>
                      <a:pt x="1443278" y="1876325"/>
                    </a:cubicBezTo>
                    <a:cubicBezTo>
                      <a:pt x="1464210" y="1856857"/>
                      <a:pt x="1479632" y="1833922"/>
                      <a:pt x="1489546" y="1807520"/>
                    </a:cubicBezTo>
                    <a:lnTo>
                      <a:pt x="1491557" y="1799619"/>
                    </a:lnTo>
                    <a:lnTo>
                      <a:pt x="216818" y="1799619"/>
                    </a:lnTo>
                    <a:cubicBezTo>
                      <a:pt x="97073" y="1799619"/>
                      <a:pt x="0" y="1702546"/>
                      <a:pt x="0" y="1582801"/>
                    </a:cubicBezTo>
                    <a:lnTo>
                      <a:pt x="0" y="216818"/>
                    </a:lnTo>
                    <a:cubicBezTo>
                      <a:pt x="0" y="97073"/>
                      <a:pt x="97073" y="0"/>
                      <a:pt x="2168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5C0E7F9-1FA6-9110-4CF7-FBA375857B42}"/>
                  </a:ext>
                </a:extLst>
              </p:cNvPr>
              <p:cNvSpPr/>
              <p:nvPr/>
            </p:nvSpPr>
            <p:spPr>
              <a:xfrm rot="10800000">
                <a:off x="7427534" y="1279793"/>
                <a:ext cx="214533" cy="292968"/>
              </a:xfrm>
              <a:custGeom>
                <a:avLst/>
                <a:gdLst/>
                <a:ahLst/>
                <a:cxnLst/>
                <a:rect l="l" t="t" r="r" b="b"/>
                <a:pathLst>
                  <a:path w="225237" h="368941">
                    <a:moveTo>
                      <a:pt x="23441" y="0"/>
                    </a:moveTo>
                    <a:lnTo>
                      <a:pt x="225237" y="0"/>
                    </a:lnTo>
                    <a:lnTo>
                      <a:pt x="225237" y="162049"/>
                    </a:lnTo>
                    <a:cubicBezTo>
                      <a:pt x="224452" y="236406"/>
                      <a:pt x="205384" y="289233"/>
                      <a:pt x="168036" y="320530"/>
                    </a:cubicBezTo>
                    <a:cubicBezTo>
                      <a:pt x="130687" y="351827"/>
                      <a:pt x="79771" y="367964"/>
                      <a:pt x="15287" y="368941"/>
                    </a:cubicBezTo>
                    <a:lnTo>
                      <a:pt x="0" y="294541"/>
                    </a:lnTo>
                    <a:cubicBezTo>
                      <a:pt x="34248" y="290422"/>
                      <a:pt x="60025" y="280315"/>
                      <a:pt x="77329" y="264221"/>
                    </a:cubicBezTo>
                    <a:cubicBezTo>
                      <a:pt x="94634" y="248126"/>
                      <a:pt x="102830" y="226299"/>
                      <a:pt x="101917" y="198739"/>
                    </a:cubicBezTo>
                    <a:lnTo>
                      <a:pt x="23441" y="198739"/>
                    </a:lnTo>
                    <a:lnTo>
                      <a:pt x="23441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1A9E2BF-E0CB-2041-ED7C-B90575F973E6}"/>
                </a:ext>
              </a:extLst>
            </p:cNvPr>
            <p:cNvGrpSpPr/>
            <p:nvPr/>
          </p:nvGrpSpPr>
          <p:grpSpPr>
            <a:xfrm>
              <a:off x="6402493" y="1109492"/>
              <a:ext cx="5949700" cy="3590018"/>
              <a:chOff x="6401221" y="1026903"/>
              <a:chExt cx="5949700" cy="359001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F7184F-5C95-36DD-447F-732011375AF4}"/>
                  </a:ext>
                </a:extLst>
              </p:cNvPr>
              <p:cNvSpPr txBox="1"/>
              <p:nvPr/>
            </p:nvSpPr>
            <p:spPr>
              <a:xfrm>
                <a:off x="7286947" y="1026903"/>
                <a:ext cx="398533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b="1" dirty="0">
                    <a:latin typeface="Nikosh" panose="02000000000000000000" pitchFamily="2" charset="0"/>
                    <a:cs typeface="Nikosh" panose="02000000000000000000" pitchFamily="2" charset="0"/>
                  </a:rPr>
                  <a:t>আবু হাসান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AFE586-4567-4A08-A35E-F0A436092C7E}"/>
                  </a:ext>
                </a:extLst>
              </p:cNvPr>
              <p:cNvSpPr txBox="1"/>
              <p:nvPr/>
            </p:nvSpPr>
            <p:spPr>
              <a:xfrm>
                <a:off x="7717796" y="1998868"/>
                <a:ext cx="28827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b="1" dirty="0">
                    <a:latin typeface="Nikosh" panose="02000000000000000000" pitchFamily="2" charset="0"/>
                    <a:cs typeface="Nikosh" panose="02000000000000000000" pitchFamily="2" charset="0"/>
                  </a:rPr>
                  <a:t>সহকারি শিক্ষক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05208EF-7AEA-A2B3-5AE0-ACCD633C48D9}"/>
                  </a:ext>
                </a:extLst>
              </p:cNvPr>
              <p:cNvSpPr txBox="1"/>
              <p:nvPr/>
            </p:nvSpPr>
            <p:spPr>
              <a:xfrm>
                <a:off x="6401221" y="2638985"/>
                <a:ext cx="5949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Nikosh" panose="02000000000000000000" pitchFamily="2" charset="0"/>
                    <a:cs typeface="Nikosh" panose="02000000000000000000" pitchFamily="2" charset="0"/>
                  </a:rPr>
                  <a:t>বিজবাগ সরকারি প্রাথমিক বিদ্যালয়।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EDA4E66-59FC-17A6-441C-F75ADF9C7689}"/>
                  </a:ext>
                </a:extLst>
              </p:cNvPr>
              <p:cNvSpPr txBox="1"/>
              <p:nvPr/>
            </p:nvSpPr>
            <p:spPr>
              <a:xfrm>
                <a:off x="7870831" y="3173849"/>
                <a:ext cx="33204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Nikosh" panose="02000000000000000000" pitchFamily="2" charset="0"/>
                    <a:cs typeface="Nikosh" panose="02000000000000000000" pitchFamily="2" charset="0"/>
                  </a:rPr>
                  <a:t>সেনবাগ, নোয়াখালী।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097294F-C90F-4982-787E-66FB95A282F1}"/>
                  </a:ext>
                </a:extLst>
              </p:cNvPr>
              <p:cNvSpPr txBox="1"/>
              <p:nvPr/>
            </p:nvSpPr>
            <p:spPr>
              <a:xfrm>
                <a:off x="7105106" y="3728321"/>
                <a:ext cx="45382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Email: mdabuhasan47@gmail.com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76ED89-25F3-6471-43B1-8FB15B40A76F}"/>
                  </a:ext>
                </a:extLst>
              </p:cNvPr>
              <p:cNvSpPr txBox="1"/>
              <p:nvPr/>
            </p:nvSpPr>
            <p:spPr>
              <a:xfrm>
                <a:off x="7114823" y="4093701"/>
                <a:ext cx="40861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err="1">
                    <a:latin typeface="Nikosh" panose="02000000000000000000" pitchFamily="2" charset="0"/>
                    <a:cs typeface="Nikosh" panose="02000000000000000000" pitchFamily="2" charset="0"/>
                  </a:rPr>
                  <a:t>মোবই</a:t>
                </a:r>
                <a:r>
                  <a:rPr lang="as-IN" sz="2800" b="1" dirty="0">
                    <a:latin typeface="Nikosh" panose="02000000000000000000" pitchFamily="2" charset="0"/>
                    <a:cs typeface="Nikosh" panose="02000000000000000000" pitchFamily="2" charset="0"/>
                  </a:rPr>
                  <a:t>ল</a:t>
                </a:r>
                <a:r>
                  <a:rPr lang="en-US" sz="2800" b="1" dirty="0">
                    <a:latin typeface="Nikosh" panose="02000000000000000000" pitchFamily="2" charset="0"/>
                    <a:cs typeface="Nikosh" panose="02000000000000000000" pitchFamily="2" charset="0"/>
                  </a:rPr>
                  <a:t> </a:t>
                </a:r>
                <a:r>
                  <a:rPr lang="as-IN" sz="2800" b="1" dirty="0">
                    <a:latin typeface="Nikosh" panose="02000000000000000000" pitchFamily="2" charset="0"/>
                    <a:cs typeface="Nikosh" panose="02000000000000000000" pitchFamily="2" charset="0"/>
                  </a:rPr>
                  <a:t>ন</a:t>
                </a:r>
                <a:r>
                  <a:rPr lang="en-US" sz="2800" b="1" dirty="0">
                    <a:latin typeface="Nikosh" panose="02000000000000000000" pitchFamily="2" charset="0"/>
                    <a:cs typeface="Nikosh" panose="02000000000000000000" pitchFamily="2" charset="0"/>
                  </a:rPr>
                  <a:t>ং: 01672017410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36191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609600" y="3886200"/>
            <a:ext cx="6032554" cy="1898544"/>
            <a:chOff x="5413659" y="1364860"/>
            <a:chExt cx="3922676" cy="12133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22676" cy="1213343"/>
              <a:chOff x="3119461" y="2798299"/>
              <a:chExt cx="3922676" cy="1213343"/>
            </a:xfrm>
          </p:grpSpPr>
          <p:sp>
            <p:nvSpPr>
              <p:cNvPr id="8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9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10702" y="3177235"/>
                <a:ext cx="1210370" cy="452501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1EDB35-9F85-4F12-9B6B-A565FEFC5F96}"/>
                </a:ext>
              </a:extLst>
            </p:cNvPr>
            <p:cNvSpPr txBox="1"/>
            <p:nvPr/>
          </p:nvSpPr>
          <p:spPr>
            <a:xfrm>
              <a:off x="9118169" y="1549336"/>
              <a:ext cx="120122" cy="76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7200" b="1" dirty="0">
                <a:solidFill>
                  <a:schemeClr val="bg1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593721" y="1642793"/>
              <a:ext cx="3110052" cy="76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 err="1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সবাইকে</a:t>
              </a:r>
              <a:r>
                <a:rPr lang="en-US" sz="7200" b="1" dirty="0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7200" b="1" dirty="0" err="1">
                  <a:solidFill>
                    <a:srgbClr val="00B050"/>
                  </a:solidFill>
                  <a:latin typeface="Nikosh" panose="02000000000000000000" pitchFamily="2" charset="0"/>
                  <a:cs typeface="Nikosh" panose="02000000000000000000" pitchFamily="2" charset="0"/>
                </a:rPr>
                <a:t>ধন্যবাদ</a:t>
              </a:r>
              <a:endParaRPr lang="en-US" sz="7200" b="1" dirty="0">
                <a:solidFill>
                  <a:srgbClr val="00B050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517238" y="3630316"/>
            <a:ext cx="6338797" cy="2455379"/>
            <a:chOff x="1543242" y="699188"/>
            <a:chExt cx="4051069" cy="1569211"/>
          </a:xfrm>
        </p:grpSpPr>
        <p:sp>
          <p:nvSpPr>
            <p:cNvPr id="11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428455" y="1102542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561514"/>
              <a:chOff x="777702" y="1039430"/>
              <a:chExt cx="3914382" cy="1561514"/>
            </a:xfrm>
          </p:grpSpPr>
          <p:sp>
            <p:nvSpPr>
              <p:cNvPr id="13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14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15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92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152400" y="152400"/>
            <a:ext cx="11887200" cy="6477000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3640" y="1080896"/>
            <a:ext cx="47903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গাছ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লাগাই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,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পরিবেশ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000" dirty="0" err="1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বাঁচাই</a:t>
            </a:r>
            <a:r>
              <a:rPr lang="en-US" sz="4000" dirty="0">
                <a:ln w="0"/>
                <a:solidFill>
                  <a:srgbClr val="073E18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3345" y="4536531"/>
            <a:ext cx="6215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IN" sz="4400" b="1" dirty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আজকের পাঠ এখানেই সমাপ্ত  </a:t>
            </a:r>
            <a:endParaRPr lang="en-US" sz="44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852" y="164692"/>
            <a:ext cx="6004029" cy="32481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7662149"/>
      </p:ext>
    </p:extLst>
  </p:cSld>
  <p:clrMapOvr>
    <a:masterClrMapping/>
  </p:clrMapOvr>
  <p:transition spd="slow" advTm="4161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 p14:bounceEnd="50000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" dur="10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42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 tmFilter="0,0; .5, 1; 1, 1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450"/>
                                </p:stCondLst>
                                <p:childTnLst>
                                  <p:par>
                                    <p:cTn id="24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833 0.01898 L 0.43906 0.01435 " pathEditMode="relative" rAng="0" ptsTypes="AA">
                                          <p:cBhvr>
                                            <p:cTn id="25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1536" y="-23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/>
          <p:bldP spid="1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2FE574-E1CB-B532-FA52-19AE7025532B}"/>
              </a:ext>
            </a:extLst>
          </p:cNvPr>
          <p:cNvSpPr/>
          <p:nvPr/>
        </p:nvSpPr>
        <p:spPr>
          <a:xfrm>
            <a:off x="-1" y="-25337"/>
            <a:ext cx="12192000" cy="664328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A6D3E0"/>
              </a:gs>
              <a:gs pos="100000">
                <a:srgbClr val="48A6C0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n-IN" dirty="0"/>
              <a:t>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DDCFFC5-9953-9269-DD1B-1F9E8E9B76E4}"/>
              </a:ext>
            </a:extLst>
          </p:cNvPr>
          <p:cNvGrpSpPr/>
          <p:nvPr/>
        </p:nvGrpSpPr>
        <p:grpSpPr>
          <a:xfrm>
            <a:off x="1509512" y="348297"/>
            <a:ext cx="1745939" cy="1093807"/>
            <a:chOff x="1097375" y="1153886"/>
            <a:chExt cx="8016049" cy="502194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8BC5F37-4F38-C360-1208-34C669209518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3187AD8-C24C-2D59-8BE9-B4509D7C7BCA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7FA7166-D9A7-F35D-AD10-9F1C4465AD81}"/>
              </a:ext>
            </a:extLst>
          </p:cNvPr>
          <p:cNvGrpSpPr/>
          <p:nvPr/>
        </p:nvGrpSpPr>
        <p:grpSpPr>
          <a:xfrm rot="3199893">
            <a:off x="2782194" y="164349"/>
            <a:ext cx="1453281" cy="2906560"/>
            <a:chOff x="3187700" y="1663700"/>
            <a:chExt cx="1765301" cy="35306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582013-C1F9-F4B1-0A87-8296CD1C28E0}"/>
                </a:ext>
              </a:extLst>
            </p:cNvPr>
            <p:cNvSpPr/>
            <p:nvPr/>
          </p:nvSpPr>
          <p:spPr>
            <a:xfrm>
              <a:off x="3187700" y="1663700"/>
              <a:ext cx="1765300" cy="3530600"/>
            </a:xfrm>
            <a:custGeom>
              <a:avLst/>
              <a:gdLst>
                <a:gd name="connsiteX0" fmla="*/ 1765300 w 1765300"/>
                <a:gd name="connsiteY0" fmla="*/ 0 h 3530600"/>
                <a:gd name="connsiteX1" fmla="*/ 1765300 w 1765300"/>
                <a:gd name="connsiteY1" fmla="*/ 1168598 h 3530600"/>
                <a:gd name="connsiteX2" fmla="*/ 1745343 w 1765300"/>
                <a:gd name="connsiteY2" fmla="*/ 1166586 h 3530600"/>
                <a:gd name="connsiteX3" fmla="*/ 1146629 w 1765300"/>
                <a:gd name="connsiteY3" fmla="*/ 1765300 h 3530600"/>
                <a:gd name="connsiteX4" fmla="*/ 1745343 w 1765300"/>
                <a:gd name="connsiteY4" fmla="*/ 2364014 h 3530600"/>
                <a:gd name="connsiteX5" fmla="*/ 1765300 w 1765300"/>
                <a:gd name="connsiteY5" fmla="*/ 2362002 h 3530600"/>
                <a:gd name="connsiteX6" fmla="*/ 1765300 w 1765300"/>
                <a:gd name="connsiteY6" fmla="*/ 3530600 h 3530600"/>
                <a:gd name="connsiteX7" fmla="*/ 0 w 1765300"/>
                <a:gd name="connsiteY7" fmla="*/ 1765300 h 3530600"/>
                <a:gd name="connsiteX8" fmla="*/ 1765300 w 1765300"/>
                <a:gd name="connsiteY8" fmla="*/ 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65300" h="3530600">
                  <a:moveTo>
                    <a:pt x="1765300" y="0"/>
                  </a:moveTo>
                  <a:lnTo>
                    <a:pt x="1765300" y="1168598"/>
                  </a:lnTo>
                  <a:lnTo>
                    <a:pt x="1745343" y="1166586"/>
                  </a:lnTo>
                  <a:cubicBezTo>
                    <a:pt x="1414682" y="1166586"/>
                    <a:pt x="1146629" y="1434639"/>
                    <a:pt x="1146629" y="1765300"/>
                  </a:cubicBezTo>
                  <a:cubicBezTo>
                    <a:pt x="1146629" y="2095961"/>
                    <a:pt x="1414682" y="2364014"/>
                    <a:pt x="1745343" y="2364014"/>
                  </a:cubicBezTo>
                  <a:lnTo>
                    <a:pt x="1765300" y="2362002"/>
                  </a:lnTo>
                  <a:lnTo>
                    <a:pt x="1765300" y="3530600"/>
                  </a:lnTo>
                  <a:cubicBezTo>
                    <a:pt x="790352" y="3530600"/>
                    <a:pt x="0" y="2740248"/>
                    <a:pt x="0" y="1765300"/>
                  </a:cubicBezTo>
                  <a:cubicBezTo>
                    <a:pt x="0" y="790352"/>
                    <a:pt x="790352" y="0"/>
                    <a:pt x="176530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EA473D0-B5DE-558B-0180-1B6B118D8253}"/>
                </a:ext>
              </a:extLst>
            </p:cNvPr>
            <p:cNvSpPr/>
            <p:nvPr/>
          </p:nvSpPr>
          <p:spPr>
            <a:xfrm>
              <a:off x="3497944" y="1973943"/>
              <a:ext cx="1455057" cy="2910114"/>
            </a:xfrm>
            <a:custGeom>
              <a:avLst/>
              <a:gdLst>
                <a:gd name="connsiteX0" fmla="*/ 1455057 w 1455057"/>
                <a:gd name="connsiteY0" fmla="*/ 0 h 2910114"/>
                <a:gd name="connsiteX1" fmla="*/ 1455057 w 1455057"/>
                <a:gd name="connsiteY1" fmla="*/ 858355 h 2910114"/>
                <a:gd name="connsiteX2" fmla="*/ 1435099 w 1455057"/>
                <a:gd name="connsiteY2" fmla="*/ 856343 h 2910114"/>
                <a:gd name="connsiteX3" fmla="*/ 836385 w 1455057"/>
                <a:gd name="connsiteY3" fmla="*/ 1455057 h 2910114"/>
                <a:gd name="connsiteX4" fmla="*/ 1435099 w 1455057"/>
                <a:gd name="connsiteY4" fmla="*/ 2053771 h 2910114"/>
                <a:gd name="connsiteX5" fmla="*/ 1455057 w 1455057"/>
                <a:gd name="connsiteY5" fmla="*/ 2051759 h 2910114"/>
                <a:gd name="connsiteX6" fmla="*/ 1455057 w 1455057"/>
                <a:gd name="connsiteY6" fmla="*/ 2910114 h 2910114"/>
                <a:gd name="connsiteX7" fmla="*/ 0 w 1455057"/>
                <a:gd name="connsiteY7" fmla="*/ 1455057 h 2910114"/>
                <a:gd name="connsiteX8" fmla="*/ 1455057 w 1455057"/>
                <a:gd name="connsiteY8" fmla="*/ 0 h 291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5057" h="2910114">
                  <a:moveTo>
                    <a:pt x="1455057" y="0"/>
                  </a:moveTo>
                  <a:lnTo>
                    <a:pt x="1455057" y="858355"/>
                  </a:lnTo>
                  <a:lnTo>
                    <a:pt x="1435099" y="856343"/>
                  </a:lnTo>
                  <a:cubicBezTo>
                    <a:pt x="1104438" y="856343"/>
                    <a:pt x="836385" y="1124396"/>
                    <a:pt x="836385" y="1455057"/>
                  </a:cubicBezTo>
                  <a:cubicBezTo>
                    <a:pt x="836385" y="1785718"/>
                    <a:pt x="1104438" y="2053771"/>
                    <a:pt x="1435099" y="2053771"/>
                  </a:cubicBezTo>
                  <a:lnTo>
                    <a:pt x="1455057" y="2051759"/>
                  </a:lnTo>
                  <a:lnTo>
                    <a:pt x="1455057" y="2910114"/>
                  </a:lnTo>
                  <a:cubicBezTo>
                    <a:pt x="651451" y="2910114"/>
                    <a:pt x="0" y="2258663"/>
                    <a:pt x="0" y="1455057"/>
                  </a:cubicBezTo>
                  <a:cubicBezTo>
                    <a:pt x="0" y="651451"/>
                    <a:pt x="651451" y="0"/>
                    <a:pt x="1455057" y="0"/>
                  </a:cubicBezTo>
                  <a:close/>
                </a:path>
              </a:pathLst>
            </a:custGeom>
            <a:solidFill>
              <a:srgbClr val="66FF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21BD9-BD86-05E6-A2D9-64AF02F82A97}"/>
                </a:ext>
              </a:extLst>
            </p:cNvPr>
            <p:cNvSpPr/>
            <p:nvPr/>
          </p:nvSpPr>
          <p:spPr>
            <a:xfrm>
              <a:off x="3715658" y="2191657"/>
              <a:ext cx="1237343" cy="2474686"/>
            </a:xfrm>
            <a:custGeom>
              <a:avLst/>
              <a:gdLst>
                <a:gd name="connsiteX0" fmla="*/ 1237343 w 1237343"/>
                <a:gd name="connsiteY0" fmla="*/ 0 h 2474686"/>
                <a:gd name="connsiteX1" fmla="*/ 1237343 w 1237343"/>
                <a:gd name="connsiteY1" fmla="*/ 640641 h 2474686"/>
                <a:gd name="connsiteX2" fmla="*/ 1217385 w 1237343"/>
                <a:gd name="connsiteY2" fmla="*/ 638629 h 2474686"/>
                <a:gd name="connsiteX3" fmla="*/ 618671 w 1237343"/>
                <a:gd name="connsiteY3" fmla="*/ 1237343 h 2474686"/>
                <a:gd name="connsiteX4" fmla="*/ 1217385 w 1237343"/>
                <a:gd name="connsiteY4" fmla="*/ 1836057 h 2474686"/>
                <a:gd name="connsiteX5" fmla="*/ 1237343 w 1237343"/>
                <a:gd name="connsiteY5" fmla="*/ 1834045 h 2474686"/>
                <a:gd name="connsiteX6" fmla="*/ 1237343 w 1237343"/>
                <a:gd name="connsiteY6" fmla="*/ 2474686 h 2474686"/>
                <a:gd name="connsiteX7" fmla="*/ 0 w 1237343"/>
                <a:gd name="connsiteY7" fmla="*/ 1237343 h 2474686"/>
                <a:gd name="connsiteX8" fmla="*/ 1237343 w 1237343"/>
                <a:gd name="connsiteY8" fmla="*/ 0 h 247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7343" h="2474686">
                  <a:moveTo>
                    <a:pt x="1237343" y="0"/>
                  </a:moveTo>
                  <a:lnTo>
                    <a:pt x="1237343" y="640641"/>
                  </a:lnTo>
                  <a:lnTo>
                    <a:pt x="1217385" y="638629"/>
                  </a:lnTo>
                  <a:cubicBezTo>
                    <a:pt x="886724" y="638629"/>
                    <a:pt x="618671" y="906682"/>
                    <a:pt x="618671" y="1237343"/>
                  </a:cubicBezTo>
                  <a:cubicBezTo>
                    <a:pt x="618671" y="1568004"/>
                    <a:pt x="886724" y="1836057"/>
                    <a:pt x="1217385" y="1836057"/>
                  </a:cubicBezTo>
                  <a:lnTo>
                    <a:pt x="1237343" y="1834045"/>
                  </a:lnTo>
                  <a:lnTo>
                    <a:pt x="1237343" y="2474686"/>
                  </a:lnTo>
                  <a:cubicBezTo>
                    <a:pt x="553977" y="2474686"/>
                    <a:pt x="0" y="1920709"/>
                    <a:pt x="0" y="1237343"/>
                  </a:cubicBezTo>
                  <a:cubicBezTo>
                    <a:pt x="0" y="553977"/>
                    <a:pt x="553977" y="0"/>
                    <a:pt x="1237343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3C69D75-39E2-2460-0F42-5899AC9BAF98}"/>
                </a:ext>
              </a:extLst>
            </p:cNvPr>
            <p:cNvSpPr/>
            <p:nvPr/>
          </p:nvSpPr>
          <p:spPr>
            <a:xfrm>
              <a:off x="3989615" y="2465614"/>
              <a:ext cx="963385" cy="1926772"/>
            </a:xfrm>
            <a:custGeom>
              <a:avLst/>
              <a:gdLst>
                <a:gd name="connsiteX0" fmla="*/ 963385 w 963385"/>
                <a:gd name="connsiteY0" fmla="*/ 0 h 1926772"/>
                <a:gd name="connsiteX1" fmla="*/ 963385 w 963385"/>
                <a:gd name="connsiteY1" fmla="*/ 366684 h 1926772"/>
                <a:gd name="connsiteX2" fmla="*/ 943428 w 963385"/>
                <a:gd name="connsiteY2" fmla="*/ 364672 h 1926772"/>
                <a:gd name="connsiteX3" fmla="*/ 344714 w 963385"/>
                <a:gd name="connsiteY3" fmla="*/ 963386 h 1926772"/>
                <a:gd name="connsiteX4" fmla="*/ 943428 w 963385"/>
                <a:gd name="connsiteY4" fmla="*/ 1562100 h 1926772"/>
                <a:gd name="connsiteX5" fmla="*/ 963385 w 963385"/>
                <a:gd name="connsiteY5" fmla="*/ 1560088 h 1926772"/>
                <a:gd name="connsiteX6" fmla="*/ 963385 w 963385"/>
                <a:gd name="connsiteY6" fmla="*/ 1926772 h 1926772"/>
                <a:gd name="connsiteX7" fmla="*/ 864886 w 963385"/>
                <a:gd name="connsiteY7" fmla="*/ 1921798 h 1926772"/>
                <a:gd name="connsiteX8" fmla="*/ 0 w 963385"/>
                <a:gd name="connsiteY8" fmla="*/ 963386 h 1926772"/>
                <a:gd name="connsiteX9" fmla="*/ 864886 w 963385"/>
                <a:gd name="connsiteY9" fmla="*/ 4974 h 192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3385" h="1926772">
                  <a:moveTo>
                    <a:pt x="963385" y="0"/>
                  </a:moveTo>
                  <a:lnTo>
                    <a:pt x="963385" y="366684"/>
                  </a:lnTo>
                  <a:lnTo>
                    <a:pt x="943428" y="364672"/>
                  </a:lnTo>
                  <a:cubicBezTo>
                    <a:pt x="612767" y="364672"/>
                    <a:pt x="344714" y="632725"/>
                    <a:pt x="344714" y="963386"/>
                  </a:cubicBezTo>
                  <a:cubicBezTo>
                    <a:pt x="344714" y="1294047"/>
                    <a:pt x="612767" y="1562100"/>
                    <a:pt x="943428" y="1562100"/>
                  </a:cubicBezTo>
                  <a:lnTo>
                    <a:pt x="963385" y="1560088"/>
                  </a:lnTo>
                  <a:lnTo>
                    <a:pt x="963385" y="1926772"/>
                  </a:lnTo>
                  <a:lnTo>
                    <a:pt x="864886" y="1921798"/>
                  </a:lnTo>
                  <a:cubicBezTo>
                    <a:pt x="379093" y="1872463"/>
                    <a:pt x="0" y="1462195"/>
                    <a:pt x="0" y="963386"/>
                  </a:cubicBezTo>
                  <a:cubicBezTo>
                    <a:pt x="0" y="464577"/>
                    <a:pt x="379093" y="54309"/>
                    <a:pt x="864886" y="4974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57030C0-20F5-C227-0BF7-B13803C4D0C6}"/>
              </a:ext>
            </a:extLst>
          </p:cNvPr>
          <p:cNvSpPr/>
          <p:nvPr/>
        </p:nvSpPr>
        <p:spPr>
          <a:xfrm>
            <a:off x="1818145" y="678245"/>
            <a:ext cx="8555708" cy="566843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66CC"/>
          </a:solidFill>
          <a:ln>
            <a:noFill/>
          </a:ln>
          <a:effectLst>
            <a:outerShdw blurRad="520700" dist="520700" dir="2700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CD7C455-E6BA-8DDF-47DF-5B506893AB52}"/>
              </a:ext>
            </a:extLst>
          </p:cNvPr>
          <p:cNvSpPr/>
          <p:nvPr/>
        </p:nvSpPr>
        <p:spPr>
          <a:xfrm>
            <a:off x="2087980" y="957949"/>
            <a:ext cx="8016049" cy="5021943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3429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38B1F-A7AF-3C4A-B23E-875BDA5C44F8}"/>
              </a:ext>
            </a:extLst>
          </p:cNvPr>
          <p:cNvSpPr/>
          <p:nvPr/>
        </p:nvSpPr>
        <p:spPr>
          <a:xfrm>
            <a:off x="2444658" y="1234319"/>
            <a:ext cx="7302684" cy="4480156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2818-C232-1685-6D61-9859EAB930E9}"/>
              </a:ext>
            </a:extLst>
          </p:cNvPr>
          <p:cNvSpPr/>
          <p:nvPr/>
        </p:nvSpPr>
        <p:spPr>
          <a:xfrm>
            <a:off x="9038645" y="678244"/>
            <a:ext cx="1310017" cy="787401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E56028-1C9C-42EB-1395-8BAE956B42D9}"/>
              </a:ext>
            </a:extLst>
          </p:cNvPr>
          <p:cNvSpPr/>
          <p:nvPr/>
        </p:nvSpPr>
        <p:spPr>
          <a:xfrm>
            <a:off x="5874657" y="91697"/>
            <a:ext cx="922496" cy="554477"/>
          </a:xfrm>
          <a:custGeom>
            <a:avLst/>
            <a:gdLst>
              <a:gd name="connsiteX0" fmla="*/ 5353342 w 8532980"/>
              <a:gd name="connsiteY0" fmla="*/ 0 h 5128846"/>
              <a:gd name="connsiteX1" fmla="*/ 6888821 w 8532980"/>
              <a:gd name="connsiteY1" fmla="*/ 859191 h 5128846"/>
              <a:gd name="connsiteX2" fmla="*/ 6917649 w 8532980"/>
              <a:gd name="connsiteY2" fmla="*/ 937588 h 5128846"/>
              <a:gd name="connsiteX3" fmla="*/ 6948250 w 8532980"/>
              <a:gd name="connsiteY3" fmla="*/ 932797 h 5128846"/>
              <a:gd name="connsiteX4" fmla="*/ 7019777 w 8532980"/>
              <a:gd name="connsiteY4" fmla="*/ 929091 h 5128846"/>
              <a:gd name="connsiteX5" fmla="*/ 7719350 w 8532980"/>
              <a:gd name="connsiteY5" fmla="*/ 1646818 h 5128846"/>
              <a:gd name="connsiteX6" fmla="*/ 7705137 w 8532980"/>
              <a:gd name="connsiteY6" fmla="*/ 1791465 h 5128846"/>
              <a:gd name="connsiteX7" fmla="*/ 7679535 w 8532980"/>
              <a:gd name="connsiteY7" fmla="*/ 1876083 h 5128846"/>
              <a:gd name="connsiteX8" fmla="*/ 7711475 w 8532980"/>
              <a:gd name="connsiteY8" fmla="*/ 1883804 h 5128846"/>
              <a:gd name="connsiteX9" fmla="*/ 8532980 w 8532980"/>
              <a:gd name="connsiteY9" fmla="*/ 2933563 h 5128846"/>
              <a:gd name="connsiteX10" fmla="*/ 7363796 w 8532980"/>
              <a:gd name="connsiteY10" fmla="*/ 4032739 h 5128846"/>
              <a:gd name="connsiteX11" fmla="*/ 6908697 w 8532980"/>
              <a:gd name="connsiteY11" fmla="*/ 3946361 h 5128846"/>
              <a:gd name="connsiteX12" fmla="*/ 6862254 w 8532980"/>
              <a:gd name="connsiteY12" fmla="*/ 3925327 h 5128846"/>
              <a:gd name="connsiteX13" fmla="*/ 6831636 w 8532980"/>
              <a:gd name="connsiteY13" fmla="*/ 3978359 h 5128846"/>
              <a:gd name="connsiteX14" fmla="*/ 5862130 w 8532980"/>
              <a:gd name="connsiteY14" fmla="*/ 4462975 h 5128846"/>
              <a:gd name="connsiteX15" fmla="*/ 5407031 w 8532980"/>
              <a:gd name="connsiteY15" fmla="*/ 4376597 h 5128846"/>
              <a:gd name="connsiteX16" fmla="*/ 5327458 w 8532980"/>
              <a:gd name="connsiteY16" fmla="*/ 4340559 h 5128846"/>
              <a:gd name="connsiteX17" fmla="*/ 5299365 w 8532980"/>
              <a:gd name="connsiteY17" fmla="*/ 4392627 h 5128846"/>
              <a:gd name="connsiteX18" fmla="*/ 3913948 w 8532980"/>
              <a:gd name="connsiteY18" fmla="*/ 5128846 h 5128846"/>
              <a:gd name="connsiteX19" fmla="*/ 2528530 w 8532980"/>
              <a:gd name="connsiteY19" fmla="*/ 4392627 h 5128846"/>
              <a:gd name="connsiteX20" fmla="*/ 2524908 w 8532980"/>
              <a:gd name="connsiteY20" fmla="*/ 4385912 h 5128846"/>
              <a:gd name="connsiteX21" fmla="*/ 2467882 w 8532980"/>
              <a:gd name="connsiteY21" fmla="*/ 4434184 h 5128846"/>
              <a:gd name="connsiteX22" fmla="*/ 2076744 w 8532980"/>
              <a:gd name="connsiteY22" fmla="*/ 4556760 h 5128846"/>
              <a:gd name="connsiteX23" fmla="*/ 1377171 w 8532980"/>
              <a:gd name="connsiteY23" fmla="*/ 3839033 h 5128846"/>
              <a:gd name="connsiteX24" fmla="*/ 1378369 w 8532980"/>
              <a:gd name="connsiteY24" fmla="*/ 3826848 h 5128846"/>
              <a:gd name="connsiteX25" fmla="*/ 1258047 w 8532980"/>
              <a:gd name="connsiteY25" fmla="*/ 3810453 h 5128846"/>
              <a:gd name="connsiteX26" fmla="*/ 0 w 8532980"/>
              <a:gd name="connsiteY26" fmla="*/ 2432264 h 5128846"/>
              <a:gd name="connsiteX27" fmla="*/ 1575582 w 8532980"/>
              <a:gd name="connsiteY27" fmla="*/ 1025495 h 5128846"/>
              <a:gd name="connsiteX28" fmla="*/ 2044112 w 8532980"/>
              <a:gd name="connsiteY28" fmla="*/ 1088741 h 5128846"/>
              <a:gd name="connsiteX29" fmla="*/ 2161983 w 8532980"/>
              <a:gd name="connsiteY29" fmla="*/ 1127260 h 5128846"/>
              <a:gd name="connsiteX30" fmla="*/ 2169262 w 8532980"/>
              <a:gd name="connsiteY30" fmla="*/ 1099241 h 5128846"/>
              <a:gd name="connsiteX31" fmla="*/ 3254034 w 8532980"/>
              <a:gd name="connsiteY31" fmla="*/ 240049 h 5128846"/>
              <a:gd name="connsiteX32" fmla="*/ 4002899 w 8532980"/>
              <a:gd name="connsiteY32" fmla="*/ 561287 h 5128846"/>
              <a:gd name="connsiteX33" fmla="*/ 4013512 w 8532980"/>
              <a:gd name="connsiteY33" fmla="*/ 572812 h 5128846"/>
              <a:gd name="connsiteX34" fmla="*/ 4067439 w 8532980"/>
              <a:gd name="connsiteY34" fmla="*/ 511934 h 5128846"/>
              <a:gd name="connsiteX35" fmla="*/ 5353342 w 8532980"/>
              <a:gd name="connsiteY35" fmla="*/ 0 h 512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8532980" h="5128846">
                <a:moveTo>
                  <a:pt x="5353342" y="0"/>
                </a:moveTo>
                <a:cubicBezTo>
                  <a:pt x="6043602" y="0"/>
                  <a:pt x="6635843" y="354281"/>
                  <a:pt x="6888821" y="859191"/>
                </a:cubicBezTo>
                <a:lnTo>
                  <a:pt x="6917649" y="937588"/>
                </a:lnTo>
                <a:lnTo>
                  <a:pt x="6948250" y="932797"/>
                </a:lnTo>
                <a:cubicBezTo>
                  <a:pt x="6971768" y="930347"/>
                  <a:pt x="6995630" y="929091"/>
                  <a:pt x="7019777" y="929091"/>
                </a:cubicBezTo>
                <a:cubicBezTo>
                  <a:pt x="7406140" y="929091"/>
                  <a:pt x="7719350" y="1250428"/>
                  <a:pt x="7719350" y="1646818"/>
                </a:cubicBezTo>
                <a:cubicBezTo>
                  <a:pt x="7719350" y="1696367"/>
                  <a:pt x="7714456" y="1744743"/>
                  <a:pt x="7705137" y="1791465"/>
                </a:cubicBezTo>
                <a:lnTo>
                  <a:pt x="7679535" y="1876083"/>
                </a:lnTo>
                <a:lnTo>
                  <a:pt x="7711475" y="1883804"/>
                </a:lnTo>
                <a:cubicBezTo>
                  <a:pt x="8187413" y="2022972"/>
                  <a:pt x="8532980" y="2440329"/>
                  <a:pt x="8532980" y="2933563"/>
                </a:cubicBezTo>
                <a:cubicBezTo>
                  <a:pt x="8532980" y="3540621"/>
                  <a:pt x="8009518" y="4032739"/>
                  <a:pt x="7363796" y="4032739"/>
                </a:cubicBezTo>
                <a:cubicBezTo>
                  <a:pt x="7202365" y="4032739"/>
                  <a:pt x="7048576" y="4001982"/>
                  <a:pt x="6908697" y="3946361"/>
                </a:cubicBezTo>
                <a:lnTo>
                  <a:pt x="6862254" y="3925327"/>
                </a:lnTo>
                <a:lnTo>
                  <a:pt x="6831636" y="3978359"/>
                </a:lnTo>
                <a:cubicBezTo>
                  <a:pt x="6621525" y="4270742"/>
                  <a:pt x="6265707" y="4462975"/>
                  <a:pt x="5862130" y="4462975"/>
                </a:cubicBezTo>
                <a:cubicBezTo>
                  <a:pt x="5700699" y="4462975"/>
                  <a:pt x="5546910" y="4432218"/>
                  <a:pt x="5407031" y="4376597"/>
                </a:cubicBezTo>
                <a:lnTo>
                  <a:pt x="5327458" y="4340559"/>
                </a:lnTo>
                <a:lnTo>
                  <a:pt x="5299365" y="4392627"/>
                </a:lnTo>
                <a:cubicBezTo>
                  <a:pt x="5032558" y="4831152"/>
                  <a:pt x="4512190" y="5128846"/>
                  <a:pt x="3913948" y="5128846"/>
                </a:cubicBezTo>
                <a:cubicBezTo>
                  <a:pt x="3315706" y="5128846"/>
                  <a:pt x="2795338" y="4831152"/>
                  <a:pt x="2528530" y="4392627"/>
                </a:cubicBezTo>
                <a:lnTo>
                  <a:pt x="2524908" y="4385912"/>
                </a:lnTo>
                <a:lnTo>
                  <a:pt x="2467882" y="4434184"/>
                </a:lnTo>
                <a:cubicBezTo>
                  <a:pt x="2356229" y="4511572"/>
                  <a:pt x="2221630" y="4556760"/>
                  <a:pt x="2076744" y="4556760"/>
                </a:cubicBezTo>
                <a:cubicBezTo>
                  <a:pt x="1690381" y="4556760"/>
                  <a:pt x="1377171" y="4235423"/>
                  <a:pt x="1377171" y="3839033"/>
                </a:cubicBezTo>
                <a:lnTo>
                  <a:pt x="1378369" y="3826848"/>
                </a:lnTo>
                <a:lnTo>
                  <a:pt x="1258047" y="3810453"/>
                </a:lnTo>
                <a:cubicBezTo>
                  <a:pt x="540081" y="3679277"/>
                  <a:pt x="0" y="3112084"/>
                  <a:pt x="0" y="2432264"/>
                </a:cubicBezTo>
                <a:cubicBezTo>
                  <a:pt x="0" y="1655327"/>
                  <a:pt x="705412" y="1025495"/>
                  <a:pt x="1575582" y="1025495"/>
                </a:cubicBezTo>
                <a:cubicBezTo>
                  <a:pt x="1738739" y="1025495"/>
                  <a:pt x="1896103" y="1047638"/>
                  <a:pt x="2044112" y="1088741"/>
                </a:cubicBezTo>
                <a:lnTo>
                  <a:pt x="2161983" y="1127260"/>
                </a:lnTo>
                <a:lnTo>
                  <a:pt x="2169262" y="1099241"/>
                </a:lnTo>
                <a:cubicBezTo>
                  <a:pt x="2347984" y="594330"/>
                  <a:pt x="2766385" y="240049"/>
                  <a:pt x="3254034" y="240049"/>
                </a:cubicBezTo>
                <a:cubicBezTo>
                  <a:pt x="3538496" y="240049"/>
                  <a:pt x="3799394" y="360603"/>
                  <a:pt x="4002899" y="561287"/>
                </a:cubicBezTo>
                <a:lnTo>
                  <a:pt x="4013512" y="572812"/>
                </a:lnTo>
                <a:lnTo>
                  <a:pt x="4067439" y="511934"/>
                </a:lnTo>
                <a:cubicBezTo>
                  <a:pt x="4373088" y="199283"/>
                  <a:pt x="4835647" y="0"/>
                  <a:pt x="5353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65100" dist="254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0EBE770-FA6E-2478-0C8A-31C111429C93}"/>
              </a:ext>
            </a:extLst>
          </p:cNvPr>
          <p:cNvGrpSpPr/>
          <p:nvPr/>
        </p:nvGrpSpPr>
        <p:grpSpPr>
          <a:xfrm>
            <a:off x="1241675" y="2497005"/>
            <a:ext cx="1262644" cy="791029"/>
            <a:chOff x="1097375" y="1153886"/>
            <a:chExt cx="8016049" cy="502194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9F21588-5D74-081D-9880-3F56AC09CE73}"/>
                </a:ext>
              </a:extLst>
            </p:cNvPr>
            <p:cNvSpPr/>
            <p:nvPr/>
          </p:nvSpPr>
          <p:spPr>
            <a:xfrm>
              <a:off x="1097375" y="1153886"/>
              <a:ext cx="8016049" cy="5021943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3429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41A34B2-253A-0965-96A4-CDD016CFF5D6}"/>
                </a:ext>
              </a:extLst>
            </p:cNvPr>
            <p:cNvSpPr/>
            <p:nvPr/>
          </p:nvSpPr>
          <p:spPr>
            <a:xfrm>
              <a:off x="1454058" y="1386719"/>
              <a:ext cx="7302684" cy="4389362"/>
            </a:xfrm>
            <a:custGeom>
              <a:avLst/>
              <a:gdLst>
                <a:gd name="connsiteX0" fmla="*/ 5353342 w 8532980"/>
                <a:gd name="connsiteY0" fmla="*/ 0 h 5128846"/>
                <a:gd name="connsiteX1" fmla="*/ 6888821 w 8532980"/>
                <a:gd name="connsiteY1" fmla="*/ 859191 h 5128846"/>
                <a:gd name="connsiteX2" fmla="*/ 6917649 w 8532980"/>
                <a:gd name="connsiteY2" fmla="*/ 937588 h 5128846"/>
                <a:gd name="connsiteX3" fmla="*/ 6948250 w 8532980"/>
                <a:gd name="connsiteY3" fmla="*/ 932797 h 5128846"/>
                <a:gd name="connsiteX4" fmla="*/ 7019777 w 8532980"/>
                <a:gd name="connsiteY4" fmla="*/ 929091 h 5128846"/>
                <a:gd name="connsiteX5" fmla="*/ 7719350 w 8532980"/>
                <a:gd name="connsiteY5" fmla="*/ 1646818 h 5128846"/>
                <a:gd name="connsiteX6" fmla="*/ 7705137 w 8532980"/>
                <a:gd name="connsiteY6" fmla="*/ 1791465 h 5128846"/>
                <a:gd name="connsiteX7" fmla="*/ 7679535 w 8532980"/>
                <a:gd name="connsiteY7" fmla="*/ 1876083 h 5128846"/>
                <a:gd name="connsiteX8" fmla="*/ 7711475 w 8532980"/>
                <a:gd name="connsiteY8" fmla="*/ 1883804 h 5128846"/>
                <a:gd name="connsiteX9" fmla="*/ 8532980 w 8532980"/>
                <a:gd name="connsiteY9" fmla="*/ 2933563 h 5128846"/>
                <a:gd name="connsiteX10" fmla="*/ 7363796 w 8532980"/>
                <a:gd name="connsiteY10" fmla="*/ 4032739 h 5128846"/>
                <a:gd name="connsiteX11" fmla="*/ 6908697 w 8532980"/>
                <a:gd name="connsiteY11" fmla="*/ 3946361 h 5128846"/>
                <a:gd name="connsiteX12" fmla="*/ 6862254 w 8532980"/>
                <a:gd name="connsiteY12" fmla="*/ 3925327 h 5128846"/>
                <a:gd name="connsiteX13" fmla="*/ 6831636 w 8532980"/>
                <a:gd name="connsiteY13" fmla="*/ 3978359 h 5128846"/>
                <a:gd name="connsiteX14" fmla="*/ 5862130 w 8532980"/>
                <a:gd name="connsiteY14" fmla="*/ 4462975 h 5128846"/>
                <a:gd name="connsiteX15" fmla="*/ 5407031 w 8532980"/>
                <a:gd name="connsiteY15" fmla="*/ 4376597 h 5128846"/>
                <a:gd name="connsiteX16" fmla="*/ 5327458 w 8532980"/>
                <a:gd name="connsiteY16" fmla="*/ 4340559 h 5128846"/>
                <a:gd name="connsiteX17" fmla="*/ 5299365 w 8532980"/>
                <a:gd name="connsiteY17" fmla="*/ 4392627 h 5128846"/>
                <a:gd name="connsiteX18" fmla="*/ 3913948 w 8532980"/>
                <a:gd name="connsiteY18" fmla="*/ 5128846 h 5128846"/>
                <a:gd name="connsiteX19" fmla="*/ 2528530 w 8532980"/>
                <a:gd name="connsiteY19" fmla="*/ 4392627 h 5128846"/>
                <a:gd name="connsiteX20" fmla="*/ 2524908 w 8532980"/>
                <a:gd name="connsiteY20" fmla="*/ 4385912 h 5128846"/>
                <a:gd name="connsiteX21" fmla="*/ 2467882 w 8532980"/>
                <a:gd name="connsiteY21" fmla="*/ 4434184 h 5128846"/>
                <a:gd name="connsiteX22" fmla="*/ 2076744 w 8532980"/>
                <a:gd name="connsiteY22" fmla="*/ 4556760 h 5128846"/>
                <a:gd name="connsiteX23" fmla="*/ 1377171 w 8532980"/>
                <a:gd name="connsiteY23" fmla="*/ 3839033 h 5128846"/>
                <a:gd name="connsiteX24" fmla="*/ 1378369 w 8532980"/>
                <a:gd name="connsiteY24" fmla="*/ 3826848 h 5128846"/>
                <a:gd name="connsiteX25" fmla="*/ 1258047 w 8532980"/>
                <a:gd name="connsiteY25" fmla="*/ 3810453 h 5128846"/>
                <a:gd name="connsiteX26" fmla="*/ 0 w 8532980"/>
                <a:gd name="connsiteY26" fmla="*/ 2432264 h 5128846"/>
                <a:gd name="connsiteX27" fmla="*/ 1575582 w 8532980"/>
                <a:gd name="connsiteY27" fmla="*/ 1025495 h 5128846"/>
                <a:gd name="connsiteX28" fmla="*/ 2044112 w 8532980"/>
                <a:gd name="connsiteY28" fmla="*/ 1088741 h 5128846"/>
                <a:gd name="connsiteX29" fmla="*/ 2161983 w 8532980"/>
                <a:gd name="connsiteY29" fmla="*/ 1127260 h 5128846"/>
                <a:gd name="connsiteX30" fmla="*/ 2169262 w 8532980"/>
                <a:gd name="connsiteY30" fmla="*/ 1099241 h 5128846"/>
                <a:gd name="connsiteX31" fmla="*/ 3254034 w 8532980"/>
                <a:gd name="connsiteY31" fmla="*/ 240049 h 5128846"/>
                <a:gd name="connsiteX32" fmla="*/ 4002899 w 8532980"/>
                <a:gd name="connsiteY32" fmla="*/ 561287 h 5128846"/>
                <a:gd name="connsiteX33" fmla="*/ 4013512 w 8532980"/>
                <a:gd name="connsiteY33" fmla="*/ 572812 h 5128846"/>
                <a:gd name="connsiteX34" fmla="*/ 4067439 w 8532980"/>
                <a:gd name="connsiteY34" fmla="*/ 511934 h 5128846"/>
                <a:gd name="connsiteX35" fmla="*/ 5353342 w 8532980"/>
                <a:gd name="connsiteY35" fmla="*/ 0 h 512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532980" h="5128846">
                  <a:moveTo>
                    <a:pt x="5353342" y="0"/>
                  </a:moveTo>
                  <a:cubicBezTo>
                    <a:pt x="6043602" y="0"/>
                    <a:pt x="6635843" y="354281"/>
                    <a:pt x="6888821" y="859191"/>
                  </a:cubicBezTo>
                  <a:lnTo>
                    <a:pt x="6917649" y="937588"/>
                  </a:lnTo>
                  <a:lnTo>
                    <a:pt x="6948250" y="932797"/>
                  </a:lnTo>
                  <a:cubicBezTo>
                    <a:pt x="6971768" y="930347"/>
                    <a:pt x="6995630" y="929091"/>
                    <a:pt x="7019777" y="929091"/>
                  </a:cubicBezTo>
                  <a:cubicBezTo>
                    <a:pt x="7406140" y="929091"/>
                    <a:pt x="7719350" y="1250428"/>
                    <a:pt x="7719350" y="1646818"/>
                  </a:cubicBezTo>
                  <a:cubicBezTo>
                    <a:pt x="7719350" y="1696367"/>
                    <a:pt x="7714456" y="1744743"/>
                    <a:pt x="7705137" y="1791465"/>
                  </a:cubicBezTo>
                  <a:lnTo>
                    <a:pt x="7679535" y="1876083"/>
                  </a:lnTo>
                  <a:lnTo>
                    <a:pt x="7711475" y="1883804"/>
                  </a:lnTo>
                  <a:cubicBezTo>
                    <a:pt x="8187413" y="2022972"/>
                    <a:pt x="8532980" y="2440329"/>
                    <a:pt x="8532980" y="2933563"/>
                  </a:cubicBezTo>
                  <a:cubicBezTo>
                    <a:pt x="8532980" y="3540621"/>
                    <a:pt x="8009518" y="4032739"/>
                    <a:pt x="7363796" y="4032739"/>
                  </a:cubicBezTo>
                  <a:cubicBezTo>
                    <a:pt x="7202365" y="4032739"/>
                    <a:pt x="7048576" y="4001982"/>
                    <a:pt x="6908697" y="3946361"/>
                  </a:cubicBezTo>
                  <a:lnTo>
                    <a:pt x="6862254" y="3925327"/>
                  </a:lnTo>
                  <a:lnTo>
                    <a:pt x="6831636" y="3978359"/>
                  </a:lnTo>
                  <a:cubicBezTo>
                    <a:pt x="6621525" y="4270742"/>
                    <a:pt x="6265707" y="4462975"/>
                    <a:pt x="5862130" y="4462975"/>
                  </a:cubicBezTo>
                  <a:cubicBezTo>
                    <a:pt x="5700699" y="4462975"/>
                    <a:pt x="5546910" y="4432218"/>
                    <a:pt x="5407031" y="4376597"/>
                  </a:cubicBezTo>
                  <a:lnTo>
                    <a:pt x="5327458" y="4340559"/>
                  </a:lnTo>
                  <a:lnTo>
                    <a:pt x="5299365" y="4392627"/>
                  </a:lnTo>
                  <a:cubicBezTo>
                    <a:pt x="5032558" y="4831152"/>
                    <a:pt x="4512190" y="5128846"/>
                    <a:pt x="3913948" y="5128846"/>
                  </a:cubicBezTo>
                  <a:cubicBezTo>
                    <a:pt x="3315706" y="5128846"/>
                    <a:pt x="2795338" y="4831152"/>
                    <a:pt x="2528530" y="4392627"/>
                  </a:cubicBezTo>
                  <a:lnTo>
                    <a:pt x="2524908" y="4385912"/>
                  </a:lnTo>
                  <a:lnTo>
                    <a:pt x="2467882" y="4434184"/>
                  </a:lnTo>
                  <a:cubicBezTo>
                    <a:pt x="2356229" y="4511572"/>
                    <a:pt x="2221630" y="4556760"/>
                    <a:pt x="2076744" y="4556760"/>
                  </a:cubicBezTo>
                  <a:cubicBezTo>
                    <a:pt x="1690381" y="4556760"/>
                    <a:pt x="1377171" y="4235423"/>
                    <a:pt x="1377171" y="3839033"/>
                  </a:cubicBezTo>
                  <a:lnTo>
                    <a:pt x="1378369" y="3826848"/>
                  </a:lnTo>
                  <a:lnTo>
                    <a:pt x="1258047" y="3810453"/>
                  </a:lnTo>
                  <a:cubicBezTo>
                    <a:pt x="540081" y="3679277"/>
                    <a:pt x="0" y="3112084"/>
                    <a:pt x="0" y="2432264"/>
                  </a:cubicBezTo>
                  <a:cubicBezTo>
                    <a:pt x="0" y="1655327"/>
                    <a:pt x="705412" y="1025495"/>
                    <a:pt x="1575582" y="1025495"/>
                  </a:cubicBezTo>
                  <a:cubicBezTo>
                    <a:pt x="1738739" y="1025495"/>
                    <a:pt x="1896103" y="1047638"/>
                    <a:pt x="2044112" y="1088741"/>
                  </a:cubicBezTo>
                  <a:lnTo>
                    <a:pt x="2161983" y="1127260"/>
                  </a:lnTo>
                  <a:lnTo>
                    <a:pt x="2169262" y="1099241"/>
                  </a:lnTo>
                  <a:cubicBezTo>
                    <a:pt x="2347984" y="594330"/>
                    <a:pt x="2766385" y="240049"/>
                    <a:pt x="3254034" y="240049"/>
                  </a:cubicBezTo>
                  <a:cubicBezTo>
                    <a:pt x="3538496" y="240049"/>
                    <a:pt x="3799394" y="360603"/>
                    <a:pt x="4002899" y="561287"/>
                  </a:cubicBezTo>
                  <a:lnTo>
                    <a:pt x="4013512" y="572812"/>
                  </a:lnTo>
                  <a:lnTo>
                    <a:pt x="4067439" y="511934"/>
                  </a:lnTo>
                  <a:cubicBezTo>
                    <a:pt x="4373088" y="199283"/>
                    <a:pt x="4835647" y="0"/>
                    <a:pt x="535334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65100" dist="2540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984DD0-4C65-3324-DEB8-9417C4CDE2E7}"/>
              </a:ext>
            </a:extLst>
          </p:cNvPr>
          <p:cNvSpPr txBox="1"/>
          <p:nvPr/>
        </p:nvSpPr>
        <p:spPr>
          <a:xfrm>
            <a:off x="4372672" y="1634792"/>
            <a:ext cx="3199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chemeClr val="tx2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পাঠ পরিচিতি</a:t>
            </a:r>
            <a:endParaRPr lang="en-US" sz="4000" b="1" dirty="0">
              <a:solidFill>
                <a:schemeClr val="tx2">
                  <a:lumMod val="75000"/>
                </a:schemeClr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F93234-FB69-28BB-3227-4C7B394EA6CF}"/>
              </a:ext>
            </a:extLst>
          </p:cNvPr>
          <p:cNvSpPr txBox="1"/>
          <p:nvPr/>
        </p:nvSpPr>
        <p:spPr>
          <a:xfrm>
            <a:off x="2489124" y="2139299"/>
            <a:ext cx="71885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n-IN" sz="4000" b="1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শ্রেণিঃ</a:t>
            </a:r>
            <a:r>
              <a:rPr lang="en-US" sz="4000" b="1" dirty="0"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000" b="1" dirty="0">
                <a:ln w="0"/>
                <a:solidFill>
                  <a:srgbClr val="00206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প্রথম</a:t>
            </a:r>
            <a:endParaRPr lang="bn-IN" sz="4000" b="1" dirty="0">
              <a:solidFill>
                <a:srgbClr val="002060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rgbClr val="00B05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বিষয়ঃ বাংলা</a:t>
            </a:r>
            <a:r>
              <a:rPr lang="en-US" sz="4000" b="1" dirty="0">
                <a:solidFill>
                  <a:srgbClr val="00B05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bn-IN" sz="4000" b="1" dirty="0">
                <a:latin typeface="Nikosh" panose="02000000000000000000" pitchFamily="2" charset="0"/>
                <a:cs typeface="Nikosh" panose="02000000000000000000" pitchFamily="2" charset="0"/>
              </a:rPr>
              <a:t>পাঠ-</a:t>
            </a:r>
            <a:r>
              <a:rPr lang="en-US" sz="4000" b="1" dirty="0">
                <a:latin typeface="Nikosh" panose="02000000000000000000" pitchFamily="2" charset="0"/>
                <a:cs typeface="Nikosh" panose="02000000000000000000" pitchFamily="2" charset="0"/>
              </a:rPr>
              <a:t>১৬</a:t>
            </a:r>
            <a:r>
              <a:rPr lang="bn-IN" sz="40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endParaRPr lang="en-US" sz="4000" b="1" dirty="0">
              <a:latin typeface="Nikosh" panose="02000000000000000000" pitchFamily="2" charset="0"/>
              <a:cs typeface="Nikosh" panose="02000000000000000000" pitchFamily="2" charset="0"/>
            </a:endParaRPr>
          </a:p>
          <a:p>
            <a:pPr algn="ctr"/>
            <a:r>
              <a:rPr lang="en-US" sz="4000" b="1" dirty="0">
                <a:latin typeface="Nikosh" panose="02000000000000000000" pitchFamily="2" charset="0"/>
                <a:cs typeface="Nikosh" panose="02000000000000000000" pitchFamily="2" charset="0"/>
              </a:rPr>
              <a:t>পিরিয়ড-২ </a:t>
            </a:r>
          </a:p>
          <a:p>
            <a:pPr algn="ctr"/>
            <a:r>
              <a:rPr lang="en-US" sz="36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বর্ণে</a:t>
            </a:r>
            <a:r>
              <a:rPr lang="en-US" sz="36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রং</a:t>
            </a:r>
            <a:r>
              <a:rPr lang="en-US" sz="36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করি</a:t>
            </a:r>
            <a:r>
              <a:rPr lang="en-US" sz="36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ও </a:t>
            </a:r>
            <a:r>
              <a:rPr lang="en-US" sz="36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খুঁজে</a:t>
            </a:r>
            <a:r>
              <a:rPr lang="en-US" sz="36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বের</a:t>
            </a:r>
            <a:r>
              <a:rPr lang="en-US" sz="36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করি</a:t>
            </a:r>
            <a:r>
              <a:rPr lang="bn-BD" sz="36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  <a:endParaRPr lang="en-US" sz="3600" b="1" dirty="0">
              <a:solidFill>
                <a:schemeClr val="tx2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  <a:p>
            <a:pPr algn="ctr"/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সময়ঃ ৪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৫</a:t>
            </a:r>
            <a:r>
              <a:rPr lang="bn-IN" sz="4000" b="1" dirty="0">
                <a:solidFill>
                  <a:schemeClr val="accent2">
                    <a:lumMod val="7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মিনিট </a:t>
            </a:r>
            <a:endParaRPr lang="bn-IN" sz="3200" b="1" dirty="0">
              <a:solidFill>
                <a:schemeClr val="accent2">
                  <a:lumMod val="75000"/>
                </a:schemeClr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24" name="Right Triangle 35">
            <a:extLst>
              <a:ext uri="{FF2B5EF4-FFF2-40B4-BE49-F238E27FC236}">
                <a16:creationId xmlns:a16="http://schemas.microsoft.com/office/drawing/2014/main" id="{8193FB4F-880C-15B4-FBB5-4B50D3C9F476}"/>
              </a:ext>
            </a:extLst>
          </p:cNvPr>
          <p:cNvSpPr/>
          <p:nvPr/>
        </p:nvSpPr>
        <p:spPr>
          <a:xfrm>
            <a:off x="0" y="5738715"/>
            <a:ext cx="11048999" cy="927058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Triangle 35">
            <a:extLst>
              <a:ext uri="{FF2B5EF4-FFF2-40B4-BE49-F238E27FC236}">
                <a16:creationId xmlns:a16="http://schemas.microsoft.com/office/drawing/2014/main" id="{3DEDBCE5-7261-E8EC-9FDD-3E10BCB2E25A}"/>
              </a:ext>
            </a:extLst>
          </p:cNvPr>
          <p:cNvSpPr/>
          <p:nvPr/>
        </p:nvSpPr>
        <p:spPr>
          <a:xfrm flipH="1">
            <a:off x="-228600" y="5317385"/>
            <a:ext cx="12420599" cy="1321816"/>
          </a:xfrm>
          <a:custGeom>
            <a:avLst/>
            <a:gdLst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  <a:gd name="connsiteX0" fmla="*/ 0 w 9906000"/>
              <a:gd name="connsiteY0" fmla="*/ 1540617 h 1540617"/>
              <a:gd name="connsiteX1" fmla="*/ 0 w 9906000"/>
              <a:gd name="connsiteY1" fmla="*/ 0 h 1540617"/>
              <a:gd name="connsiteX2" fmla="*/ 9906000 w 9906000"/>
              <a:gd name="connsiteY2" fmla="*/ 1540617 h 1540617"/>
              <a:gd name="connsiteX3" fmla="*/ 0 w 9906000"/>
              <a:gd name="connsiteY3" fmla="*/ 1540617 h 154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0" h="1540617">
                <a:moveTo>
                  <a:pt x="0" y="1540617"/>
                </a:moveTo>
                <a:lnTo>
                  <a:pt x="0" y="0"/>
                </a:lnTo>
                <a:cubicBezTo>
                  <a:pt x="3316514" y="5539"/>
                  <a:pt x="5921829" y="1375421"/>
                  <a:pt x="9906000" y="1540617"/>
                </a:cubicBezTo>
                <a:lnTo>
                  <a:pt x="0" y="1540617"/>
                </a:ln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A picture containing clock&#10;&#10;Description automatically generated">
            <a:extLst>
              <a:ext uri="{FF2B5EF4-FFF2-40B4-BE49-F238E27FC236}">
                <a16:creationId xmlns:a16="http://schemas.microsoft.com/office/drawing/2014/main" id="{56943B75-4A9F-0060-B4AC-F7C82C1F97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1" t="23099" r="9382" b="13042"/>
          <a:stretch/>
        </p:blipFill>
        <p:spPr>
          <a:xfrm>
            <a:off x="8706873" y="3297642"/>
            <a:ext cx="2350779" cy="3522574"/>
          </a:xfrm>
          <a:prstGeom prst="rect">
            <a:avLst/>
          </a:prstGeom>
          <a:effectLst>
            <a:outerShdw blurRad="177800" dist="1270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F77694CF-6796-F610-5F1C-0716C36A701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5646171" y="5764448"/>
            <a:ext cx="6572196" cy="886218"/>
          </a:xfrm>
          <a:prstGeom prst="rect">
            <a:avLst/>
          </a:prstGeom>
        </p:spPr>
      </p:pic>
      <p:pic>
        <p:nvPicPr>
          <p:cNvPr id="28" name="Picture 27" descr="A close up of a logo&#10;&#10;Description automatically generated">
            <a:extLst>
              <a:ext uri="{FF2B5EF4-FFF2-40B4-BE49-F238E27FC236}">
                <a16:creationId xmlns:a16="http://schemas.microsoft.com/office/drawing/2014/main" id="{65962065-E109-2762-295F-3E60F57DF11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69" t="21371" r="12336" b="12804"/>
          <a:stretch/>
        </p:blipFill>
        <p:spPr>
          <a:xfrm>
            <a:off x="1364451" y="3409001"/>
            <a:ext cx="2249347" cy="3208942"/>
          </a:xfrm>
          <a:prstGeom prst="rect">
            <a:avLst/>
          </a:prstGeom>
          <a:effectLst>
            <a:outerShdw blurRad="215900" dist="1397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food, room&#10;&#10;Description automatically generated">
            <a:extLst>
              <a:ext uri="{FF2B5EF4-FFF2-40B4-BE49-F238E27FC236}">
                <a16:creationId xmlns:a16="http://schemas.microsoft.com/office/drawing/2014/main" id="{2F1DBDD5-A9F4-0B27-8DE5-C40DD005AD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5"/>
          <a:stretch/>
        </p:blipFill>
        <p:spPr>
          <a:xfrm>
            <a:off x="-149664" y="5752982"/>
            <a:ext cx="6543764" cy="8862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132239"/>
      </p:ext>
    </p:extLst>
  </p:cSld>
  <p:clrMapOvr>
    <a:masterClrMapping/>
  </p:clrMapOvr>
  <p:transition spd="slow" advTm="11882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rgbClr val="2198BD"/>
            </a:gs>
            <a:gs pos="32000">
              <a:srgbClr val="2BB9CD"/>
            </a:gs>
            <a:gs pos="0">
              <a:srgbClr val="034B99"/>
            </a:gs>
            <a:gs pos="100000">
              <a:srgbClr val="0C519B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41668"/>
            <a:ext cx="11887200" cy="656393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A36184C-F6BC-AE6C-A493-01775E7E6E19}"/>
              </a:ext>
            </a:extLst>
          </p:cNvPr>
          <p:cNvSpPr/>
          <p:nvPr/>
        </p:nvSpPr>
        <p:spPr>
          <a:xfrm>
            <a:off x="3123159" y="2229611"/>
            <a:ext cx="1159975" cy="1800419"/>
          </a:xfrm>
          <a:custGeom>
            <a:avLst/>
            <a:gdLst>
              <a:gd name="connsiteX0" fmla="*/ 431810 w 2193092"/>
              <a:gd name="connsiteY0" fmla="*/ 0 h 2018648"/>
              <a:gd name="connsiteX1" fmla="*/ 2158990 w 2193092"/>
              <a:gd name="connsiteY1" fmla="*/ 0 h 2018648"/>
              <a:gd name="connsiteX2" fmla="*/ 2193092 w 2193092"/>
              <a:gd name="connsiteY2" fmla="*/ 2214 h 2018648"/>
              <a:gd name="connsiteX3" fmla="*/ 2193092 w 2193092"/>
              <a:gd name="connsiteY3" fmla="*/ 2018648 h 2018648"/>
              <a:gd name="connsiteX4" fmla="*/ 1527807 w 2193092"/>
              <a:gd name="connsiteY4" fmla="*/ 1668948 h 2018648"/>
              <a:gd name="connsiteX5" fmla="*/ 431810 w 2193092"/>
              <a:gd name="connsiteY5" fmla="*/ 1668948 h 2018648"/>
              <a:gd name="connsiteX6" fmla="*/ 0 w 2193092"/>
              <a:gd name="connsiteY6" fmla="*/ 1390784 h 2018648"/>
              <a:gd name="connsiteX7" fmla="*/ 0 w 2193092"/>
              <a:gd name="connsiteY7" fmla="*/ 278164 h 2018648"/>
              <a:gd name="connsiteX8" fmla="*/ 431810 w 2193092"/>
              <a:gd name="connsiteY8" fmla="*/ 0 h 2018648"/>
              <a:gd name="connsiteX0" fmla="*/ 431810 w 2193092"/>
              <a:gd name="connsiteY0" fmla="*/ 0 h 2563396"/>
              <a:gd name="connsiteX1" fmla="*/ 2158990 w 2193092"/>
              <a:gd name="connsiteY1" fmla="*/ 0 h 2563396"/>
              <a:gd name="connsiteX2" fmla="*/ 2193092 w 2193092"/>
              <a:gd name="connsiteY2" fmla="*/ 2214 h 2563396"/>
              <a:gd name="connsiteX3" fmla="*/ 2193092 w 2193092"/>
              <a:gd name="connsiteY3" fmla="*/ 2563396 h 2563396"/>
              <a:gd name="connsiteX4" fmla="*/ 1527807 w 2193092"/>
              <a:gd name="connsiteY4" fmla="*/ 1668948 h 2563396"/>
              <a:gd name="connsiteX5" fmla="*/ 431810 w 2193092"/>
              <a:gd name="connsiteY5" fmla="*/ 1668948 h 2563396"/>
              <a:gd name="connsiteX6" fmla="*/ 0 w 2193092"/>
              <a:gd name="connsiteY6" fmla="*/ 1390784 h 2563396"/>
              <a:gd name="connsiteX7" fmla="*/ 0 w 2193092"/>
              <a:gd name="connsiteY7" fmla="*/ 278164 h 2563396"/>
              <a:gd name="connsiteX8" fmla="*/ 431810 w 2193092"/>
              <a:gd name="connsiteY8" fmla="*/ 0 h 2563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3092" h="2563396">
                <a:moveTo>
                  <a:pt x="431810" y="0"/>
                </a:moveTo>
                <a:lnTo>
                  <a:pt x="2158990" y="0"/>
                </a:lnTo>
                <a:lnTo>
                  <a:pt x="2193092" y="2214"/>
                </a:lnTo>
                <a:lnTo>
                  <a:pt x="2193092" y="2563396"/>
                </a:lnTo>
                <a:lnTo>
                  <a:pt x="1527807" y="1668948"/>
                </a:lnTo>
                <a:lnTo>
                  <a:pt x="431810" y="1668948"/>
                </a:lnTo>
                <a:cubicBezTo>
                  <a:pt x="193327" y="1668948"/>
                  <a:pt x="0" y="1544410"/>
                  <a:pt x="0" y="1390784"/>
                </a:cubicBezTo>
                <a:lnTo>
                  <a:pt x="0" y="278164"/>
                </a:lnTo>
                <a:cubicBezTo>
                  <a:pt x="0" y="124538"/>
                  <a:pt x="193327" y="0"/>
                  <a:pt x="4318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4C8C75F-7230-2934-DF2E-5F3DF9027E6F}"/>
              </a:ext>
            </a:extLst>
          </p:cNvPr>
          <p:cNvGrpSpPr/>
          <p:nvPr/>
        </p:nvGrpSpPr>
        <p:grpSpPr>
          <a:xfrm>
            <a:off x="4283131" y="2236315"/>
            <a:ext cx="4944306" cy="1166177"/>
            <a:chOff x="4050657" y="695197"/>
            <a:chExt cx="4944306" cy="1166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3217F5-36B1-DEAA-3AF6-8E85E5FA0A01}"/>
                </a:ext>
              </a:extLst>
            </p:cNvPr>
            <p:cNvSpPr/>
            <p:nvPr/>
          </p:nvSpPr>
          <p:spPr>
            <a:xfrm>
              <a:off x="4050657" y="695197"/>
              <a:ext cx="4944306" cy="1166177"/>
            </a:xfrm>
            <a:custGeom>
              <a:avLst/>
              <a:gdLst>
                <a:gd name="connsiteX0" fmla="*/ 0 w 4919451"/>
                <a:gd name="connsiteY0" fmla="*/ 0 h 671272"/>
                <a:gd name="connsiteX1" fmla="*/ 4846464 w 4919451"/>
                <a:gd name="connsiteY1" fmla="*/ 0 h 671272"/>
                <a:gd name="connsiteX2" fmla="*/ 4919451 w 4919451"/>
                <a:gd name="connsiteY2" fmla="*/ 72987 h 671272"/>
                <a:gd name="connsiteX3" fmla="*/ 4919451 w 4919451"/>
                <a:gd name="connsiteY3" fmla="*/ 598285 h 671272"/>
                <a:gd name="connsiteX4" fmla="*/ 4846464 w 4919451"/>
                <a:gd name="connsiteY4" fmla="*/ 671272 h 671272"/>
                <a:gd name="connsiteX5" fmla="*/ 0 w 4919451"/>
                <a:gd name="connsiteY5" fmla="*/ 671272 h 671272"/>
                <a:gd name="connsiteX6" fmla="*/ 0 w 4919451"/>
                <a:gd name="connsiteY6" fmla="*/ 0 h 67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19451" h="671272">
                  <a:moveTo>
                    <a:pt x="0" y="0"/>
                  </a:moveTo>
                  <a:lnTo>
                    <a:pt x="4846464" y="0"/>
                  </a:lnTo>
                  <a:cubicBezTo>
                    <a:pt x="4886774" y="0"/>
                    <a:pt x="4919451" y="32677"/>
                    <a:pt x="4919451" y="72987"/>
                  </a:cubicBezTo>
                  <a:lnTo>
                    <a:pt x="4919451" y="598285"/>
                  </a:lnTo>
                  <a:cubicBezTo>
                    <a:pt x="4919451" y="638595"/>
                    <a:pt x="4886774" y="671272"/>
                    <a:pt x="4846464" y="671272"/>
                  </a:cubicBezTo>
                  <a:lnTo>
                    <a:pt x="0" y="6712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8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1634CC-7512-C2ED-E0F9-E5E68AA3F5A2}"/>
                </a:ext>
              </a:extLst>
            </p:cNvPr>
            <p:cNvSpPr txBox="1"/>
            <p:nvPr/>
          </p:nvSpPr>
          <p:spPr>
            <a:xfrm>
              <a:off x="4689204" y="770453"/>
              <a:ext cx="28135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 err="1">
                  <a:latin typeface="Nikosh" panose="02000000000000000000" pitchFamily="2" charset="0"/>
                  <a:cs typeface="Nikosh" panose="02000000000000000000" pitchFamily="2" charset="0"/>
                </a:rPr>
                <a:t>আবেগ</a:t>
              </a:r>
              <a:r>
                <a:rPr lang="en-US" sz="6000" b="1" dirty="0">
                  <a:latin typeface="Nikosh" panose="02000000000000000000" pitchFamily="2" charset="0"/>
                  <a:cs typeface="Nikosh" panose="02000000000000000000" pitchFamily="2" charset="0"/>
                </a:rPr>
                <a:t> </a:t>
              </a:r>
              <a:r>
                <a:rPr lang="en-US" sz="6000" b="1" dirty="0" err="1">
                  <a:latin typeface="Nikosh" panose="02000000000000000000" pitchFamily="2" charset="0"/>
                  <a:cs typeface="Nikosh" panose="02000000000000000000" pitchFamily="2" charset="0"/>
                </a:rPr>
                <a:t>সৃষ্টি</a:t>
              </a:r>
              <a:endParaRPr lang="en-US" sz="6000" b="1" dirty="0"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E62C2FF-3542-0732-0990-CBCD068713B6}"/>
              </a:ext>
            </a:extLst>
          </p:cNvPr>
          <p:cNvSpPr txBox="1"/>
          <p:nvPr/>
        </p:nvSpPr>
        <p:spPr>
          <a:xfrm>
            <a:off x="2364889" y="4360514"/>
            <a:ext cx="7927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চ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ল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ো 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ম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ট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া 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ভ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ড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ি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ও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দ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ে</a:t>
            </a:r>
            <a:r>
              <a:rPr lang="as-IN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খ</a:t>
            </a:r>
            <a:r>
              <a:rPr lang="en-US" sz="4000" b="1" dirty="0">
                <a:solidFill>
                  <a:srgbClr val="FFFF00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ি......................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FDB927-F5C0-C158-7E8D-BBBDEB89ED91}"/>
              </a:ext>
            </a:extLst>
          </p:cNvPr>
          <p:cNvGrpSpPr/>
          <p:nvPr/>
        </p:nvGrpSpPr>
        <p:grpSpPr>
          <a:xfrm>
            <a:off x="459273" y="221217"/>
            <a:ext cx="11273457" cy="6448105"/>
            <a:chOff x="470114" y="174252"/>
            <a:chExt cx="11273457" cy="644810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DDE6A2D-6738-DCAB-FD6D-0075B9989F01}"/>
                </a:ext>
              </a:extLst>
            </p:cNvPr>
            <p:cNvSpPr/>
            <p:nvPr/>
          </p:nvSpPr>
          <p:spPr>
            <a:xfrm rot="16200000">
              <a:off x="460301" y="38177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6323F0E-2A9C-33FB-0B5F-BEEFFDCFFB48}"/>
                </a:ext>
              </a:extLst>
            </p:cNvPr>
            <p:cNvSpPr/>
            <p:nvPr/>
          </p:nvSpPr>
          <p:spPr>
            <a:xfrm rot="16200000">
              <a:off x="5978513" y="585829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CD9A35-13E3-5055-D711-CF2DACF04F71}"/>
                </a:ext>
              </a:extLst>
            </p:cNvPr>
            <p:cNvSpPr/>
            <p:nvPr/>
          </p:nvSpPr>
          <p:spPr>
            <a:xfrm rot="16200000">
              <a:off x="4284753" y="1155653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19B718-BD11-F722-8AE1-4FE552CCEAC0}"/>
                </a:ext>
              </a:extLst>
            </p:cNvPr>
            <p:cNvSpPr/>
            <p:nvPr/>
          </p:nvSpPr>
          <p:spPr>
            <a:xfrm rot="16200000">
              <a:off x="5898293" y="32230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EF7B5D-ADCA-0225-F78A-0AFF5C513E1B}"/>
                </a:ext>
              </a:extLst>
            </p:cNvPr>
            <p:cNvSpPr/>
            <p:nvPr/>
          </p:nvSpPr>
          <p:spPr>
            <a:xfrm rot="16200000">
              <a:off x="3312742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084E964-B759-B6A0-5683-DCC352623B0B}"/>
                </a:ext>
              </a:extLst>
            </p:cNvPr>
            <p:cNvSpPr/>
            <p:nvPr/>
          </p:nvSpPr>
          <p:spPr>
            <a:xfrm rot="16200000">
              <a:off x="7141372" y="709149"/>
              <a:ext cx="1187794" cy="1157671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D683238-B6BF-B857-CB35-864A08E2F679}"/>
                </a:ext>
              </a:extLst>
            </p:cNvPr>
            <p:cNvSpPr/>
            <p:nvPr/>
          </p:nvSpPr>
          <p:spPr>
            <a:xfrm rot="16200000">
              <a:off x="9827879" y="1489357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024A2E-05B2-0EED-B202-4AA6C544D9EC}"/>
                </a:ext>
              </a:extLst>
            </p:cNvPr>
            <p:cNvSpPr/>
            <p:nvPr/>
          </p:nvSpPr>
          <p:spPr>
            <a:xfrm rot="16200000">
              <a:off x="1103484" y="5084410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1629DC-EA59-896E-B2A6-FA0DCA62EFCB}"/>
                </a:ext>
              </a:extLst>
            </p:cNvPr>
            <p:cNvSpPr/>
            <p:nvPr/>
          </p:nvSpPr>
          <p:spPr>
            <a:xfrm rot="16200000">
              <a:off x="10962031" y="5825809"/>
              <a:ext cx="773880" cy="754254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6561401-D4E6-E0F8-9247-9A7D575B1C48}"/>
                </a:ext>
              </a:extLst>
            </p:cNvPr>
            <p:cNvSpPr/>
            <p:nvPr/>
          </p:nvSpPr>
          <p:spPr>
            <a:xfrm rot="16200000">
              <a:off x="9078648" y="376973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BBA56-1B70-1C96-510B-10B0FBECA681}"/>
                </a:ext>
              </a:extLst>
            </p:cNvPr>
            <p:cNvSpPr/>
            <p:nvPr/>
          </p:nvSpPr>
          <p:spPr>
            <a:xfrm rot="16200000">
              <a:off x="10479738" y="3727659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15E03D-EDE7-E9F5-CE6D-F38A4D903B3B}"/>
                </a:ext>
              </a:extLst>
            </p:cNvPr>
            <p:cNvSpPr/>
            <p:nvPr/>
          </p:nvSpPr>
          <p:spPr>
            <a:xfrm rot="16200000">
              <a:off x="817351" y="3332244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0DCD99F-D667-B705-9C94-8281CAA7C6CF}"/>
                </a:ext>
              </a:extLst>
            </p:cNvPr>
            <p:cNvSpPr/>
            <p:nvPr/>
          </p:nvSpPr>
          <p:spPr>
            <a:xfrm rot="16200000">
              <a:off x="1955289" y="1590710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DD642B1-CA4A-69FB-AF7F-DC407AE913E2}"/>
                </a:ext>
              </a:extLst>
            </p:cNvPr>
            <p:cNvSpPr/>
            <p:nvPr/>
          </p:nvSpPr>
          <p:spPr>
            <a:xfrm rot="16200000">
              <a:off x="11353171" y="179266"/>
              <a:ext cx="395414" cy="385386"/>
            </a:xfrm>
            <a:custGeom>
              <a:avLst/>
              <a:gdLst>
                <a:gd name="connsiteX0" fmla="*/ 2557219 w 2557219"/>
                <a:gd name="connsiteY0" fmla="*/ 937649 h 2557221"/>
                <a:gd name="connsiteX1" fmla="*/ 2557219 w 2557219"/>
                <a:gd name="connsiteY1" fmla="*/ 1619574 h 2557221"/>
                <a:gd name="connsiteX2" fmla="*/ 1619572 w 2557219"/>
                <a:gd name="connsiteY2" fmla="*/ 1619574 h 2557221"/>
                <a:gd name="connsiteX3" fmla="*/ 1619572 w 2557219"/>
                <a:gd name="connsiteY3" fmla="*/ 2557221 h 2557221"/>
                <a:gd name="connsiteX4" fmla="*/ 937647 w 2557219"/>
                <a:gd name="connsiteY4" fmla="*/ 2557221 h 2557221"/>
                <a:gd name="connsiteX5" fmla="*/ 937647 w 2557219"/>
                <a:gd name="connsiteY5" fmla="*/ 1619574 h 2557221"/>
                <a:gd name="connsiteX6" fmla="*/ 0 w 2557219"/>
                <a:gd name="connsiteY6" fmla="*/ 1619574 h 2557221"/>
                <a:gd name="connsiteX7" fmla="*/ 0 w 2557219"/>
                <a:gd name="connsiteY7" fmla="*/ 937649 h 2557221"/>
                <a:gd name="connsiteX8" fmla="*/ 937647 w 2557219"/>
                <a:gd name="connsiteY8" fmla="*/ 937649 h 2557221"/>
                <a:gd name="connsiteX9" fmla="*/ 937647 w 2557219"/>
                <a:gd name="connsiteY9" fmla="*/ 0 h 2557221"/>
                <a:gd name="connsiteX10" fmla="*/ 1619572 w 2557219"/>
                <a:gd name="connsiteY10" fmla="*/ 0 h 2557221"/>
                <a:gd name="connsiteX11" fmla="*/ 1619572 w 2557219"/>
                <a:gd name="connsiteY11" fmla="*/ 937649 h 255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57219" h="2557221">
                  <a:moveTo>
                    <a:pt x="2557219" y="937649"/>
                  </a:moveTo>
                  <a:lnTo>
                    <a:pt x="2557219" y="1619574"/>
                  </a:lnTo>
                  <a:lnTo>
                    <a:pt x="1619572" y="1619574"/>
                  </a:lnTo>
                  <a:lnTo>
                    <a:pt x="1619572" y="2557221"/>
                  </a:lnTo>
                  <a:lnTo>
                    <a:pt x="937647" y="2557221"/>
                  </a:lnTo>
                  <a:lnTo>
                    <a:pt x="937647" y="1619574"/>
                  </a:lnTo>
                  <a:lnTo>
                    <a:pt x="0" y="1619574"/>
                  </a:lnTo>
                  <a:lnTo>
                    <a:pt x="0" y="937649"/>
                  </a:lnTo>
                  <a:lnTo>
                    <a:pt x="937647" y="937649"/>
                  </a:lnTo>
                  <a:lnTo>
                    <a:pt x="937647" y="0"/>
                  </a:lnTo>
                  <a:lnTo>
                    <a:pt x="1619572" y="0"/>
                  </a:lnTo>
                  <a:lnTo>
                    <a:pt x="1619572" y="937649"/>
                  </a:lnTo>
                  <a:close/>
                </a:path>
              </a:pathLst>
            </a:custGeom>
            <a:solidFill>
              <a:srgbClr val="12E0E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227525"/>
      </p:ext>
    </p:extLst>
  </p:cSld>
  <p:clrMapOvr>
    <a:masterClrMapping/>
  </p:clrMapOvr>
  <p:transition spd="slow" advTm="1188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318898" y="341322"/>
            <a:ext cx="3739823" cy="966906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-54560" y="376043"/>
            <a:ext cx="45300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40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বাম থেকে ডানে পড়ি।</a:t>
            </a:r>
            <a:endParaRPr lang="en-US" sz="40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BDC2FD-162F-AF3C-8F18-AFA505FD01FD}"/>
              </a:ext>
            </a:extLst>
          </p:cNvPr>
          <p:cNvSpPr txBox="1"/>
          <p:nvPr/>
        </p:nvSpPr>
        <p:spPr>
          <a:xfrm>
            <a:off x="1121077" y="3237101"/>
            <a:ext cx="1113097" cy="1260226"/>
          </a:xfrm>
          <a:custGeom>
            <a:avLst/>
            <a:gdLst/>
            <a:ahLst/>
            <a:cxnLst/>
            <a:rect l="l" t="t" r="r" b="b"/>
            <a:pathLst>
              <a:path w="656574" h="865585">
                <a:moveTo>
                  <a:pt x="107509" y="0"/>
                </a:moveTo>
                <a:lnTo>
                  <a:pt x="170631" y="32296"/>
                </a:lnTo>
                <a:cubicBezTo>
                  <a:pt x="165174" y="47042"/>
                  <a:pt x="162446" y="63252"/>
                  <a:pt x="162446" y="80926"/>
                </a:cubicBezTo>
                <a:cubicBezTo>
                  <a:pt x="162446" y="98859"/>
                  <a:pt x="168740" y="112080"/>
                  <a:pt x="181328" y="120588"/>
                </a:cubicBezTo>
                <a:cubicBezTo>
                  <a:pt x="193917" y="129096"/>
                  <a:pt x="212855" y="133350"/>
                  <a:pt x="238144" y="133350"/>
                </a:cubicBezTo>
                <a:cubicBezTo>
                  <a:pt x="263667" y="133350"/>
                  <a:pt x="288354" y="132246"/>
                  <a:pt x="312204" y="130039"/>
                </a:cubicBezTo>
                <a:cubicBezTo>
                  <a:pt x="326206" y="129195"/>
                  <a:pt x="340162" y="128346"/>
                  <a:pt x="354071" y="127490"/>
                </a:cubicBezTo>
                <a:cubicBezTo>
                  <a:pt x="367980" y="126634"/>
                  <a:pt x="380355" y="126207"/>
                  <a:pt x="391194" y="126207"/>
                </a:cubicBezTo>
                <a:cubicBezTo>
                  <a:pt x="415007" y="126207"/>
                  <a:pt x="435462" y="128771"/>
                  <a:pt x="452558" y="133899"/>
                </a:cubicBezTo>
                <a:cubicBezTo>
                  <a:pt x="469655" y="139027"/>
                  <a:pt x="484104" y="146181"/>
                  <a:pt x="495904" y="155358"/>
                </a:cubicBezTo>
                <a:cubicBezTo>
                  <a:pt x="507705" y="164536"/>
                  <a:pt x="516886" y="174814"/>
                  <a:pt x="523447" y="186194"/>
                </a:cubicBezTo>
                <a:cubicBezTo>
                  <a:pt x="530008" y="197573"/>
                  <a:pt x="534622" y="209575"/>
                  <a:pt x="537288" y="222201"/>
                </a:cubicBezTo>
                <a:lnTo>
                  <a:pt x="537492" y="223447"/>
                </a:lnTo>
                <a:cubicBezTo>
                  <a:pt x="536438" y="234981"/>
                  <a:pt x="535530" y="244165"/>
                  <a:pt x="534767" y="250999"/>
                </a:cubicBezTo>
                <a:lnTo>
                  <a:pt x="534543" y="252413"/>
                </a:lnTo>
                <a:lnTo>
                  <a:pt x="614511" y="252413"/>
                </a:lnTo>
                <a:lnTo>
                  <a:pt x="656574" y="332185"/>
                </a:lnTo>
                <a:lnTo>
                  <a:pt x="344611" y="332185"/>
                </a:lnTo>
                <a:lnTo>
                  <a:pt x="344611" y="529196"/>
                </a:lnTo>
                <a:cubicBezTo>
                  <a:pt x="344611" y="530883"/>
                  <a:pt x="345123" y="532238"/>
                  <a:pt x="346146" y="533261"/>
                </a:cubicBezTo>
                <a:cubicBezTo>
                  <a:pt x="347169" y="534284"/>
                  <a:pt x="346571" y="534796"/>
                  <a:pt x="344351" y="534796"/>
                </a:cubicBezTo>
                <a:cubicBezTo>
                  <a:pt x="345914" y="534796"/>
                  <a:pt x="351240" y="532780"/>
                  <a:pt x="360331" y="528749"/>
                </a:cubicBezTo>
                <a:cubicBezTo>
                  <a:pt x="369422" y="524719"/>
                  <a:pt x="380591" y="517969"/>
                  <a:pt x="393836" y="508500"/>
                </a:cubicBezTo>
                <a:cubicBezTo>
                  <a:pt x="407082" y="499030"/>
                  <a:pt x="420761" y="487242"/>
                  <a:pt x="434875" y="473134"/>
                </a:cubicBezTo>
                <a:cubicBezTo>
                  <a:pt x="448990" y="459027"/>
                  <a:pt x="463463" y="440290"/>
                  <a:pt x="478296" y="416924"/>
                </a:cubicBezTo>
                <a:cubicBezTo>
                  <a:pt x="520911" y="445226"/>
                  <a:pt x="549368" y="477342"/>
                  <a:pt x="563668" y="513271"/>
                </a:cubicBezTo>
                <a:cubicBezTo>
                  <a:pt x="577968" y="549201"/>
                  <a:pt x="585117" y="584082"/>
                  <a:pt x="585117" y="617916"/>
                </a:cubicBezTo>
                <a:cubicBezTo>
                  <a:pt x="585117" y="659303"/>
                  <a:pt x="578020" y="695220"/>
                  <a:pt x="563826" y="725668"/>
                </a:cubicBezTo>
                <a:cubicBezTo>
                  <a:pt x="549632" y="756115"/>
                  <a:pt x="531372" y="781891"/>
                  <a:pt x="509048" y="802993"/>
                </a:cubicBezTo>
                <a:cubicBezTo>
                  <a:pt x="486724" y="824096"/>
                  <a:pt x="462369" y="839803"/>
                  <a:pt x="435982" y="850116"/>
                </a:cubicBezTo>
                <a:cubicBezTo>
                  <a:pt x="409596" y="860428"/>
                  <a:pt x="384206" y="865585"/>
                  <a:pt x="359811" y="865585"/>
                </a:cubicBezTo>
                <a:cubicBezTo>
                  <a:pt x="263134" y="857498"/>
                  <a:pt x="190168" y="811052"/>
                  <a:pt x="140912" y="726244"/>
                </a:cubicBezTo>
                <a:cubicBezTo>
                  <a:pt x="97813" y="652038"/>
                  <a:pt x="68751" y="541592"/>
                  <a:pt x="53726" y="394906"/>
                </a:cubicBezTo>
                <a:lnTo>
                  <a:pt x="48348" y="332185"/>
                </a:lnTo>
                <a:lnTo>
                  <a:pt x="45151" y="332185"/>
                </a:lnTo>
                <a:lnTo>
                  <a:pt x="0" y="252413"/>
                </a:lnTo>
                <a:lnTo>
                  <a:pt x="466390" y="252413"/>
                </a:lnTo>
                <a:cubicBezTo>
                  <a:pt x="466886" y="252252"/>
                  <a:pt x="467441" y="251681"/>
                  <a:pt x="468055" y="250701"/>
                </a:cubicBezTo>
                <a:lnTo>
                  <a:pt x="468333" y="250484"/>
                </a:lnTo>
                <a:lnTo>
                  <a:pt x="459955" y="237476"/>
                </a:lnTo>
                <a:cubicBezTo>
                  <a:pt x="455567" y="233534"/>
                  <a:pt x="449796" y="230318"/>
                  <a:pt x="442643" y="227828"/>
                </a:cubicBezTo>
                <a:cubicBezTo>
                  <a:pt x="428337" y="222849"/>
                  <a:pt x="413066" y="220359"/>
                  <a:pt x="396832" y="220359"/>
                </a:cubicBezTo>
                <a:cubicBezTo>
                  <a:pt x="388683" y="220359"/>
                  <a:pt x="377831" y="220737"/>
                  <a:pt x="364275" y="221494"/>
                </a:cubicBezTo>
                <a:cubicBezTo>
                  <a:pt x="350719" y="222250"/>
                  <a:pt x="336333" y="223428"/>
                  <a:pt x="321115" y="225028"/>
                </a:cubicBezTo>
                <a:cubicBezTo>
                  <a:pt x="307795" y="226541"/>
                  <a:pt x="294236" y="227713"/>
                  <a:pt x="280438" y="228544"/>
                </a:cubicBezTo>
                <a:cubicBezTo>
                  <a:pt x="266641" y="229375"/>
                  <a:pt x="255259" y="229791"/>
                  <a:pt x="246292" y="229791"/>
                </a:cubicBezTo>
                <a:cubicBezTo>
                  <a:pt x="226771" y="229791"/>
                  <a:pt x="208065" y="226656"/>
                  <a:pt x="190174" y="220387"/>
                </a:cubicBezTo>
                <a:cubicBezTo>
                  <a:pt x="172284" y="214117"/>
                  <a:pt x="156319" y="204788"/>
                  <a:pt x="142279" y="192398"/>
                </a:cubicBezTo>
                <a:cubicBezTo>
                  <a:pt x="128240" y="180008"/>
                  <a:pt x="116793" y="164710"/>
                  <a:pt x="107938" y="146503"/>
                </a:cubicBezTo>
                <a:cubicBezTo>
                  <a:pt x="99082" y="128296"/>
                  <a:pt x="94233" y="107783"/>
                  <a:pt x="93390" y="84963"/>
                </a:cubicBezTo>
                <a:cubicBezTo>
                  <a:pt x="93390" y="73007"/>
                  <a:pt x="98096" y="44686"/>
                  <a:pt x="107509" y="0"/>
                </a:cubicBezTo>
                <a:close/>
                <a:moveTo>
                  <a:pt x="53090" y="332185"/>
                </a:moveTo>
                <a:lnTo>
                  <a:pt x="112737" y="360685"/>
                </a:lnTo>
                <a:cubicBezTo>
                  <a:pt x="120910" y="422747"/>
                  <a:pt x="132100" y="477580"/>
                  <a:pt x="146307" y="525187"/>
                </a:cubicBezTo>
                <a:cubicBezTo>
                  <a:pt x="160514" y="572793"/>
                  <a:pt x="177942" y="613305"/>
                  <a:pt x="198592" y="646724"/>
                </a:cubicBezTo>
                <a:cubicBezTo>
                  <a:pt x="219242" y="680142"/>
                  <a:pt x="242949" y="705526"/>
                  <a:pt x="269713" y="722877"/>
                </a:cubicBezTo>
                <a:cubicBezTo>
                  <a:pt x="296478" y="740228"/>
                  <a:pt x="327664" y="748903"/>
                  <a:pt x="363271" y="748903"/>
                </a:cubicBezTo>
                <a:cubicBezTo>
                  <a:pt x="380212" y="748903"/>
                  <a:pt x="397451" y="746038"/>
                  <a:pt x="414989" y="740309"/>
                </a:cubicBezTo>
                <a:cubicBezTo>
                  <a:pt x="432525" y="734579"/>
                  <a:pt x="448773" y="726058"/>
                  <a:pt x="463730" y="714747"/>
                </a:cubicBezTo>
                <a:cubicBezTo>
                  <a:pt x="478687" y="703436"/>
                  <a:pt x="490751" y="689837"/>
                  <a:pt x="499923" y="673950"/>
                </a:cubicBezTo>
                <a:cubicBezTo>
                  <a:pt x="509094" y="658062"/>
                  <a:pt x="513680" y="639496"/>
                  <a:pt x="513680" y="618251"/>
                </a:cubicBezTo>
                <a:cubicBezTo>
                  <a:pt x="513680" y="607585"/>
                  <a:pt x="511485" y="597189"/>
                  <a:pt x="507095" y="587062"/>
                </a:cubicBezTo>
                <a:cubicBezTo>
                  <a:pt x="502704" y="576936"/>
                  <a:pt x="499560" y="569100"/>
                  <a:pt x="497663" y="563557"/>
                </a:cubicBezTo>
                <a:cubicBezTo>
                  <a:pt x="492590" y="573230"/>
                  <a:pt x="483388" y="582510"/>
                  <a:pt x="470055" y="591397"/>
                </a:cubicBezTo>
                <a:cubicBezTo>
                  <a:pt x="456722" y="600283"/>
                  <a:pt x="443083" y="608109"/>
                  <a:pt x="429136" y="614874"/>
                </a:cubicBezTo>
                <a:cubicBezTo>
                  <a:pt x="415190" y="621640"/>
                  <a:pt x="401668" y="626657"/>
                  <a:pt x="388571" y="629925"/>
                </a:cubicBezTo>
                <a:cubicBezTo>
                  <a:pt x="375475" y="633193"/>
                  <a:pt x="363091" y="634827"/>
                  <a:pt x="351420" y="634827"/>
                </a:cubicBezTo>
                <a:cubicBezTo>
                  <a:pt x="333784" y="634827"/>
                  <a:pt x="318889" y="630325"/>
                  <a:pt x="306734" y="621321"/>
                </a:cubicBezTo>
                <a:cubicBezTo>
                  <a:pt x="294581" y="612316"/>
                  <a:pt x="285061" y="602010"/>
                  <a:pt x="278178" y="590401"/>
                </a:cubicBezTo>
                <a:cubicBezTo>
                  <a:pt x="271295" y="578793"/>
                  <a:pt x="266160" y="567274"/>
                  <a:pt x="262775" y="555845"/>
                </a:cubicBezTo>
                <a:cubicBezTo>
                  <a:pt x="259388" y="544417"/>
                  <a:pt x="257696" y="535614"/>
                  <a:pt x="257696" y="529438"/>
                </a:cubicBezTo>
                <a:lnTo>
                  <a:pt x="257696" y="332185"/>
                </a:lnTo>
                <a:lnTo>
                  <a:pt x="53090" y="332185"/>
                </a:lnTo>
                <a:close/>
              </a:path>
            </a:pathLst>
          </a:custGeom>
          <a:solidFill>
            <a:srgbClr val="00B050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98B8CD-5385-18C0-79CB-7E93E0E66C80}"/>
              </a:ext>
            </a:extLst>
          </p:cNvPr>
          <p:cNvSpPr txBox="1"/>
          <p:nvPr/>
        </p:nvSpPr>
        <p:spPr>
          <a:xfrm>
            <a:off x="3025006" y="3226118"/>
            <a:ext cx="1276783" cy="1260226"/>
          </a:xfrm>
          <a:custGeom>
            <a:avLst/>
            <a:gdLst/>
            <a:ahLst/>
            <a:cxnLst/>
            <a:rect l="l" t="t" r="r" b="b"/>
            <a:pathLst>
              <a:path w="753126" h="865585">
                <a:moveTo>
                  <a:pt x="207038" y="0"/>
                </a:moveTo>
                <a:lnTo>
                  <a:pt x="269806" y="33003"/>
                </a:lnTo>
                <a:cubicBezTo>
                  <a:pt x="263581" y="46869"/>
                  <a:pt x="260468" y="62843"/>
                  <a:pt x="260468" y="80926"/>
                </a:cubicBezTo>
                <a:cubicBezTo>
                  <a:pt x="260468" y="98847"/>
                  <a:pt x="266783" y="112065"/>
                  <a:pt x="279415" y="120579"/>
                </a:cubicBezTo>
                <a:cubicBezTo>
                  <a:pt x="292047" y="129093"/>
                  <a:pt x="311057" y="133350"/>
                  <a:pt x="336444" y="133350"/>
                </a:cubicBezTo>
                <a:cubicBezTo>
                  <a:pt x="361348" y="133350"/>
                  <a:pt x="386426" y="132246"/>
                  <a:pt x="411677" y="130039"/>
                </a:cubicBezTo>
                <a:cubicBezTo>
                  <a:pt x="425816" y="129195"/>
                  <a:pt x="439619" y="128346"/>
                  <a:pt x="453088" y="127490"/>
                </a:cubicBezTo>
                <a:cubicBezTo>
                  <a:pt x="466557" y="126634"/>
                  <a:pt x="479251" y="126207"/>
                  <a:pt x="491170" y="126207"/>
                </a:cubicBezTo>
                <a:cubicBezTo>
                  <a:pt x="514263" y="126207"/>
                  <a:pt x="534383" y="128771"/>
                  <a:pt x="551529" y="133899"/>
                </a:cubicBezTo>
                <a:cubicBezTo>
                  <a:pt x="568675" y="139027"/>
                  <a:pt x="583192" y="146199"/>
                  <a:pt x="595080" y="155414"/>
                </a:cubicBezTo>
                <a:cubicBezTo>
                  <a:pt x="606967" y="164629"/>
                  <a:pt x="616164" y="174855"/>
                  <a:pt x="622669" y="186091"/>
                </a:cubicBezTo>
                <a:cubicBezTo>
                  <a:pt x="629174" y="197328"/>
                  <a:pt x="633784" y="209364"/>
                  <a:pt x="636500" y="222201"/>
                </a:cubicBezTo>
                <a:lnTo>
                  <a:pt x="636705" y="223782"/>
                </a:lnTo>
                <a:cubicBezTo>
                  <a:pt x="635688" y="234225"/>
                  <a:pt x="634966" y="242872"/>
                  <a:pt x="634538" y="249725"/>
                </a:cubicBezTo>
                <a:lnTo>
                  <a:pt x="634259" y="252413"/>
                </a:lnTo>
                <a:lnTo>
                  <a:pt x="709910" y="252413"/>
                </a:lnTo>
                <a:lnTo>
                  <a:pt x="753126" y="332185"/>
                </a:lnTo>
                <a:lnTo>
                  <a:pt x="443824" y="332185"/>
                </a:lnTo>
                <a:lnTo>
                  <a:pt x="443824" y="529196"/>
                </a:lnTo>
                <a:cubicBezTo>
                  <a:pt x="443824" y="530734"/>
                  <a:pt x="444435" y="532052"/>
                  <a:pt x="445656" y="533149"/>
                </a:cubicBezTo>
                <a:cubicBezTo>
                  <a:pt x="446878" y="534247"/>
                  <a:pt x="446571" y="534796"/>
                  <a:pt x="444735" y="534796"/>
                </a:cubicBezTo>
                <a:cubicBezTo>
                  <a:pt x="446298" y="534796"/>
                  <a:pt x="451625" y="532780"/>
                  <a:pt x="460716" y="528749"/>
                </a:cubicBezTo>
                <a:cubicBezTo>
                  <a:pt x="469806" y="524719"/>
                  <a:pt x="481062" y="517907"/>
                  <a:pt x="494481" y="508313"/>
                </a:cubicBezTo>
                <a:cubicBezTo>
                  <a:pt x="507901" y="498720"/>
                  <a:pt x="521338" y="487015"/>
                  <a:pt x="534795" y="473199"/>
                </a:cubicBezTo>
                <a:cubicBezTo>
                  <a:pt x="548252" y="459383"/>
                  <a:pt x="562446" y="440625"/>
                  <a:pt x="577378" y="416924"/>
                </a:cubicBezTo>
                <a:cubicBezTo>
                  <a:pt x="622486" y="445015"/>
                  <a:pt x="651588" y="476858"/>
                  <a:pt x="664685" y="512453"/>
                </a:cubicBezTo>
                <a:cubicBezTo>
                  <a:pt x="677782" y="548047"/>
                  <a:pt x="684330" y="583202"/>
                  <a:pt x="684330" y="617916"/>
                </a:cubicBezTo>
                <a:cubicBezTo>
                  <a:pt x="684330" y="659017"/>
                  <a:pt x="677133" y="694969"/>
                  <a:pt x="662741" y="725770"/>
                </a:cubicBezTo>
                <a:cubicBezTo>
                  <a:pt x="648348" y="756571"/>
                  <a:pt x="630308" y="782393"/>
                  <a:pt x="608623" y="803235"/>
                </a:cubicBezTo>
                <a:cubicBezTo>
                  <a:pt x="586938" y="824077"/>
                  <a:pt x="562815" y="839679"/>
                  <a:pt x="536255" y="850041"/>
                </a:cubicBezTo>
                <a:cubicBezTo>
                  <a:pt x="509696" y="860404"/>
                  <a:pt x="484386" y="865585"/>
                  <a:pt x="460325" y="865585"/>
                </a:cubicBezTo>
                <a:cubicBezTo>
                  <a:pt x="441275" y="864778"/>
                  <a:pt x="422507" y="861777"/>
                  <a:pt x="404022" y="856581"/>
                </a:cubicBezTo>
                <a:cubicBezTo>
                  <a:pt x="385536" y="851384"/>
                  <a:pt x="368064" y="845595"/>
                  <a:pt x="351606" y="839214"/>
                </a:cubicBezTo>
                <a:cubicBezTo>
                  <a:pt x="335148" y="832833"/>
                  <a:pt x="320687" y="826251"/>
                  <a:pt x="308223" y="819467"/>
                </a:cubicBezTo>
                <a:cubicBezTo>
                  <a:pt x="295758" y="812682"/>
                  <a:pt x="286736" y="806977"/>
                  <a:pt x="281155" y="802351"/>
                </a:cubicBezTo>
                <a:cubicBezTo>
                  <a:pt x="272262" y="795927"/>
                  <a:pt x="258697" y="783630"/>
                  <a:pt x="240459" y="765461"/>
                </a:cubicBezTo>
                <a:cubicBezTo>
                  <a:pt x="222222" y="747291"/>
                  <a:pt x="202329" y="720449"/>
                  <a:pt x="180779" y="684935"/>
                </a:cubicBezTo>
                <a:cubicBezTo>
                  <a:pt x="159230" y="649421"/>
                  <a:pt x="138410" y="604094"/>
                  <a:pt x="118318" y="548953"/>
                </a:cubicBezTo>
                <a:cubicBezTo>
                  <a:pt x="103249" y="507597"/>
                  <a:pt x="90294" y="456171"/>
                  <a:pt x="79453" y="394675"/>
                </a:cubicBezTo>
                <a:lnTo>
                  <a:pt x="69686" y="332185"/>
                </a:lnTo>
                <a:lnTo>
                  <a:pt x="44016" y="332185"/>
                </a:lnTo>
                <a:lnTo>
                  <a:pt x="0" y="252413"/>
                </a:lnTo>
                <a:lnTo>
                  <a:pt x="565602" y="252413"/>
                </a:lnTo>
                <a:cubicBezTo>
                  <a:pt x="566012" y="252276"/>
                  <a:pt x="566548" y="251675"/>
                  <a:pt x="567212" y="250608"/>
                </a:cubicBezTo>
                <a:lnTo>
                  <a:pt x="567507" y="250378"/>
                </a:lnTo>
                <a:lnTo>
                  <a:pt x="559319" y="237442"/>
                </a:lnTo>
                <a:cubicBezTo>
                  <a:pt x="555025" y="233495"/>
                  <a:pt x="549399" y="230281"/>
                  <a:pt x="542441" y="227800"/>
                </a:cubicBezTo>
                <a:cubicBezTo>
                  <a:pt x="528526" y="222839"/>
                  <a:pt x="513457" y="220359"/>
                  <a:pt x="497234" y="220359"/>
                </a:cubicBezTo>
                <a:cubicBezTo>
                  <a:pt x="488305" y="220359"/>
                  <a:pt x="477279" y="220734"/>
                  <a:pt x="464157" y="221484"/>
                </a:cubicBezTo>
                <a:cubicBezTo>
                  <a:pt x="451036" y="222235"/>
                  <a:pt x="436432" y="223416"/>
                  <a:pt x="420346" y="225028"/>
                </a:cubicBezTo>
                <a:cubicBezTo>
                  <a:pt x="407026" y="226541"/>
                  <a:pt x="393448" y="227713"/>
                  <a:pt x="379614" y="228544"/>
                </a:cubicBezTo>
                <a:cubicBezTo>
                  <a:pt x="365779" y="229375"/>
                  <a:pt x="354353" y="229791"/>
                  <a:pt x="345337" y="229791"/>
                </a:cubicBezTo>
                <a:cubicBezTo>
                  <a:pt x="325679" y="229791"/>
                  <a:pt x="306800" y="226641"/>
                  <a:pt x="288698" y="220340"/>
                </a:cubicBezTo>
                <a:cubicBezTo>
                  <a:pt x="270597" y="214040"/>
                  <a:pt x="254542" y="204757"/>
                  <a:pt x="240534" y="192491"/>
                </a:cubicBezTo>
                <a:cubicBezTo>
                  <a:pt x="226525" y="180225"/>
                  <a:pt x="215245" y="164927"/>
                  <a:pt x="206694" y="146596"/>
                </a:cubicBezTo>
                <a:cubicBezTo>
                  <a:pt x="198143" y="128265"/>
                  <a:pt x="193445" y="107721"/>
                  <a:pt x="192602" y="84963"/>
                </a:cubicBezTo>
                <a:cubicBezTo>
                  <a:pt x="192602" y="72858"/>
                  <a:pt x="197414" y="44537"/>
                  <a:pt x="207038" y="0"/>
                </a:cubicBezTo>
                <a:close/>
                <a:moveTo>
                  <a:pt x="75689" y="332185"/>
                </a:moveTo>
                <a:lnTo>
                  <a:pt x="137052" y="354937"/>
                </a:lnTo>
                <a:cubicBezTo>
                  <a:pt x="143703" y="384377"/>
                  <a:pt x="149652" y="409483"/>
                  <a:pt x="154901" y="430255"/>
                </a:cubicBezTo>
                <a:lnTo>
                  <a:pt x="156826" y="437672"/>
                </a:lnTo>
                <a:lnTo>
                  <a:pt x="150930" y="382582"/>
                </a:lnTo>
                <a:cubicBezTo>
                  <a:pt x="150930" y="381317"/>
                  <a:pt x="149749" y="378771"/>
                  <a:pt x="147386" y="374945"/>
                </a:cubicBezTo>
                <a:cubicBezTo>
                  <a:pt x="145023" y="371119"/>
                  <a:pt x="145330" y="358800"/>
                  <a:pt x="148307" y="337989"/>
                </a:cubicBezTo>
                <a:lnTo>
                  <a:pt x="214182" y="359346"/>
                </a:lnTo>
                <a:cubicBezTo>
                  <a:pt x="222467" y="423826"/>
                  <a:pt x="233933" y="480089"/>
                  <a:pt x="248580" y="528136"/>
                </a:cubicBezTo>
                <a:cubicBezTo>
                  <a:pt x="263227" y="576182"/>
                  <a:pt x="281018" y="616422"/>
                  <a:pt x="301953" y="648854"/>
                </a:cubicBezTo>
                <a:cubicBezTo>
                  <a:pt x="322889" y="681286"/>
                  <a:pt x="346890" y="706069"/>
                  <a:pt x="373958" y="723203"/>
                </a:cubicBezTo>
                <a:cubicBezTo>
                  <a:pt x="401026" y="740337"/>
                  <a:pt x="430783" y="748903"/>
                  <a:pt x="463227" y="748903"/>
                </a:cubicBezTo>
                <a:lnTo>
                  <a:pt x="471264" y="748903"/>
                </a:lnTo>
                <a:cubicBezTo>
                  <a:pt x="486531" y="747576"/>
                  <a:pt x="502853" y="743778"/>
                  <a:pt x="520228" y="737509"/>
                </a:cubicBezTo>
                <a:cubicBezTo>
                  <a:pt x="537604" y="731239"/>
                  <a:pt x="553122" y="722722"/>
                  <a:pt x="566784" y="711957"/>
                </a:cubicBezTo>
                <a:cubicBezTo>
                  <a:pt x="580445" y="701192"/>
                  <a:pt x="591545" y="687999"/>
                  <a:pt x="600084" y="672378"/>
                </a:cubicBezTo>
                <a:cubicBezTo>
                  <a:pt x="608623" y="656757"/>
                  <a:pt x="612893" y="638715"/>
                  <a:pt x="612893" y="618251"/>
                </a:cubicBezTo>
                <a:cubicBezTo>
                  <a:pt x="612893" y="607585"/>
                  <a:pt x="610682" y="597151"/>
                  <a:pt x="606260" y="586951"/>
                </a:cubicBezTo>
                <a:cubicBezTo>
                  <a:pt x="601839" y="576750"/>
                  <a:pt x="598983" y="568952"/>
                  <a:pt x="597693" y="563557"/>
                </a:cubicBezTo>
                <a:cubicBezTo>
                  <a:pt x="592857" y="573230"/>
                  <a:pt x="583772" y="582510"/>
                  <a:pt x="570439" y="591397"/>
                </a:cubicBezTo>
                <a:cubicBezTo>
                  <a:pt x="557107" y="600283"/>
                  <a:pt x="543464" y="608109"/>
                  <a:pt x="529512" y="614874"/>
                </a:cubicBezTo>
                <a:cubicBezTo>
                  <a:pt x="515559" y="621640"/>
                  <a:pt x="502037" y="626657"/>
                  <a:pt x="488947" y="629925"/>
                </a:cubicBezTo>
                <a:cubicBezTo>
                  <a:pt x="475856" y="633193"/>
                  <a:pt x="463475" y="634827"/>
                  <a:pt x="451805" y="634827"/>
                </a:cubicBezTo>
                <a:cubicBezTo>
                  <a:pt x="434169" y="634827"/>
                  <a:pt x="419283" y="630334"/>
                  <a:pt x="407147" y="621348"/>
                </a:cubicBezTo>
                <a:cubicBezTo>
                  <a:pt x="395011" y="612363"/>
                  <a:pt x="385313" y="602103"/>
                  <a:pt x="378051" y="590569"/>
                </a:cubicBezTo>
                <a:cubicBezTo>
                  <a:pt x="370789" y="579035"/>
                  <a:pt x="365450" y="567507"/>
                  <a:pt x="362033" y="555985"/>
                </a:cubicBezTo>
                <a:cubicBezTo>
                  <a:pt x="358617" y="544463"/>
                  <a:pt x="356908" y="535614"/>
                  <a:pt x="356908" y="529438"/>
                </a:cubicBezTo>
                <a:lnTo>
                  <a:pt x="356908" y="332185"/>
                </a:lnTo>
                <a:lnTo>
                  <a:pt x="75689" y="332185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E1487E-CBAC-0A3B-031E-9FDD7E837E33}"/>
              </a:ext>
            </a:extLst>
          </p:cNvPr>
          <p:cNvSpPr txBox="1"/>
          <p:nvPr/>
        </p:nvSpPr>
        <p:spPr>
          <a:xfrm>
            <a:off x="3070659" y="4680312"/>
            <a:ext cx="1112182" cy="1305100"/>
          </a:xfrm>
          <a:custGeom>
            <a:avLst/>
            <a:gdLst/>
            <a:ahLst/>
            <a:cxnLst/>
            <a:rect l="l" t="t" r="r" b="b"/>
            <a:pathLst>
              <a:path w="656034" h="937022">
                <a:moveTo>
                  <a:pt x="203206" y="0"/>
                </a:moveTo>
                <a:lnTo>
                  <a:pt x="265640" y="29691"/>
                </a:lnTo>
                <a:cubicBezTo>
                  <a:pt x="258384" y="41957"/>
                  <a:pt x="253770" y="51451"/>
                  <a:pt x="251798" y="58173"/>
                </a:cubicBezTo>
                <a:cubicBezTo>
                  <a:pt x="249826" y="64895"/>
                  <a:pt x="248840" y="71661"/>
                  <a:pt x="248840" y="78470"/>
                </a:cubicBezTo>
                <a:cubicBezTo>
                  <a:pt x="248840" y="86581"/>
                  <a:pt x="253817" y="94481"/>
                  <a:pt x="263770" y="102170"/>
                </a:cubicBezTo>
                <a:cubicBezTo>
                  <a:pt x="273722" y="109860"/>
                  <a:pt x="288738" y="117047"/>
                  <a:pt x="308818" y="123732"/>
                </a:cubicBezTo>
                <a:cubicBezTo>
                  <a:pt x="328898" y="130417"/>
                  <a:pt x="352974" y="136599"/>
                  <a:pt x="381046" y="142280"/>
                </a:cubicBezTo>
                <a:cubicBezTo>
                  <a:pt x="409119" y="147960"/>
                  <a:pt x="440407" y="153144"/>
                  <a:pt x="474910" y="157832"/>
                </a:cubicBezTo>
                <a:cubicBezTo>
                  <a:pt x="539700" y="166849"/>
                  <a:pt x="586085" y="185533"/>
                  <a:pt x="614065" y="213885"/>
                </a:cubicBezTo>
                <a:cubicBezTo>
                  <a:pt x="642044" y="242236"/>
                  <a:pt x="656034" y="280789"/>
                  <a:pt x="656034" y="329543"/>
                </a:cubicBezTo>
                <a:cubicBezTo>
                  <a:pt x="656034" y="363674"/>
                  <a:pt x="648035" y="392779"/>
                  <a:pt x="632036" y="416858"/>
                </a:cubicBezTo>
                <a:cubicBezTo>
                  <a:pt x="616037" y="440937"/>
                  <a:pt x="589111" y="462465"/>
                  <a:pt x="551259" y="481440"/>
                </a:cubicBezTo>
                <a:lnTo>
                  <a:pt x="551259" y="937022"/>
                </a:lnTo>
                <a:lnTo>
                  <a:pt x="488156" y="901917"/>
                </a:lnTo>
                <a:cubicBezTo>
                  <a:pt x="488156" y="879035"/>
                  <a:pt x="485527" y="862521"/>
                  <a:pt x="480268" y="852376"/>
                </a:cubicBezTo>
                <a:cubicBezTo>
                  <a:pt x="475010" y="842231"/>
                  <a:pt x="467900" y="834513"/>
                  <a:pt x="458939" y="829224"/>
                </a:cubicBezTo>
                <a:cubicBezTo>
                  <a:pt x="449979" y="823934"/>
                  <a:pt x="438910" y="820378"/>
                  <a:pt x="425732" y="818555"/>
                </a:cubicBezTo>
                <a:cubicBezTo>
                  <a:pt x="412554" y="816731"/>
                  <a:pt x="399089" y="815820"/>
                  <a:pt x="385334" y="815820"/>
                </a:cubicBezTo>
                <a:cubicBezTo>
                  <a:pt x="376008" y="815820"/>
                  <a:pt x="366194" y="816372"/>
                  <a:pt x="355894" y="817476"/>
                </a:cubicBezTo>
                <a:cubicBezTo>
                  <a:pt x="345594" y="818579"/>
                  <a:pt x="334100" y="819968"/>
                  <a:pt x="321412" y="821643"/>
                </a:cubicBezTo>
                <a:cubicBezTo>
                  <a:pt x="310436" y="823106"/>
                  <a:pt x="298639" y="824446"/>
                  <a:pt x="286020" y="825661"/>
                </a:cubicBezTo>
                <a:cubicBezTo>
                  <a:pt x="273400" y="826877"/>
                  <a:pt x="260070" y="827484"/>
                  <a:pt x="246032" y="827484"/>
                </a:cubicBezTo>
                <a:cubicBezTo>
                  <a:pt x="211776" y="827484"/>
                  <a:pt x="179688" y="822551"/>
                  <a:pt x="149768" y="812685"/>
                </a:cubicBezTo>
                <a:cubicBezTo>
                  <a:pt x="119846" y="802819"/>
                  <a:pt x="93750" y="787332"/>
                  <a:pt x="71474" y="766223"/>
                </a:cubicBezTo>
                <a:cubicBezTo>
                  <a:pt x="49200" y="745114"/>
                  <a:pt x="31719" y="718437"/>
                  <a:pt x="19031" y="686191"/>
                </a:cubicBezTo>
                <a:cubicBezTo>
                  <a:pt x="6344" y="653944"/>
                  <a:pt x="0" y="615181"/>
                  <a:pt x="0" y="569900"/>
                </a:cubicBezTo>
                <a:cubicBezTo>
                  <a:pt x="0" y="554769"/>
                  <a:pt x="1209" y="539307"/>
                  <a:pt x="3628" y="523512"/>
                </a:cubicBezTo>
                <a:cubicBezTo>
                  <a:pt x="6046" y="507718"/>
                  <a:pt x="13122" y="489248"/>
                  <a:pt x="24854" y="468102"/>
                </a:cubicBezTo>
                <a:lnTo>
                  <a:pt x="91362" y="495337"/>
                </a:lnTo>
                <a:cubicBezTo>
                  <a:pt x="80460" y="523912"/>
                  <a:pt x="75009" y="550707"/>
                  <a:pt x="75009" y="575723"/>
                </a:cubicBezTo>
                <a:cubicBezTo>
                  <a:pt x="75009" y="596038"/>
                  <a:pt x="77546" y="614868"/>
                  <a:pt x="82618" y="632213"/>
                </a:cubicBezTo>
                <a:cubicBezTo>
                  <a:pt x="87690" y="649557"/>
                  <a:pt x="95144" y="664359"/>
                  <a:pt x="104980" y="676619"/>
                </a:cubicBezTo>
                <a:cubicBezTo>
                  <a:pt x="114814" y="688879"/>
                  <a:pt x="127003" y="698633"/>
                  <a:pt x="141544" y="705882"/>
                </a:cubicBezTo>
                <a:cubicBezTo>
                  <a:pt x="156086" y="713132"/>
                  <a:pt x="173626" y="716756"/>
                  <a:pt x="194164" y="716756"/>
                </a:cubicBezTo>
                <a:cubicBezTo>
                  <a:pt x="218002" y="716756"/>
                  <a:pt x="240717" y="716217"/>
                  <a:pt x="262310" y="715138"/>
                </a:cubicBezTo>
                <a:cubicBezTo>
                  <a:pt x="283902" y="714059"/>
                  <a:pt x="309004" y="711485"/>
                  <a:pt x="337616" y="707417"/>
                </a:cubicBezTo>
                <a:cubicBezTo>
                  <a:pt x="370284" y="707417"/>
                  <a:pt x="397938" y="712874"/>
                  <a:pt x="420579" y="723788"/>
                </a:cubicBezTo>
                <a:cubicBezTo>
                  <a:pt x="443219" y="734702"/>
                  <a:pt x="457807" y="747235"/>
                  <a:pt x="464344" y="761386"/>
                </a:cubicBezTo>
                <a:lnTo>
                  <a:pt x="464344" y="364666"/>
                </a:lnTo>
                <a:cubicBezTo>
                  <a:pt x="464344" y="355253"/>
                  <a:pt x="462781" y="347684"/>
                  <a:pt x="459655" y="341960"/>
                </a:cubicBezTo>
                <a:cubicBezTo>
                  <a:pt x="456530" y="336237"/>
                  <a:pt x="450757" y="333375"/>
                  <a:pt x="442336" y="333375"/>
                </a:cubicBezTo>
                <a:cubicBezTo>
                  <a:pt x="429623" y="333375"/>
                  <a:pt x="414455" y="337523"/>
                  <a:pt x="396831" y="345821"/>
                </a:cubicBezTo>
                <a:cubicBezTo>
                  <a:pt x="379207" y="354118"/>
                  <a:pt x="362480" y="365097"/>
                  <a:pt x="346648" y="378758"/>
                </a:cubicBezTo>
                <a:cubicBezTo>
                  <a:pt x="330817" y="392419"/>
                  <a:pt x="317503" y="408096"/>
                  <a:pt x="306706" y="425788"/>
                </a:cubicBezTo>
                <a:lnTo>
                  <a:pt x="291687" y="475937"/>
                </a:lnTo>
                <a:lnTo>
                  <a:pt x="293428" y="475324"/>
                </a:lnTo>
                <a:cubicBezTo>
                  <a:pt x="298467" y="474354"/>
                  <a:pt x="304404" y="473869"/>
                  <a:pt x="311236" y="473869"/>
                </a:cubicBezTo>
                <a:cubicBezTo>
                  <a:pt x="340208" y="473869"/>
                  <a:pt x="362849" y="483360"/>
                  <a:pt x="379158" y="502341"/>
                </a:cubicBezTo>
                <a:cubicBezTo>
                  <a:pt x="395467" y="521323"/>
                  <a:pt x="403622" y="540618"/>
                  <a:pt x="403622" y="560226"/>
                </a:cubicBezTo>
                <a:cubicBezTo>
                  <a:pt x="403622" y="570458"/>
                  <a:pt x="400927" y="580941"/>
                  <a:pt x="395538" y="591675"/>
                </a:cubicBezTo>
                <a:cubicBezTo>
                  <a:pt x="390150" y="602410"/>
                  <a:pt x="383096" y="612111"/>
                  <a:pt x="374377" y="620781"/>
                </a:cubicBezTo>
                <a:cubicBezTo>
                  <a:pt x="365658" y="629450"/>
                  <a:pt x="355836" y="636501"/>
                  <a:pt x="344909" y="641933"/>
                </a:cubicBezTo>
                <a:cubicBezTo>
                  <a:pt x="333982" y="647365"/>
                  <a:pt x="322684" y="650081"/>
                  <a:pt x="311014" y="650081"/>
                </a:cubicBezTo>
                <a:cubicBezTo>
                  <a:pt x="298735" y="650081"/>
                  <a:pt x="285220" y="647976"/>
                  <a:pt x="270467" y="643765"/>
                </a:cubicBezTo>
                <a:cubicBezTo>
                  <a:pt x="255714" y="639555"/>
                  <a:pt x="241792" y="632216"/>
                  <a:pt x="228702" y="621748"/>
                </a:cubicBezTo>
                <a:cubicBezTo>
                  <a:pt x="215612" y="611280"/>
                  <a:pt x="204582" y="597306"/>
                  <a:pt x="195616" y="579825"/>
                </a:cubicBezTo>
                <a:cubicBezTo>
                  <a:pt x="186649" y="562344"/>
                  <a:pt x="182166" y="540122"/>
                  <a:pt x="182166" y="513159"/>
                </a:cubicBezTo>
                <a:cubicBezTo>
                  <a:pt x="182166" y="476808"/>
                  <a:pt x="191176" y="442686"/>
                  <a:pt x="209196" y="410793"/>
                </a:cubicBezTo>
                <a:cubicBezTo>
                  <a:pt x="227216" y="378901"/>
                  <a:pt x="248927" y="351284"/>
                  <a:pt x="274327" y="327943"/>
                </a:cubicBezTo>
                <a:cubicBezTo>
                  <a:pt x="299728" y="304601"/>
                  <a:pt x="327182" y="286178"/>
                  <a:pt x="356694" y="272672"/>
                </a:cubicBezTo>
                <a:cubicBezTo>
                  <a:pt x="386206" y="259165"/>
                  <a:pt x="412365" y="252412"/>
                  <a:pt x="435173" y="252412"/>
                </a:cubicBezTo>
                <a:cubicBezTo>
                  <a:pt x="451693" y="252412"/>
                  <a:pt x="466960" y="256561"/>
                  <a:pt x="480975" y="264858"/>
                </a:cubicBezTo>
                <a:cubicBezTo>
                  <a:pt x="494990" y="273155"/>
                  <a:pt x="507172" y="282897"/>
                  <a:pt x="517522" y="294084"/>
                </a:cubicBezTo>
                <a:cubicBezTo>
                  <a:pt x="527872" y="305271"/>
                  <a:pt x="536082" y="316920"/>
                  <a:pt x="542153" y="329031"/>
                </a:cubicBezTo>
                <a:cubicBezTo>
                  <a:pt x="548224" y="341142"/>
                  <a:pt x="551259" y="351482"/>
                  <a:pt x="551259" y="360052"/>
                </a:cubicBezTo>
                <a:lnTo>
                  <a:pt x="551259" y="383158"/>
                </a:lnTo>
                <a:cubicBezTo>
                  <a:pt x="549771" y="382674"/>
                  <a:pt x="551833" y="380557"/>
                  <a:pt x="557445" y="376805"/>
                </a:cubicBezTo>
                <a:cubicBezTo>
                  <a:pt x="563057" y="373053"/>
                  <a:pt x="567730" y="368532"/>
                  <a:pt x="571463" y="363243"/>
                </a:cubicBezTo>
                <a:cubicBezTo>
                  <a:pt x="575195" y="357953"/>
                  <a:pt x="577921" y="351873"/>
                  <a:pt x="579639" y="345002"/>
                </a:cubicBezTo>
                <a:cubicBezTo>
                  <a:pt x="581357" y="338131"/>
                  <a:pt x="582215" y="331862"/>
                  <a:pt x="582215" y="326194"/>
                </a:cubicBezTo>
                <a:cubicBezTo>
                  <a:pt x="582215" y="305978"/>
                  <a:pt x="570879" y="289427"/>
                  <a:pt x="548208" y="276541"/>
                </a:cubicBezTo>
                <a:cubicBezTo>
                  <a:pt x="525537" y="263655"/>
                  <a:pt x="486792" y="253032"/>
                  <a:pt x="431973" y="244673"/>
                </a:cubicBezTo>
                <a:cubicBezTo>
                  <a:pt x="385341" y="237579"/>
                  <a:pt x="346134" y="230060"/>
                  <a:pt x="314352" y="222117"/>
                </a:cubicBezTo>
                <a:cubicBezTo>
                  <a:pt x="282572" y="214173"/>
                  <a:pt x="256328" y="203870"/>
                  <a:pt x="235622" y="191207"/>
                </a:cubicBezTo>
                <a:cubicBezTo>
                  <a:pt x="214917" y="178544"/>
                  <a:pt x="200037" y="162961"/>
                  <a:pt x="190984" y="144456"/>
                </a:cubicBezTo>
                <a:cubicBezTo>
                  <a:pt x="181930" y="125952"/>
                  <a:pt x="177403" y="102803"/>
                  <a:pt x="177403" y="75009"/>
                </a:cubicBezTo>
                <a:cubicBezTo>
                  <a:pt x="177403" y="63314"/>
                  <a:pt x="179276" y="51448"/>
                  <a:pt x="183021" y="39411"/>
                </a:cubicBezTo>
                <a:cubicBezTo>
                  <a:pt x="186767" y="27375"/>
                  <a:pt x="193495" y="14238"/>
                  <a:pt x="203206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8A07C0-1081-19BB-FCF3-04DFBD8F1CFB}"/>
              </a:ext>
            </a:extLst>
          </p:cNvPr>
          <p:cNvSpPr txBox="1"/>
          <p:nvPr/>
        </p:nvSpPr>
        <p:spPr>
          <a:xfrm>
            <a:off x="6949603" y="4676632"/>
            <a:ext cx="1073231" cy="1207258"/>
          </a:xfrm>
          <a:custGeom>
            <a:avLst/>
            <a:gdLst/>
            <a:ahLst/>
            <a:cxnLst/>
            <a:rect l="l" t="t" r="r" b="b"/>
            <a:pathLst>
              <a:path w="633059" h="866775">
                <a:moveTo>
                  <a:pt x="140513" y="0"/>
                </a:moveTo>
                <a:lnTo>
                  <a:pt x="204081" y="33021"/>
                </a:lnTo>
                <a:cubicBezTo>
                  <a:pt x="192411" y="51885"/>
                  <a:pt x="186575" y="67388"/>
                  <a:pt x="186575" y="79530"/>
                </a:cubicBezTo>
                <a:cubicBezTo>
                  <a:pt x="186575" y="83635"/>
                  <a:pt x="186947" y="87306"/>
                  <a:pt x="187691" y="90543"/>
                </a:cubicBezTo>
                <a:cubicBezTo>
                  <a:pt x="188435" y="93780"/>
                  <a:pt x="190646" y="96840"/>
                  <a:pt x="194323" y="99724"/>
                </a:cubicBezTo>
                <a:cubicBezTo>
                  <a:pt x="198001" y="102608"/>
                  <a:pt x="204611" y="105361"/>
                  <a:pt x="214155" y="107984"/>
                </a:cubicBezTo>
                <a:cubicBezTo>
                  <a:pt x="223698" y="110607"/>
                  <a:pt x="235571" y="111919"/>
                  <a:pt x="249771" y="111919"/>
                </a:cubicBezTo>
                <a:cubicBezTo>
                  <a:pt x="324358" y="113643"/>
                  <a:pt x="386606" y="122551"/>
                  <a:pt x="436513" y="138643"/>
                </a:cubicBezTo>
                <a:cubicBezTo>
                  <a:pt x="486421" y="154735"/>
                  <a:pt x="529395" y="179598"/>
                  <a:pt x="565435" y="213233"/>
                </a:cubicBezTo>
                <a:cubicBezTo>
                  <a:pt x="582129" y="228253"/>
                  <a:pt x="597573" y="246825"/>
                  <a:pt x="611768" y="268951"/>
                </a:cubicBezTo>
                <a:cubicBezTo>
                  <a:pt x="625962" y="291077"/>
                  <a:pt x="633059" y="319044"/>
                  <a:pt x="633059" y="352853"/>
                </a:cubicBezTo>
                <a:cubicBezTo>
                  <a:pt x="633059" y="382544"/>
                  <a:pt x="624381" y="413944"/>
                  <a:pt x="607024" y="447052"/>
                </a:cubicBezTo>
                <a:cubicBezTo>
                  <a:pt x="589667" y="480160"/>
                  <a:pt x="559060" y="508738"/>
                  <a:pt x="515206" y="532786"/>
                </a:cubicBezTo>
                <a:cubicBezTo>
                  <a:pt x="526418" y="537102"/>
                  <a:pt x="539338" y="550754"/>
                  <a:pt x="553966" y="573742"/>
                </a:cubicBezTo>
                <a:cubicBezTo>
                  <a:pt x="568595" y="596729"/>
                  <a:pt x="575909" y="622374"/>
                  <a:pt x="575909" y="650676"/>
                </a:cubicBezTo>
                <a:cubicBezTo>
                  <a:pt x="575909" y="681583"/>
                  <a:pt x="570151" y="710214"/>
                  <a:pt x="558636" y="736569"/>
                </a:cubicBezTo>
                <a:cubicBezTo>
                  <a:pt x="547120" y="762924"/>
                  <a:pt x="531648" y="785617"/>
                  <a:pt x="512220" y="804648"/>
                </a:cubicBezTo>
                <a:cubicBezTo>
                  <a:pt x="492792" y="823680"/>
                  <a:pt x="470427" y="838792"/>
                  <a:pt x="445127" y="849985"/>
                </a:cubicBezTo>
                <a:cubicBezTo>
                  <a:pt x="419826" y="861178"/>
                  <a:pt x="393712" y="866775"/>
                  <a:pt x="366787" y="866775"/>
                </a:cubicBezTo>
                <a:cubicBezTo>
                  <a:pt x="310368" y="866775"/>
                  <a:pt x="260874" y="850574"/>
                  <a:pt x="218303" y="818173"/>
                </a:cubicBezTo>
                <a:cubicBezTo>
                  <a:pt x="175733" y="785772"/>
                  <a:pt x="139517" y="745105"/>
                  <a:pt x="109659" y="696171"/>
                </a:cubicBezTo>
                <a:cubicBezTo>
                  <a:pt x="79800" y="647238"/>
                  <a:pt x="56038" y="594531"/>
                  <a:pt x="38370" y="538051"/>
                </a:cubicBezTo>
                <a:cubicBezTo>
                  <a:pt x="20702" y="481571"/>
                  <a:pt x="7913" y="423044"/>
                  <a:pt x="0" y="362471"/>
                </a:cubicBezTo>
                <a:lnTo>
                  <a:pt x="68833" y="386172"/>
                </a:lnTo>
                <a:cubicBezTo>
                  <a:pt x="86730" y="459370"/>
                  <a:pt x="106198" y="519119"/>
                  <a:pt x="127239" y="565417"/>
                </a:cubicBezTo>
                <a:cubicBezTo>
                  <a:pt x="148280" y="611714"/>
                  <a:pt x="170511" y="648438"/>
                  <a:pt x="193933" y="675587"/>
                </a:cubicBezTo>
                <a:cubicBezTo>
                  <a:pt x="217354" y="702735"/>
                  <a:pt x="241598" y="721940"/>
                  <a:pt x="266663" y="733202"/>
                </a:cubicBezTo>
                <a:cubicBezTo>
                  <a:pt x="291728" y="744463"/>
                  <a:pt x="317711" y="750094"/>
                  <a:pt x="344612" y="750094"/>
                </a:cubicBezTo>
                <a:cubicBezTo>
                  <a:pt x="360549" y="750094"/>
                  <a:pt x="377425" y="747006"/>
                  <a:pt x="395241" y="740829"/>
                </a:cubicBezTo>
                <a:cubicBezTo>
                  <a:pt x="413058" y="734653"/>
                  <a:pt x="429617" y="726278"/>
                  <a:pt x="444922" y="715705"/>
                </a:cubicBezTo>
                <a:cubicBezTo>
                  <a:pt x="460227" y="705132"/>
                  <a:pt x="472589" y="693052"/>
                  <a:pt x="482008" y="679465"/>
                </a:cubicBezTo>
                <a:cubicBezTo>
                  <a:pt x="491427" y="665879"/>
                  <a:pt x="496137" y="651780"/>
                  <a:pt x="496137" y="637170"/>
                </a:cubicBezTo>
                <a:cubicBezTo>
                  <a:pt x="496137" y="627372"/>
                  <a:pt x="494385" y="620052"/>
                  <a:pt x="490882" y="615209"/>
                </a:cubicBezTo>
                <a:cubicBezTo>
                  <a:pt x="487379" y="610366"/>
                  <a:pt x="483493" y="606481"/>
                  <a:pt x="479227" y="603554"/>
                </a:cubicBezTo>
                <a:cubicBezTo>
                  <a:pt x="476697" y="612545"/>
                  <a:pt x="469677" y="623937"/>
                  <a:pt x="458168" y="637728"/>
                </a:cubicBezTo>
                <a:cubicBezTo>
                  <a:pt x="446658" y="651520"/>
                  <a:pt x="428625" y="658416"/>
                  <a:pt x="404069" y="658416"/>
                </a:cubicBezTo>
                <a:cubicBezTo>
                  <a:pt x="387511" y="658416"/>
                  <a:pt x="373453" y="655963"/>
                  <a:pt x="361894" y="651058"/>
                </a:cubicBezTo>
                <a:cubicBezTo>
                  <a:pt x="350336" y="646153"/>
                  <a:pt x="340653" y="639555"/>
                  <a:pt x="332845" y="631264"/>
                </a:cubicBezTo>
                <a:cubicBezTo>
                  <a:pt x="325037" y="622973"/>
                  <a:pt x="319345" y="613668"/>
                  <a:pt x="315767" y="603349"/>
                </a:cubicBezTo>
                <a:cubicBezTo>
                  <a:pt x="312189" y="593030"/>
                  <a:pt x="310400" y="582805"/>
                  <a:pt x="310400" y="572672"/>
                </a:cubicBezTo>
                <a:lnTo>
                  <a:pt x="310400" y="567984"/>
                </a:lnTo>
                <a:cubicBezTo>
                  <a:pt x="310400" y="558757"/>
                  <a:pt x="312210" y="549343"/>
                  <a:pt x="315832" y="539744"/>
                </a:cubicBezTo>
                <a:cubicBezTo>
                  <a:pt x="319454" y="530144"/>
                  <a:pt x="325097" y="521258"/>
                  <a:pt x="332761" y="513085"/>
                </a:cubicBezTo>
                <a:cubicBezTo>
                  <a:pt x="340426" y="504912"/>
                  <a:pt x="349631" y="498118"/>
                  <a:pt x="360378" y="492705"/>
                </a:cubicBezTo>
                <a:cubicBezTo>
                  <a:pt x="371125" y="487291"/>
                  <a:pt x="383642" y="484584"/>
                  <a:pt x="397929" y="484584"/>
                </a:cubicBezTo>
                <a:lnTo>
                  <a:pt x="400255" y="484584"/>
                </a:lnTo>
                <a:cubicBezTo>
                  <a:pt x="404720" y="484584"/>
                  <a:pt x="407147" y="484783"/>
                  <a:pt x="407538" y="485180"/>
                </a:cubicBezTo>
                <a:cubicBezTo>
                  <a:pt x="407929" y="485577"/>
                  <a:pt x="407361" y="485775"/>
                  <a:pt x="405836" y="485775"/>
                </a:cubicBezTo>
                <a:lnTo>
                  <a:pt x="430951" y="490444"/>
                </a:lnTo>
                <a:cubicBezTo>
                  <a:pt x="428569" y="491337"/>
                  <a:pt x="429373" y="489282"/>
                  <a:pt x="433360" y="484277"/>
                </a:cubicBezTo>
                <a:cubicBezTo>
                  <a:pt x="437347" y="479273"/>
                  <a:pt x="441480" y="473025"/>
                  <a:pt x="445759" y="465534"/>
                </a:cubicBezTo>
                <a:cubicBezTo>
                  <a:pt x="450038" y="458043"/>
                  <a:pt x="453948" y="449861"/>
                  <a:pt x="457489" y="440987"/>
                </a:cubicBezTo>
                <a:cubicBezTo>
                  <a:pt x="461029" y="432113"/>
                  <a:pt x="462800" y="423819"/>
                  <a:pt x="462800" y="416105"/>
                </a:cubicBezTo>
                <a:cubicBezTo>
                  <a:pt x="462800" y="394971"/>
                  <a:pt x="455269" y="377884"/>
                  <a:pt x="440206" y="364843"/>
                </a:cubicBezTo>
                <a:cubicBezTo>
                  <a:pt x="425143" y="351802"/>
                  <a:pt x="405525" y="345281"/>
                  <a:pt x="381354" y="345281"/>
                </a:cubicBezTo>
                <a:cubicBezTo>
                  <a:pt x="361522" y="345281"/>
                  <a:pt x="343077" y="350803"/>
                  <a:pt x="326018" y="361848"/>
                </a:cubicBezTo>
                <a:cubicBezTo>
                  <a:pt x="308958" y="372892"/>
                  <a:pt x="294035" y="383821"/>
                  <a:pt x="281248" y="394636"/>
                </a:cubicBezTo>
                <a:cubicBezTo>
                  <a:pt x="286284" y="396472"/>
                  <a:pt x="292600" y="402313"/>
                  <a:pt x="300196" y="412161"/>
                </a:cubicBezTo>
                <a:cubicBezTo>
                  <a:pt x="307792" y="422008"/>
                  <a:pt x="311591" y="435918"/>
                  <a:pt x="311591" y="453889"/>
                </a:cubicBezTo>
                <a:cubicBezTo>
                  <a:pt x="311591" y="479537"/>
                  <a:pt x="302004" y="501780"/>
                  <a:pt x="282829" y="520619"/>
                </a:cubicBezTo>
                <a:cubicBezTo>
                  <a:pt x="263655" y="539458"/>
                  <a:pt x="239403" y="548878"/>
                  <a:pt x="210071" y="548878"/>
                </a:cubicBezTo>
                <a:cubicBezTo>
                  <a:pt x="185639" y="548878"/>
                  <a:pt x="166684" y="539167"/>
                  <a:pt x="153209" y="519745"/>
                </a:cubicBezTo>
                <a:cubicBezTo>
                  <a:pt x="139735" y="500323"/>
                  <a:pt x="132997" y="480721"/>
                  <a:pt x="132997" y="460939"/>
                </a:cubicBezTo>
                <a:cubicBezTo>
                  <a:pt x="132997" y="441207"/>
                  <a:pt x="137905" y="419646"/>
                  <a:pt x="147721" y="396255"/>
                </a:cubicBezTo>
                <a:cubicBezTo>
                  <a:pt x="157538" y="372864"/>
                  <a:pt x="171937" y="351023"/>
                  <a:pt x="190919" y="330733"/>
                </a:cubicBezTo>
                <a:cubicBezTo>
                  <a:pt x="209900" y="310443"/>
                  <a:pt x="233316" y="293309"/>
                  <a:pt x="261166" y="279332"/>
                </a:cubicBezTo>
                <a:cubicBezTo>
                  <a:pt x="289015" y="265354"/>
                  <a:pt x="320967" y="258366"/>
                  <a:pt x="357020" y="258366"/>
                </a:cubicBezTo>
                <a:cubicBezTo>
                  <a:pt x="383971" y="258366"/>
                  <a:pt x="408958" y="262359"/>
                  <a:pt x="431983" y="270346"/>
                </a:cubicBezTo>
                <a:cubicBezTo>
                  <a:pt x="455009" y="278333"/>
                  <a:pt x="474994" y="289548"/>
                  <a:pt x="491942" y="303991"/>
                </a:cubicBezTo>
                <a:cubicBezTo>
                  <a:pt x="508890" y="318433"/>
                  <a:pt x="521963" y="335517"/>
                  <a:pt x="531159" y="355243"/>
                </a:cubicBezTo>
                <a:cubicBezTo>
                  <a:pt x="535756" y="365106"/>
                  <a:pt x="539205" y="375531"/>
                  <a:pt x="541504" y="386518"/>
                </a:cubicBezTo>
                <a:lnTo>
                  <a:pt x="542916" y="400699"/>
                </a:lnTo>
                <a:lnTo>
                  <a:pt x="547334" y="368554"/>
                </a:lnTo>
                <a:cubicBezTo>
                  <a:pt x="547334" y="359153"/>
                  <a:pt x="545074" y="347830"/>
                  <a:pt x="540553" y="334584"/>
                </a:cubicBezTo>
                <a:cubicBezTo>
                  <a:pt x="536033" y="321338"/>
                  <a:pt x="522833" y="305277"/>
                  <a:pt x="500956" y="286401"/>
                </a:cubicBezTo>
                <a:cubicBezTo>
                  <a:pt x="489124" y="274544"/>
                  <a:pt x="473921" y="264607"/>
                  <a:pt x="455349" y="256589"/>
                </a:cubicBezTo>
                <a:cubicBezTo>
                  <a:pt x="436777" y="248571"/>
                  <a:pt x="416276" y="241852"/>
                  <a:pt x="393846" y="236432"/>
                </a:cubicBezTo>
                <a:cubicBezTo>
                  <a:pt x="371416" y="231012"/>
                  <a:pt x="347957" y="226721"/>
                  <a:pt x="323469" y="223558"/>
                </a:cubicBezTo>
                <a:cubicBezTo>
                  <a:pt x="298981" y="220396"/>
                  <a:pt x="276312" y="217692"/>
                  <a:pt x="255464" y="215447"/>
                </a:cubicBezTo>
                <a:cubicBezTo>
                  <a:pt x="229618" y="213041"/>
                  <a:pt x="207861" y="206992"/>
                  <a:pt x="190193" y="197299"/>
                </a:cubicBezTo>
                <a:cubicBezTo>
                  <a:pt x="172526" y="187607"/>
                  <a:pt x="158310" y="176079"/>
                  <a:pt x="147545" y="162716"/>
                </a:cubicBezTo>
                <a:cubicBezTo>
                  <a:pt x="136779" y="149352"/>
                  <a:pt x="129282" y="135049"/>
                  <a:pt x="125053" y="119807"/>
                </a:cubicBezTo>
                <a:cubicBezTo>
                  <a:pt x="120824" y="104564"/>
                  <a:pt x="118709" y="90035"/>
                  <a:pt x="118709" y="76218"/>
                </a:cubicBezTo>
                <a:cubicBezTo>
                  <a:pt x="118709" y="61559"/>
                  <a:pt x="120555" y="48022"/>
                  <a:pt x="124244" y="35607"/>
                </a:cubicBezTo>
                <a:cubicBezTo>
                  <a:pt x="127933" y="23192"/>
                  <a:pt x="133356" y="11323"/>
                  <a:pt x="140513" y="0"/>
                </a:cubicBezTo>
                <a:close/>
              </a:path>
            </a:pathLst>
          </a:custGeom>
          <a:solidFill>
            <a:srgbClr val="00B050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B1952B-EE64-575B-5AFE-C3180783CF2F}"/>
              </a:ext>
            </a:extLst>
          </p:cNvPr>
          <p:cNvSpPr txBox="1"/>
          <p:nvPr/>
        </p:nvSpPr>
        <p:spPr>
          <a:xfrm>
            <a:off x="2847391" y="1868791"/>
            <a:ext cx="1708011" cy="1164886"/>
          </a:xfrm>
          <a:custGeom>
            <a:avLst/>
            <a:gdLst/>
            <a:ahLst/>
            <a:cxnLst/>
            <a:rect l="l" t="t" r="r" b="b"/>
            <a:pathLst>
              <a:path w="1007492" h="800100">
                <a:moveTo>
                  <a:pt x="817922" y="0"/>
                </a:moveTo>
                <a:cubicBezTo>
                  <a:pt x="850007" y="11014"/>
                  <a:pt x="870260" y="26833"/>
                  <a:pt x="878681" y="47458"/>
                </a:cubicBezTo>
                <a:cubicBezTo>
                  <a:pt x="887102" y="68083"/>
                  <a:pt x="893235" y="86451"/>
                  <a:pt x="897080" y="102562"/>
                </a:cubicBezTo>
                <a:lnTo>
                  <a:pt x="900373" y="113110"/>
                </a:lnTo>
                <a:lnTo>
                  <a:pt x="956574" y="113110"/>
                </a:lnTo>
                <a:lnTo>
                  <a:pt x="1007492" y="192882"/>
                </a:lnTo>
                <a:lnTo>
                  <a:pt x="904763" y="192882"/>
                </a:lnTo>
                <a:lnTo>
                  <a:pt x="904763" y="800100"/>
                </a:lnTo>
                <a:lnTo>
                  <a:pt x="817848" y="737537"/>
                </a:lnTo>
                <a:lnTo>
                  <a:pt x="817848" y="272058"/>
                </a:lnTo>
                <a:cubicBezTo>
                  <a:pt x="817848" y="268524"/>
                  <a:pt x="816068" y="262468"/>
                  <a:pt x="812508" y="253892"/>
                </a:cubicBezTo>
                <a:cubicBezTo>
                  <a:pt x="808949" y="245316"/>
                  <a:pt x="804453" y="236671"/>
                  <a:pt x="799021" y="227959"/>
                </a:cubicBezTo>
                <a:cubicBezTo>
                  <a:pt x="793589" y="219246"/>
                  <a:pt x="787822" y="211482"/>
                  <a:pt x="781720" y="204667"/>
                </a:cubicBezTo>
                <a:cubicBezTo>
                  <a:pt x="775618" y="197852"/>
                  <a:pt x="771345" y="193923"/>
                  <a:pt x="768902" y="192882"/>
                </a:cubicBezTo>
                <a:lnTo>
                  <a:pt x="689260" y="192882"/>
                </a:lnTo>
                <a:lnTo>
                  <a:pt x="689260" y="798910"/>
                </a:lnTo>
                <a:lnTo>
                  <a:pt x="622585" y="760308"/>
                </a:lnTo>
                <a:cubicBezTo>
                  <a:pt x="622585" y="654503"/>
                  <a:pt x="596900" y="579047"/>
                  <a:pt x="545529" y="533940"/>
                </a:cubicBezTo>
                <a:cubicBezTo>
                  <a:pt x="532556" y="570887"/>
                  <a:pt x="510735" y="599282"/>
                  <a:pt x="480064" y="619125"/>
                </a:cubicBezTo>
                <a:cubicBezTo>
                  <a:pt x="449393" y="638969"/>
                  <a:pt x="413624" y="648891"/>
                  <a:pt x="372759" y="648891"/>
                </a:cubicBezTo>
                <a:cubicBezTo>
                  <a:pt x="323992" y="648891"/>
                  <a:pt x="281682" y="635428"/>
                  <a:pt x="245827" y="608503"/>
                </a:cubicBezTo>
                <a:cubicBezTo>
                  <a:pt x="209971" y="581577"/>
                  <a:pt x="179111" y="547598"/>
                  <a:pt x="153246" y="506565"/>
                </a:cubicBezTo>
                <a:cubicBezTo>
                  <a:pt x="127381" y="465532"/>
                  <a:pt x="105779" y="420353"/>
                  <a:pt x="88441" y="371029"/>
                </a:cubicBezTo>
                <a:cubicBezTo>
                  <a:pt x="71102" y="321705"/>
                  <a:pt x="57230" y="268462"/>
                  <a:pt x="46825" y="211299"/>
                </a:cubicBezTo>
                <a:lnTo>
                  <a:pt x="108309" y="232526"/>
                </a:lnTo>
                <a:cubicBezTo>
                  <a:pt x="125549" y="290804"/>
                  <a:pt x="144242" y="338947"/>
                  <a:pt x="164390" y="376954"/>
                </a:cubicBezTo>
                <a:cubicBezTo>
                  <a:pt x="184537" y="414961"/>
                  <a:pt x="205776" y="445874"/>
                  <a:pt x="228107" y="469693"/>
                </a:cubicBezTo>
                <a:cubicBezTo>
                  <a:pt x="250437" y="493511"/>
                  <a:pt x="273025" y="510679"/>
                  <a:pt x="295870" y="521197"/>
                </a:cubicBezTo>
                <a:cubicBezTo>
                  <a:pt x="318715" y="531714"/>
                  <a:pt x="340841" y="536972"/>
                  <a:pt x="362248" y="536972"/>
                </a:cubicBezTo>
                <a:cubicBezTo>
                  <a:pt x="384262" y="536972"/>
                  <a:pt x="403191" y="533630"/>
                  <a:pt x="419035" y="526945"/>
                </a:cubicBezTo>
                <a:cubicBezTo>
                  <a:pt x="434879" y="520260"/>
                  <a:pt x="448050" y="511492"/>
                  <a:pt x="458549" y="500640"/>
                </a:cubicBezTo>
                <a:cubicBezTo>
                  <a:pt x="469047" y="489788"/>
                  <a:pt x="476985" y="477016"/>
                  <a:pt x="482361" y="462326"/>
                </a:cubicBezTo>
                <a:cubicBezTo>
                  <a:pt x="487738" y="447635"/>
                  <a:pt x="490426" y="432526"/>
                  <a:pt x="490426" y="416998"/>
                </a:cubicBezTo>
                <a:cubicBezTo>
                  <a:pt x="490426" y="405303"/>
                  <a:pt x="488491" y="393859"/>
                  <a:pt x="484621" y="382665"/>
                </a:cubicBezTo>
                <a:cubicBezTo>
                  <a:pt x="480752" y="371472"/>
                  <a:pt x="475217" y="361612"/>
                  <a:pt x="468018" y="353086"/>
                </a:cubicBezTo>
                <a:cubicBezTo>
                  <a:pt x="460818" y="344559"/>
                  <a:pt x="452447" y="337754"/>
                  <a:pt x="442903" y="332669"/>
                </a:cubicBezTo>
                <a:cubicBezTo>
                  <a:pt x="438131" y="330126"/>
                  <a:pt x="433166" y="328219"/>
                  <a:pt x="428009" y="326948"/>
                </a:cubicBezTo>
                <a:lnTo>
                  <a:pt x="422990" y="326352"/>
                </a:lnTo>
                <a:lnTo>
                  <a:pt x="424993" y="330785"/>
                </a:lnTo>
                <a:cubicBezTo>
                  <a:pt x="426546" y="336834"/>
                  <a:pt x="427323" y="343775"/>
                  <a:pt x="427323" y="351607"/>
                </a:cubicBezTo>
                <a:cubicBezTo>
                  <a:pt x="427323" y="374564"/>
                  <a:pt x="419559" y="394727"/>
                  <a:pt x="404031" y="412096"/>
                </a:cubicBezTo>
                <a:cubicBezTo>
                  <a:pt x="388503" y="429466"/>
                  <a:pt x="366272" y="438150"/>
                  <a:pt x="337337" y="438150"/>
                </a:cubicBezTo>
                <a:cubicBezTo>
                  <a:pt x="311416" y="438150"/>
                  <a:pt x="288581" y="428678"/>
                  <a:pt x="268830" y="409734"/>
                </a:cubicBezTo>
                <a:cubicBezTo>
                  <a:pt x="249079" y="390789"/>
                  <a:pt x="239204" y="367054"/>
                  <a:pt x="239204" y="338529"/>
                </a:cubicBezTo>
                <a:cubicBezTo>
                  <a:pt x="239204" y="321847"/>
                  <a:pt x="242633" y="305994"/>
                  <a:pt x="249492" y="290969"/>
                </a:cubicBezTo>
                <a:cubicBezTo>
                  <a:pt x="256350" y="275943"/>
                  <a:pt x="266043" y="262806"/>
                  <a:pt x="278569" y="251557"/>
                </a:cubicBezTo>
                <a:cubicBezTo>
                  <a:pt x="291095" y="240308"/>
                  <a:pt x="305662" y="231487"/>
                  <a:pt x="322269" y="225094"/>
                </a:cubicBezTo>
                <a:cubicBezTo>
                  <a:pt x="338875" y="218700"/>
                  <a:pt x="356803" y="215504"/>
                  <a:pt x="376051" y="215504"/>
                </a:cubicBezTo>
                <a:cubicBezTo>
                  <a:pt x="393204" y="215504"/>
                  <a:pt x="411928" y="219525"/>
                  <a:pt x="432225" y="227568"/>
                </a:cubicBezTo>
                <a:cubicBezTo>
                  <a:pt x="452521" y="235611"/>
                  <a:pt x="471987" y="247926"/>
                  <a:pt x="490621" y="264514"/>
                </a:cubicBezTo>
                <a:cubicBezTo>
                  <a:pt x="509256" y="281103"/>
                  <a:pt x="526123" y="302869"/>
                  <a:pt x="541223" y="329813"/>
                </a:cubicBezTo>
                <a:cubicBezTo>
                  <a:pt x="556322" y="356757"/>
                  <a:pt x="566973" y="388107"/>
                  <a:pt x="573174" y="423863"/>
                </a:cubicBezTo>
                <a:cubicBezTo>
                  <a:pt x="574786" y="434380"/>
                  <a:pt x="577903" y="444448"/>
                  <a:pt x="582522" y="454066"/>
                </a:cubicBezTo>
                <a:cubicBezTo>
                  <a:pt x="587142" y="463684"/>
                  <a:pt x="592311" y="473125"/>
                  <a:pt x="598029" y="482390"/>
                </a:cubicBezTo>
                <a:lnTo>
                  <a:pt x="603535" y="491381"/>
                </a:lnTo>
                <a:lnTo>
                  <a:pt x="603535" y="192882"/>
                </a:lnTo>
                <a:lnTo>
                  <a:pt x="44034" y="192882"/>
                </a:lnTo>
                <a:lnTo>
                  <a:pt x="0" y="113110"/>
                </a:lnTo>
                <a:lnTo>
                  <a:pt x="784938" y="113110"/>
                </a:lnTo>
                <a:cubicBezTo>
                  <a:pt x="793713" y="119125"/>
                  <a:pt x="801296" y="124583"/>
                  <a:pt x="807688" y="129483"/>
                </a:cubicBezTo>
                <a:lnTo>
                  <a:pt x="817890" y="138004"/>
                </a:lnTo>
                <a:lnTo>
                  <a:pt x="817922" y="0"/>
                </a:lnTo>
                <a:close/>
              </a:path>
            </a:pathLst>
          </a:custGeom>
          <a:solidFill>
            <a:srgbClr val="C00000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7C81A2-9BB2-1032-D403-1F38CE6E1C50}"/>
              </a:ext>
            </a:extLst>
          </p:cNvPr>
          <p:cNvSpPr txBox="1"/>
          <p:nvPr/>
        </p:nvSpPr>
        <p:spPr>
          <a:xfrm>
            <a:off x="5028355" y="3407139"/>
            <a:ext cx="1033116" cy="1102482"/>
          </a:xfrm>
          <a:custGeom>
            <a:avLst/>
            <a:gdLst/>
            <a:ahLst/>
            <a:cxnLst/>
            <a:rect l="l" t="t" r="r" b="b"/>
            <a:pathLst>
              <a:path w="609396" h="757238">
                <a:moveTo>
                  <a:pt x="368889" y="0"/>
                </a:moveTo>
                <a:lnTo>
                  <a:pt x="455805" y="82935"/>
                </a:lnTo>
                <a:lnTo>
                  <a:pt x="455805" y="369113"/>
                </a:lnTo>
                <a:cubicBezTo>
                  <a:pt x="472585" y="383698"/>
                  <a:pt x="486919" y="398671"/>
                  <a:pt x="498807" y="414031"/>
                </a:cubicBezTo>
                <a:lnTo>
                  <a:pt x="522480" y="446114"/>
                </a:lnTo>
                <a:lnTo>
                  <a:pt x="522480" y="4763"/>
                </a:lnTo>
                <a:lnTo>
                  <a:pt x="609396" y="84051"/>
                </a:lnTo>
                <a:lnTo>
                  <a:pt x="609396" y="663811"/>
                </a:lnTo>
                <a:lnTo>
                  <a:pt x="543446" y="629971"/>
                </a:lnTo>
                <a:cubicBezTo>
                  <a:pt x="534479" y="592628"/>
                  <a:pt x="521699" y="560726"/>
                  <a:pt x="505104" y="534265"/>
                </a:cubicBezTo>
                <a:cubicBezTo>
                  <a:pt x="488510" y="507805"/>
                  <a:pt x="472077" y="489087"/>
                  <a:pt x="455805" y="478111"/>
                </a:cubicBezTo>
                <a:lnTo>
                  <a:pt x="455972" y="757238"/>
                </a:lnTo>
                <a:lnTo>
                  <a:pt x="393781" y="722096"/>
                </a:lnTo>
                <a:cubicBezTo>
                  <a:pt x="382458" y="685000"/>
                  <a:pt x="367547" y="652295"/>
                  <a:pt x="349049" y="623981"/>
                </a:cubicBezTo>
                <a:cubicBezTo>
                  <a:pt x="330550" y="595666"/>
                  <a:pt x="309538" y="571423"/>
                  <a:pt x="286011" y="551250"/>
                </a:cubicBezTo>
                <a:cubicBezTo>
                  <a:pt x="262484" y="531078"/>
                  <a:pt x="237201" y="514980"/>
                  <a:pt x="210164" y="502956"/>
                </a:cubicBezTo>
                <a:cubicBezTo>
                  <a:pt x="183127" y="490932"/>
                  <a:pt x="154515" y="483239"/>
                  <a:pt x="124327" y="479878"/>
                </a:cubicBezTo>
                <a:lnTo>
                  <a:pt x="54862" y="378898"/>
                </a:lnTo>
                <a:lnTo>
                  <a:pt x="336203" y="207802"/>
                </a:lnTo>
                <a:cubicBezTo>
                  <a:pt x="333251" y="209389"/>
                  <a:pt x="327559" y="207547"/>
                  <a:pt x="319125" y="202276"/>
                </a:cubicBezTo>
                <a:cubicBezTo>
                  <a:pt x="310691" y="197005"/>
                  <a:pt x="303597" y="192410"/>
                  <a:pt x="297842" y="188491"/>
                </a:cubicBezTo>
                <a:cubicBezTo>
                  <a:pt x="292311" y="195635"/>
                  <a:pt x="282826" y="203895"/>
                  <a:pt x="269388" y="213271"/>
                </a:cubicBezTo>
                <a:cubicBezTo>
                  <a:pt x="255950" y="222647"/>
                  <a:pt x="241734" y="231189"/>
                  <a:pt x="226740" y="238897"/>
                </a:cubicBezTo>
                <a:cubicBezTo>
                  <a:pt x="211745" y="246605"/>
                  <a:pt x="196484" y="252977"/>
                  <a:pt x="180957" y="258012"/>
                </a:cubicBezTo>
                <a:cubicBezTo>
                  <a:pt x="165429" y="263048"/>
                  <a:pt x="151104" y="265565"/>
                  <a:pt x="137982" y="265565"/>
                </a:cubicBezTo>
                <a:cubicBezTo>
                  <a:pt x="111950" y="265565"/>
                  <a:pt x="90289" y="261981"/>
                  <a:pt x="73000" y="254813"/>
                </a:cubicBezTo>
                <a:cubicBezTo>
                  <a:pt x="55711" y="247644"/>
                  <a:pt x="41607" y="238600"/>
                  <a:pt x="30687" y="227679"/>
                </a:cubicBezTo>
                <a:cubicBezTo>
                  <a:pt x="19766" y="216759"/>
                  <a:pt x="11922" y="204574"/>
                  <a:pt x="7153" y="191123"/>
                </a:cubicBezTo>
                <a:cubicBezTo>
                  <a:pt x="2384" y="177673"/>
                  <a:pt x="0" y="164660"/>
                  <a:pt x="0" y="152084"/>
                </a:cubicBezTo>
                <a:cubicBezTo>
                  <a:pt x="0" y="135614"/>
                  <a:pt x="5684" y="118743"/>
                  <a:pt x="17050" y="101473"/>
                </a:cubicBezTo>
                <a:cubicBezTo>
                  <a:pt x="28417" y="84203"/>
                  <a:pt x="48288" y="74141"/>
                  <a:pt x="76665" y="71289"/>
                </a:cubicBezTo>
                <a:cubicBezTo>
                  <a:pt x="94165" y="71289"/>
                  <a:pt x="111330" y="77834"/>
                  <a:pt x="128160" y="90925"/>
                </a:cubicBezTo>
                <a:cubicBezTo>
                  <a:pt x="144990" y="104016"/>
                  <a:pt x="153405" y="122455"/>
                  <a:pt x="153405" y="146242"/>
                </a:cubicBezTo>
                <a:lnTo>
                  <a:pt x="152026" y="163696"/>
                </a:lnTo>
                <a:lnTo>
                  <a:pt x="158390" y="158160"/>
                </a:lnTo>
                <a:cubicBezTo>
                  <a:pt x="164281" y="152953"/>
                  <a:pt x="171680" y="146267"/>
                  <a:pt x="180584" y="138103"/>
                </a:cubicBezTo>
                <a:cubicBezTo>
                  <a:pt x="198394" y="121776"/>
                  <a:pt x="216222" y="101061"/>
                  <a:pt x="234070" y="75958"/>
                </a:cubicBezTo>
                <a:cubicBezTo>
                  <a:pt x="261652" y="80498"/>
                  <a:pt x="289520" y="91616"/>
                  <a:pt x="317674" y="109315"/>
                </a:cubicBezTo>
                <a:cubicBezTo>
                  <a:pt x="345827" y="127013"/>
                  <a:pt x="362899" y="145467"/>
                  <a:pt x="368889" y="164679"/>
                </a:cubicBezTo>
                <a:lnTo>
                  <a:pt x="368889" y="0"/>
                </a:lnTo>
                <a:close/>
                <a:moveTo>
                  <a:pt x="368889" y="293601"/>
                </a:moveTo>
                <a:cubicBezTo>
                  <a:pt x="347867" y="312725"/>
                  <a:pt x="322569" y="331434"/>
                  <a:pt x="292996" y="349728"/>
                </a:cubicBezTo>
                <a:cubicBezTo>
                  <a:pt x="263423" y="368021"/>
                  <a:pt x="234014" y="383847"/>
                  <a:pt x="204769" y="397204"/>
                </a:cubicBezTo>
                <a:cubicBezTo>
                  <a:pt x="223249" y="403827"/>
                  <a:pt x="241583" y="413268"/>
                  <a:pt x="259770" y="425528"/>
                </a:cubicBezTo>
                <a:cubicBezTo>
                  <a:pt x="277958" y="437788"/>
                  <a:pt x="294776" y="450630"/>
                  <a:pt x="310223" y="464056"/>
                </a:cubicBezTo>
                <a:cubicBezTo>
                  <a:pt x="325670" y="477481"/>
                  <a:pt x="339936" y="492125"/>
                  <a:pt x="353020" y="507988"/>
                </a:cubicBezTo>
                <a:cubicBezTo>
                  <a:pt x="366105" y="523850"/>
                  <a:pt x="371394" y="539825"/>
                  <a:pt x="368889" y="555911"/>
                </a:cubicBezTo>
                <a:lnTo>
                  <a:pt x="368889" y="29360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043A84-0D1B-6FF8-2059-90981C46839B}"/>
              </a:ext>
            </a:extLst>
          </p:cNvPr>
          <p:cNvSpPr txBox="1"/>
          <p:nvPr/>
        </p:nvSpPr>
        <p:spPr>
          <a:xfrm>
            <a:off x="857083" y="2029572"/>
            <a:ext cx="1328853" cy="998473"/>
          </a:xfrm>
          <a:custGeom>
            <a:avLst/>
            <a:gdLst/>
            <a:ahLst/>
            <a:cxnLst/>
            <a:rect l="l" t="t" r="r" b="b"/>
            <a:pathLst>
              <a:path w="783841" h="685800">
                <a:moveTo>
                  <a:pt x="0" y="0"/>
                </a:moveTo>
                <a:lnTo>
                  <a:pt x="739267" y="0"/>
                </a:lnTo>
                <a:lnTo>
                  <a:pt x="783841" y="79772"/>
                </a:lnTo>
                <a:lnTo>
                  <a:pt x="689279" y="79772"/>
                </a:lnTo>
                <a:lnTo>
                  <a:pt x="689279" y="685800"/>
                </a:lnTo>
                <a:lnTo>
                  <a:pt x="622604" y="647328"/>
                </a:lnTo>
                <a:cubicBezTo>
                  <a:pt x="622604" y="589297"/>
                  <a:pt x="614794" y="542103"/>
                  <a:pt x="599173" y="505746"/>
                </a:cubicBezTo>
                <a:cubicBezTo>
                  <a:pt x="583553" y="469388"/>
                  <a:pt x="565634" y="441263"/>
                  <a:pt x="545418" y="421369"/>
                </a:cubicBezTo>
                <a:cubicBezTo>
                  <a:pt x="531565" y="458353"/>
                  <a:pt x="508956" y="486668"/>
                  <a:pt x="477590" y="506313"/>
                </a:cubicBezTo>
                <a:cubicBezTo>
                  <a:pt x="446224" y="525958"/>
                  <a:pt x="411281" y="535781"/>
                  <a:pt x="372759" y="535781"/>
                </a:cubicBezTo>
                <a:cubicBezTo>
                  <a:pt x="324005" y="535781"/>
                  <a:pt x="281506" y="522256"/>
                  <a:pt x="245260" y="495207"/>
                </a:cubicBezTo>
                <a:cubicBezTo>
                  <a:pt x="209014" y="468157"/>
                  <a:pt x="177977" y="434153"/>
                  <a:pt x="152149" y="393194"/>
                </a:cubicBezTo>
                <a:cubicBezTo>
                  <a:pt x="126321" y="352236"/>
                  <a:pt x="104893" y="307011"/>
                  <a:pt x="87865" y="257519"/>
                </a:cubicBezTo>
                <a:cubicBezTo>
                  <a:pt x="70836" y="208027"/>
                  <a:pt x="57163" y="154905"/>
                  <a:pt x="46844" y="98152"/>
                </a:cubicBezTo>
                <a:lnTo>
                  <a:pt x="108273" y="119379"/>
                </a:lnTo>
                <a:cubicBezTo>
                  <a:pt x="125376" y="178029"/>
                  <a:pt x="144227" y="226612"/>
                  <a:pt x="164828" y="265128"/>
                </a:cubicBezTo>
                <a:cubicBezTo>
                  <a:pt x="185428" y="303643"/>
                  <a:pt x="206965" y="334702"/>
                  <a:pt x="229438" y="358304"/>
                </a:cubicBezTo>
                <a:cubicBezTo>
                  <a:pt x="251911" y="381905"/>
                  <a:pt x="274455" y="398732"/>
                  <a:pt x="297071" y="408784"/>
                </a:cubicBezTo>
                <a:cubicBezTo>
                  <a:pt x="319686" y="418836"/>
                  <a:pt x="341418" y="423862"/>
                  <a:pt x="362267" y="423862"/>
                </a:cubicBezTo>
                <a:cubicBezTo>
                  <a:pt x="383934" y="423862"/>
                  <a:pt x="402754" y="420306"/>
                  <a:pt x="418728" y="413193"/>
                </a:cubicBezTo>
                <a:cubicBezTo>
                  <a:pt x="434703" y="406080"/>
                  <a:pt x="447976" y="397058"/>
                  <a:pt x="458549" y="386125"/>
                </a:cubicBezTo>
                <a:cubicBezTo>
                  <a:pt x="469122" y="375192"/>
                  <a:pt x="477081" y="362412"/>
                  <a:pt x="482427" y="347783"/>
                </a:cubicBezTo>
                <a:cubicBezTo>
                  <a:pt x="487772" y="333155"/>
                  <a:pt x="490445" y="318461"/>
                  <a:pt x="490445" y="303702"/>
                </a:cubicBezTo>
                <a:cubicBezTo>
                  <a:pt x="490445" y="278674"/>
                  <a:pt x="482690" y="257063"/>
                  <a:pt x="467181" y="238869"/>
                </a:cubicBezTo>
                <a:cubicBezTo>
                  <a:pt x="455550" y="225223"/>
                  <a:pt x="442067" y="216695"/>
                  <a:pt x="426734" y="213283"/>
                </a:cubicBezTo>
                <a:lnTo>
                  <a:pt x="423258" y="212912"/>
                </a:lnTo>
                <a:lnTo>
                  <a:pt x="425305" y="217810"/>
                </a:lnTo>
                <a:cubicBezTo>
                  <a:pt x="426663" y="223657"/>
                  <a:pt x="427342" y="230479"/>
                  <a:pt x="427342" y="238274"/>
                </a:cubicBezTo>
                <a:cubicBezTo>
                  <a:pt x="427342" y="261478"/>
                  <a:pt x="419395" y="281741"/>
                  <a:pt x="403501" y="299061"/>
                </a:cubicBezTo>
                <a:cubicBezTo>
                  <a:pt x="387608" y="316380"/>
                  <a:pt x="365560" y="325040"/>
                  <a:pt x="337357" y="325040"/>
                </a:cubicBezTo>
                <a:cubicBezTo>
                  <a:pt x="325289" y="325040"/>
                  <a:pt x="313349" y="322408"/>
                  <a:pt x="301536" y="317143"/>
                </a:cubicBezTo>
                <a:cubicBezTo>
                  <a:pt x="289722" y="311878"/>
                  <a:pt x="279276" y="304902"/>
                  <a:pt x="270198" y="296214"/>
                </a:cubicBezTo>
                <a:cubicBezTo>
                  <a:pt x="261119" y="287526"/>
                  <a:pt x="253687" y="277152"/>
                  <a:pt x="247902" y="265091"/>
                </a:cubicBezTo>
                <a:cubicBezTo>
                  <a:pt x="242116" y="253029"/>
                  <a:pt x="239223" y="239805"/>
                  <a:pt x="239223" y="225419"/>
                </a:cubicBezTo>
                <a:cubicBezTo>
                  <a:pt x="239223" y="207125"/>
                  <a:pt x="243121" y="190397"/>
                  <a:pt x="250916" y="175236"/>
                </a:cubicBezTo>
                <a:cubicBezTo>
                  <a:pt x="258710" y="160074"/>
                  <a:pt x="268852" y="147098"/>
                  <a:pt x="281341" y="136308"/>
                </a:cubicBezTo>
                <a:cubicBezTo>
                  <a:pt x="293831" y="125518"/>
                  <a:pt x="308081" y="117168"/>
                  <a:pt x="324092" y="111258"/>
                </a:cubicBezTo>
                <a:cubicBezTo>
                  <a:pt x="340104" y="105348"/>
                  <a:pt x="357039" y="102394"/>
                  <a:pt x="374899" y="102394"/>
                </a:cubicBezTo>
                <a:cubicBezTo>
                  <a:pt x="388752" y="102394"/>
                  <a:pt x="405756" y="105544"/>
                  <a:pt x="425909" y="111844"/>
                </a:cubicBezTo>
                <a:cubicBezTo>
                  <a:pt x="446063" y="118144"/>
                  <a:pt x="465736" y="129428"/>
                  <a:pt x="484929" y="145693"/>
                </a:cubicBezTo>
                <a:cubicBezTo>
                  <a:pt x="504122" y="161959"/>
                  <a:pt x="521829" y="183471"/>
                  <a:pt x="538051" y="210229"/>
                </a:cubicBezTo>
                <a:cubicBezTo>
                  <a:pt x="554274" y="236987"/>
                  <a:pt x="566074" y="270855"/>
                  <a:pt x="573454" y="311832"/>
                </a:cubicBezTo>
                <a:cubicBezTo>
                  <a:pt x="574136" y="320055"/>
                  <a:pt x="576061" y="327868"/>
                  <a:pt x="579230" y="335272"/>
                </a:cubicBezTo>
                <a:cubicBezTo>
                  <a:pt x="582399" y="342677"/>
                  <a:pt x="587158" y="351433"/>
                  <a:pt x="593508" y="361541"/>
                </a:cubicBezTo>
                <a:lnTo>
                  <a:pt x="602364" y="376383"/>
                </a:lnTo>
                <a:lnTo>
                  <a:pt x="602364" y="79772"/>
                </a:lnTo>
                <a:lnTo>
                  <a:pt x="44016" y="79772"/>
                </a:lnTo>
                <a:lnTo>
                  <a:pt x="0" y="0"/>
                </a:lnTo>
                <a:close/>
              </a:path>
            </a:pathLst>
          </a:custGeom>
          <a:solidFill>
            <a:srgbClr val="1D7472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A18BA0-C9E3-F090-6697-CA36FE921F1D}"/>
              </a:ext>
            </a:extLst>
          </p:cNvPr>
          <p:cNvSpPr txBox="1"/>
          <p:nvPr/>
        </p:nvSpPr>
        <p:spPr>
          <a:xfrm>
            <a:off x="1054230" y="4898994"/>
            <a:ext cx="934557" cy="953536"/>
          </a:xfrm>
          <a:custGeom>
            <a:avLst/>
            <a:gdLst/>
            <a:ahLst/>
            <a:cxnLst/>
            <a:rect l="l" t="t" r="r" b="b"/>
            <a:pathLst>
              <a:path w="551260" h="684610">
                <a:moveTo>
                  <a:pt x="436346" y="0"/>
                </a:moveTo>
                <a:cubicBezTo>
                  <a:pt x="452084" y="0"/>
                  <a:pt x="466964" y="4149"/>
                  <a:pt x="480985" y="12446"/>
                </a:cubicBezTo>
                <a:cubicBezTo>
                  <a:pt x="495006" y="20743"/>
                  <a:pt x="507188" y="30482"/>
                  <a:pt x="517532" y="41663"/>
                </a:cubicBezTo>
                <a:cubicBezTo>
                  <a:pt x="527875" y="52844"/>
                  <a:pt x="536082" y="64493"/>
                  <a:pt x="542153" y="76610"/>
                </a:cubicBezTo>
                <a:cubicBezTo>
                  <a:pt x="548224" y="88727"/>
                  <a:pt x="551260" y="99070"/>
                  <a:pt x="551260" y="107640"/>
                </a:cubicBezTo>
                <a:lnTo>
                  <a:pt x="551260" y="684610"/>
                </a:lnTo>
                <a:lnTo>
                  <a:pt x="488157" y="649505"/>
                </a:lnTo>
                <a:cubicBezTo>
                  <a:pt x="488157" y="626623"/>
                  <a:pt x="485527" y="610109"/>
                  <a:pt x="480269" y="599964"/>
                </a:cubicBezTo>
                <a:cubicBezTo>
                  <a:pt x="475010" y="589819"/>
                  <a:pt x="467907" y="582104"/>
                  <a:pt x="458958" y="576821"/>
                </a:cubicBezTo>
                <a:cubicBezTo>
                  <a:pt x="450010" y="571538"/>
                  <a:pt x="439102" y="567981"/>
                  <a:pt x="426235" y="566152"/>
                </a:cubicBezTo>
                <a:cubicBezTo>
                  <a:pt x="413368" y="564323"/>
                  <a:pt x="400125" y="563408"/>
                  <a:pt x="386507" y="563408"/>
                </a:cubicBezTo>
                <a:cubicBezTo>
                  <a:pt x="376399" y="563408"/>
                  <a:pt x="366127" y="563966"/>
                  <a:pt x="355690" y="565082"/>
                </a:cubicBezTo>
                <a:cubicBezTo>
                  <a:pt x="345254" y="566198"/>
                  <a:pt x="334882" y="567488"/>
                  <a:pt x="324576" y="568952"/>
                </a:cubicBezTo>
                <a:cubicBezTo>
                  <a:pt x="310933" y="570663"/>
                  <a:pt x="297942" y="572111"/>
                  <a:pt x="285602" y="573296"/>
                </a:cubicBezTo>
                <a:cubicBezTo>
                  <a:pt x="273261" y="574480"/>
                  <a:pt x="260071" y="575072"/>
                  <a:pt x="246032" y="575072"/>
                </a:cubicBezTo>
                <a:cubicBezTo>
                  <a:pt x="211776" y="575072"/>
                  <a:pt x="179689" y="570139"/>
                  <a:pt x="149768" y="560273"/>
                </a:cubicBezTo>
                <a:cubicBezTo>
                  <a:pt x="119847" y="550407"/>
                  <a:pt x="93750" y="534920"/>
                  <a:pt x="71475" y="513811"/>
                </a:cubicBezTo>
                <a:cubicBezTo>
                  <a:pt x="49200" y="492702"/>
                  <a:pt x="31719" y="466025"/>
                  <a:pt x="19032" y="433779"/>
                </a:cubicBezTo>
                <a:cubicBezTo>
                  <a:pt x="6344" y="401532"/>
                  <a:pt x="0" y="362769"/>
                  <a:pt x="0" y="317488"/>
                </a:cubicBezTo>
                <a:cubicBezTo>
                  <a:pt x="0" y="302357"/>
                  <a:pt x="1210" y="286895"/>
                  <a:pt x="3628" y="271100"/>
                </a:cubicBezTo>
                <a:cubicBezTo>
                  <a:pt x="6047" y="255306"/>
                  <a:pt x="13122" y="236836"/>
                  <a:pt x="24855" y="215690"/>
                </a:cubicBezTo>
                <a:lnTo>
                  <a:pt x="91362" y="242925"/>
                </a:lnTo>
                <a:cubicBezTo>
                  <a:pt x="80461" y="271500"/>
                  <a:pt x="75010" y="298295"/>
                  <a:pt x="75010" y="323311"/>
                </a:cubicBezTo>
                <a:cubicBezTo>
                  <a:pt x="75010" y="343626"/>
                  <a:pt x="77546" y="362453"/>
                  <a:pt x="82619" y="379791"/>
                </a:cubicBezTo>
                <a:cubicBezTo>
                  <a:pt x="87691" y="397130"/>
                  <a:pt x="95142" y="411923"/>
                  <a:pt x="104971" y="424170"/>
                </a:cubicBezTo>
                <a:cubicBezTo>
                  <a:pt x="114800" y="436417"/>
                  <a:pt x="127171" y="446175"/>
                  <a:pt x="142085" y="453443"/>
                </a:cubicBezTo>
                <a:cubicBezTo>
                  <a:pt x="156998" y="460710"/>
                  <a:pt x="174755" y="464344"/>
                  <a:pt x="195356" y="464344"/>
                </a:cubicBezTo>
                <a:cubicBezTo>
                  <a:pt x="219181" y="464344"/>
                  <a:pt x="241890" y="463805"/>
                  <a:pt x="263482" y="462726"/>
                </a:cubicBezTo>
                <a:cubicBezTo>
                  <a:pt x="285074" y="461647"/>
                  <a:pt x="310183" y="459073"/>
                  <a:pt x="338808" y="455005"/>
                </a:cubicBezTo>
                <a:cubicBezTo>
                  <a:pt x="370694" y="455005"/>
                  <a:pt x="397964" y="460468"/>
                  <a:pt x="420617" y="471395"/>
                </a:cubicBezTo>
                <a:cubicBezTo>
                  <a:pt x="443269" y="482321"/>
                  <a:pt x="458242" y="494848"/>
                  <a:pt x="465535" y="508974"/>
                </a:cubicBezTo>
                <a:lnTo>
                  <a:pt x="465535" y="112254"/>
                </a:lnTo>
                <a:cubicBezTo>
                  <a:pt x="465535" y="103002"/>
                  <a:pt x="463817" y="95474"/>
                  <a:pt x="460382" y="89669"/>
                </a:cubicBezTo>
                <a:cubicBezTo>
                  <a:pt x="456946" y="83865"/>
                  <a:pt x="450937" y="80963"/>
                  <a:pt x="442355" y="80963"/>
                </a:cubicBezTo>
                <a:cubicBezTo>
                  <a:pt x="429667" y="80963"/>
                  <a:pt x="414704" y="85108"/>
                  <a:pt x="397465" y="93399"/>
                </a:cubicBezTo>
                <a:cubicBezTo>
                  <a:pt x="380225" y="101690"/>
                  <a:pt x="363687" y="112670"/>
                  <a:pt x="347849" y="126337"/>
                </a:cubicBezTo>
                <a:cubicBezTo>
                  <a:pt x="332011" y="140004"/>
                  <a:pt x="318694" y="155684"/>
                  <a:pt x="307898" y="173376"/>
                </a:cubicBezTo>
                <a:lnTo>
                  <a:pt x="292909" y="223423"/>
                </a:lnTo>
                <a:lnTo>
                  <a:pt x="294327" y="222912"/>
                </a:lnTo>
                <a:cubicBezTo>
                  <a:pt x="299170" y="221942"/>
                  <a:pt x="304813" y="221457"/>
                  <a:pt x="311256" y="221457"/>
                </a:cubicBezTo>
                <a:cubicBezTo>
                  <a:pt x="340215" y="221457"/>
                  <a:pt x="362850" y="230948"/>
                  <a:pt x="379159" y="249929"/>
                </a:cubicBezTo>
                <a:cubicBezTo>
                  <a:pt x="395468" y="268911"/>
                  <a:pt x="403622" y="288206"/>
                  <a:pt x="403622" y="307814"/>
                </a:cubicBezTo>
                <a:cubicBezTo>
                  <a:pt x="403622" y="318046"/>
                  <a:pt x="400928" y="328529"/>
                  <a:pt x="395539" y="339263"/>
                </a:cubicBezTo>
                <a:cubicBezTo>
                  <a:pt x="390150" y="349998"/>
                  <a:pt x="383096" y="359699"/>
                  <a:pt x="374378" y="368369"/>
                </a:cubicBezTo>
                <a:cubicBezTo>
                  <a:pt x="365659" y="377038"/>
                  <a:pt x="355836" y="384089"/>
                  <a:pt x="344910" y="389521"/>
                </a:cubicBezTo>
                <a:cubicBezTo>
                  <a:pt x="333983" y="394953"/>
                  <a:pt x="322685" y="397669"/>
                  <a:pt x="311014" y="397669"/>
                </a:cubicBezTo>
                <a:cubicBezTo>
                  <a:pt x="298587" y="397669"/>
                  <a:pt x="285242" y="395573"/>
                  <a:pt x="270979" y="391381"/>
                </a:cubicBezTo>
                <a:cubicBezTo>
                  <a:pt x="256717" y="387189"/>
                  <a:pt x="243030" y="379850"/>
                  <a:pt x="229921" y="369364"/>
                </a:cubicBezTo>
                <a:cubicBezTo>
                  <a:pt x="216812" y="358878"/>
                  <a:pt x="205774" y="344894"/>
                  <a:pt x="196807" y="327413"/>
                </a:cubicBezTo>
                <a:cubicBezTo>
                  <a:pt x="187840" y="309932"/>
                  <a:pt x="183357" y="287710"/>
                  <a:pt x="183357" y="260747"/>
                </a:cubicBezTo>
                <a:cubicBezTo>
                  <a:pt x="183357" y="224396"/>
                  <a:pt x="192367" y="190274"/>
                  <a:pt x="210388" y="158381"/>
                </a:cubicBezTo>
                <a:cubicBezTo>
                  <a:pt x="228408" y="126489"/>
                  <a:pt x="250112" y="98875"/>
                  <a:pt x="275500" y="75540"/>
                </a:cubicBezTo>
                <a:cubicBezTo>
                  <a:pt x="300887" y="52205"/>
                  <a:pt x="328148" y="33781"/>
                  <a:pt x="357281" y="20269"/>
                </a:cubicBezTo>
                <a:cubicBezTo>
                  <a:pt x="386414" y="6757"/>
                  <a:pt x="412769" y="0"/>
                  <a:pt x="436346" y="0"/>
                </a:cubicBezTo>
                <a:close/>
              </a:path>
            </a:pathLst>
          </a:custGeom>
          <a:solidFill>
            <a:srgbClr val="FFFF00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237D7D-8CE3-59F7-4C0C-7BB6158631B0}"/>
              </a:ext>
            </a:extLst>
          </p:cNvPr>
          <p:cNvSpPr txBox="1"/>
          <p:nvPr/>
        </p:nvSpPr>
        <p:spPr>
          <a:xfrm>
            <a:off x="5043499" y="4898994"/>
            <a:ext cx="980288" cy="855696"/>
          </a:xfrm>
          <a:custGeom>
            <a:avLst/>
            <a:gdLst/>
            <a:ahLst/>
            <a:cxnLst/>
            <a:rect l="l" t="t" r="r" b="b"/>
            <a:pathLst>
              <a:path w="578235" h="614363">
                <a:moveTo>
                  <a:pt x="359365" y="0"/>
                </a:moveTo>
                <a:cubicBezTo>
                  <a:pt x="415671" y="0"/>
                  <a:pt x="461067" y="15162"/>
                  <a:pt x="495552" y="45486"/>
                </a:cubicBezTo>
                <a:cubicBezTo>
                  <a:pt x="530036" y="75810"/>
                  <a:pt x="547279" y="115193"/>
                  <a:pt x="547279" y="163637"/>
                </a:cubicBezTo>
                <a:cubicBezTo>
                  <a:pt x="547279" y="180951"/>
                  <a:pt x="544020" y="200596"/>
                  <a:pt x="537502" y="222573"/>
                </a:cubicBezTo>
                <a:cubicBezTo>
                  <a:pt x="530985" y="244550"/>
                  <a:pt x="523739" y="260834"/>
                  <a:pt x="515764" y="271426"/>
                </a:cubicBezTo>
                <a:cubicBezTo>
                  <a:pt x="519113" y="272319"/>
                  <a:pt x="524834" y="277236"/>
                  <a:pt x="532926" y="286178"/>
                </a:cubicBezTo>
                <a:cubicBezTo>
                  <a:pt x="541019" y="295120"/>
                  <a:pt x="548302" y="305362"/>
                  <a:pt x="554776" y="316902"/>
                </a:cubicBezTo>
                <a:cubicBezTo>
                  <a:pt x="561250" y="328442"/>
                  <a:pt x="566778" y="341208"/>
                  <a:pt x="571361" y="355197"/>
                </a:cubicBezTo>
                <a:cubicBezTo>
                  <a:pt x="575944" y="369187"/>
                  <a:pt x="578235" y="383524"/>
                  <a:pt x="578235" y="398209"/>
                </a:cubicBezTo>
                <a:cubicBezTo>
                  <a:pt x="578235" y="429128"/>
                  <a:pt x="572459" y="457814"/>
                  <a:pt x="560906" y="484269"/>
                </a:cubicBezTo>
                <a:cubicBezTo>
                  <a:pt x="549353" y="510723"/>
                  <a:pt x="534142" y="533391"/>
                  <a:pt x="515271" y="552274"/>
                </a:cubicBezTo>
                <a:cubicBezTo>
                  <a:pt x="496401" y="571156"/>
                  <a:pt x="474251" y="586225"/>
                  <a:pt x="448820" y="597480"/>
                </a:cubicBezTo>
                <a:cubicBezTo>
                  <a:pt x="423389" y="608735"/>
                  <a:pt x="396820" y="614363"/>
                  <a:pt x="369113" y="614363"/>
                </a:cubicBezTo>
                <a:cubicBezTo>
                  <a:pt x="330641" y="614363"/>
                  <a:pt x="295536" y="606872"/>
                  <a:pt x="263798" y="591890"/>
                </a:cubicBezTo>
                <a:cubicBezTo>
                  <a:pt x="232061" y="576908"/>
                  <a:pt x="203489" y="556562"/>
                  <a:pt x="178083" y="530852"/>
                </a:cubicBezTo>
                <a:cubicBezTo>
                  <a:pt x="152677" y="505142"/>
                  <a:pt x="130055" y="475819"/>
                  <a:pt x="110217" y="442885"/>
                </a:cubicBezTo>
                <a:cubicBezTo>
                  <a:pt x="90379" y="409951"/>
                  <a:pt x="73385" y="375205"/>
                  <a:pt x="59234" y="338650"/>
                </a:cubicBezTo>
                <a:cubicBezTo>
                  <a:pt x="45083" y="302094"/>
                  <a:pt x="33034" y="264846"/>
                  <a:pt x="23087" y="226908"/>
                </a:cubicBezTo>
                <a:cubicBezTo>
                  <a:pt x="13141" y="188969"/>
                  <a:pt x="5445" y="148860"/>
                  <a:pt x="0" y="106580"/>
                </a:cubicBezTo>
                <a:lnTo>
                  <a:pt x="69950" y="128848"/>
                </a:lnTo>
                <a:cubicBezTo>
                  <a:pt x="87858" y="202965"/>
                  <a:pt x="107532" y="263377"/>
                  <a:pt x="128969" y="310084"/>
                </a:cubicBezTo>
                <a:cubicBezTo>
                  <a:pt x="150407" y="356791"/>
                  <a:pt x="172846" y="393911"/>
                  <a:pt x="196286" y="421444"/>
                </a:cubicBezTo>
                <a:cubicBezTo>
                  <a:pt x="219727" y="448978"/>
                  <a:pt x="243964" y="468369"/>
                  <a:pt x="268998" y="479618"/>
                </a:cubicBezTo>
                <a:cubicBezTo>
                  <a:pt x="294032" y="490867"/>
                  <a:pt x="319621" y="496491"/>
                  <a:pt x="345765" y="496491"/>
                </a:cubicBezTo>
                <a:cubicBezTo>
                  <a:pt x="361752" y="496491"/>
                  <a:pt x="378840" y="493400"/>
                  <a:pt x="397027" y="487217"/>
                </a:cubicBezTo>
                <a:cubicBezTo>
                  <a:pt x="415215" y="481035"/>
                  <a:pt x="431962" y="472660"/>
                  <a:pt x="447266" y="462093"/>
                </a:cubicBezTo>
                <a:cubicBezTo>
                  <a:pt x="462570" y="451526"/>
                  <a:pt x="474930" y="439453"/>
                  <a:pt x="484343" y="425872"/>
                </a:cubicBezTo>
                <a:cubicBezTo>
                  <a:pt x="493756" y="412292"/>
                  <a:pt x="498463" y="398190"/>
                  <a:pt x="498463" y="383568"/>
                </a:cubicBezTo>
                <a:cubicBezTo>
                  <a:pt x="498463" y="372988"/>
                  <a:pt x="496568" y="365079"/>
                  <a:pt x="492780" y="359839"/>
                </a:cubicBezTo>
                <a:cubicBezTo>
                  <a:pt x="488991" y="354599"/>
                  <a:pt x="485459" y="350522"/>
                  <a:pt x="482185" y="347607"/>
                </a:cubicBezTo>
                <a:cubicBezTo>
                  <a:pt x="479518" y="357628"/>
                  <a:pt x="472288" y="369668"/>
                  <a:pt x="460493" y="383726"/>
                </a:cubicBezTo>
                <a:cubicBezTo>
                  <a:pt x="448699" y="397784"/>
                  <a:pt x="430492" y="404813"/>
                  <a:pt x="405873" y="404813"/>
                </a:cubicBezTo>
                <a:cubicBezTo>
                  <a:pt x="373962" y="404813"/>
                  <a:pt x="350574" y="395613"/>
                  <a:pt x="335710" y="377215"/>
                </a:cubicBezTo>
                <a:cubicBezTo>
                  <a:pt x="320846" y="358816"/>
                  <a:pt x="313414" y="339236"/>
                  <a:pt x="313414" y="318474"/>
                </a:cubicBezTo>
                <a:lnTo>
                  <a:pt x="313414" y="312521"/>
                </a:lnTo>
                <a:cubicBezTo>
                  <a:pt x="314319" y="304497"/>
                  <a:pt x="316527" y="295669"/>
                  <a:pt x="320037" y="286039"/>
                </a:cubicBezTo>
                <a:cubicBezTo>
                  <a:pt x="323546" y="276408"/>
                  <a:pt x="328632" y="267612"/>
                  <a:pt x="335292" y="259650"/>
                </a:cubicBezTo>
                <a:cubicBezTo>
                  <a:pt x="341952" y="251687"/>
                  <a:pt x="350646" y="244919"/>
                  <a:pt x="361374" y="239344"/>
                </a:cubicBezTo>
                <a:cubicBezTo>
                  <a:pt x="372102" y="233769"/>
                  <a:pt x="384988" y="230982"/>
                  <a:pt x="400032" y="230982"/>
                </a:cubicBezTo>
                <a:cubicBezTo>
                  <a:pt x="414518" y="230982"/>
                  <a:pt x="426201" y="232538"/>
                  <a:pt x="435081" y="235651"/>
                </a:cubicBezTo>
                <a:cubicBezTo>
                  <a:pt x="432390" y="236160"/>
                  <a:pt x="433028" y="233763"/>
                  <a:pt x="436997" y="228461"/>
                </a:cubicBezTo>
                <a:cubicBezTo>
                  <a:pt x="440966" y="223159"/>
                  <a:pt x="445288" y="216703"/>
                  <a:pt x="449964" y="209095"/>
                </a:cubicBezTo>
                <a:cubicBezTo>
                  <a:pt x="454640" y="201486"/>
                  <a:pt x="458732" y="193269"/>
                  <a:pt x="462242" y="184445"/>
                </a:cubicBezTo>
                <a:cubicBezTo>
                  <a:pt x="465752" y="175621"/>
                  <a:pt x="467507" y="167717"/>
                  <a:pt x="467507" y="160735"/>
                </a:cubicBezTo>
                <a:cubicBezTo>
                  <a:pt x="467507" y="139614"/>
                  <a:pt x="459566" y="122427"/>
                  <a:pt x="443685" y="109175"/>
                </a:cubicBezTo>
                <a:cubicBezTo>
                  <a:pt x="427804" y="95923"/>
                  <a:pt x="408199" y="89297"/>
                  <a:pt x="384870" y="89297"/>
                </a:cubicBezTo>
                <a:cubicBezTo>
                  <a:pt x="365001" y="89297"/>
                  <a:pt x="346178" y="94826"/>
                  <a:pt x="328399" y="105882"/>
                </a:cubicBezTo>
                <a:cubicBezTo>
                  <a:pt x="310620" y="116939"/>
                  <a:pt x="296063" y="127745"/>
                  <a:pt x="284727" y="138299"/>
                </a:cubicBezTo>
                <a:cubicBezTo>
                  <a:pt x="289651" y="140271"/>
                  <a:pt x="295747" y="146267"/>
                  <a:pt x="303014" y="156289"/>
                </a:cubicBezTo>
                <a:cubicBezTo>
                  <a:pt x="310282" y="166310"/>
                  <a:pt x="313916" y="179797"/>
                  <a:pt x="313916" y="196751"/>
                </a:cubicBezTo>
                <a:cubicBezTo>
                  <a:pt x="313916" y="223962"/>
                  <a:pt x="304329" y="246987"/>
                  <a:pt x="285155" y="265826"/>
                </a:cubicBezTo>
                <a:cubicBezTo>
                  <a:pt x="265981" y="284665"/>
                  <a:pt x="242119" y="294085"/>
                  <a:pt x="213569" y="294085"/>
                </a:cubicBezTo>
                <a:cubicBezTo>
                  <a:pt x="202022" y="294085"/>
                  <a:pt x="191347" y="291266"/>
                  <a:pt x="181543" y="285630"/>
                </a:cubicBezTo>
                <a:cubicBezTo>
                  <a:pt x="171739" y="279993"/>
                  <a:pt x="163535" y="272747"/>
                  <a:pt x="156930" y="263891"/>
                </a:cubicBezTo>
                <a:cubicBezTo>
                  <a:pt x="150326" y="255036"/>
                  <a:pt x="145272" y="245325"/>
                  <a:pt x="141769" y="234758"/>
                </a:cubicBezTo>
                <a:cubicBezTo>
                  <a:pt x="138265" y="224191"/>
                  <a:pt x="136513" y="213866"/>
                  <a:pt x="136513" y="203783"/>
                </a:cubicBezTo>
                <a:cubicBezTo>
                  <a:pt x="136513" y="184051"/>
                  <a:pt x="141443" y="162437"/>
                  <a:pt x="151303" y="138941"/>
                </a:cubicBezTo>
                <a:cubicBezTo>
                  <a:pt x="161163" y="115445"/>
                  <a:pt x="175512" y="93415"/>
                  <a:pt x="194351" y="72852"/>
                </a:cubicBezTo>
                <a:cubicBezTo>
                  <a:pt x="213190" y="52289"/>
                  <a:pt x="236352" y="35006"/>
                  <a:pt x="263835" y="21004"/>
                </a:cubicBezTo>
                <a:cubicBezTo>
                  <a:pt x="291319" y="7001"/>
                  <a:pt x="323162" y="0"/>
                  <a:pt x="359365" y="0"/>
                </a:cubicBezTo>
                <a:close/>
              </a:path>
            </a:pathLst>
          </a:custGeom>
          <a:solidFill>
            <a:srgbClr val="EBF1DE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2CDA016-302A-D6E0-69AB-4DA81821C4A1}"/>
              </a:ext>
            </a:extLst>
          </p:cNvPr>
          <p:cNvGrpSpPr/>
          <p:nvPr/>
        </p:nvGrpSpPr>
        <p:grpSpPr>
          <a:xfrm>
            <a:off x="7034081" y="1767382"/>
            <a:ext cx="1201721" cy="1367704"/>
            <a:chOff x="7237553" y="4855610"/>
            <a:chExt cx="1455428" cy="1656453"/>
          </a:xfrm>
          <a:solidFill>
            <a:srgbClr val="E92F33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E5DB94-0248-746A-5F3D-665DE7C7855B}"/>
                </a:ext>
              </a:extLst>
            </p:cNvPr>
            <p:cNvSpPr txBox="1"/>
            <p:nvPr/>
          </p:nvSpPr>
          <p:spPr>
            <a:xfrm>
              <a:off x="7237553" y="4855610"/>
              <a:ext cx="1455428" cy="589941"/>
            </a:xfrm>
            <a:custGeom>
              <a:avLst/>
              <a:gdLst/>
              <a:ahLst/>
              <a:cxnLst/>
              <a:rect l="l" t="t" r="r" b="b"/>
              <a:pathLst>
                <a:path w="708849" h="334566">
                  <a:moveTo>
                    <a:pt x="114634" y="0"/>
                  </a:moveTo>
                  <a:lnTo>
                    <a:pt x="181198" y="32203"/>
                  </a:lnTo>
                  <a:cubicBezTo>
                    <a:pt x="178754" y="45399"/>
                    <a:pt x="176783" y="55383"/>
                    <a:pt x="175282" y="62154"/>
                  </a:cubicBezTo>
                  <a:cubicBezTo>
                    <a:pt x="173781" y="68926"/>
                    <a:pt x="173031" y="75183"/>
                    <a:pt x="173031" y="80925"/>
                  </a:cubicBezTo>
                  <a:cubicBezTo>
                    <a:pt x="173031" y="99454"/>
                    <a:pt x="180029" y="113023"/>
                    <a:pt x="194025" y="121630"/>
                  </a:cubicBezTo>
                  <a:cubicBezTo>
                    <a:pt x="208021" y="130237"/>
                    <a:pt x="230119" y="134541"/>
                    <a:pt x="260318" y="134541"/>
                  </a:cubicBezTo>
                  <a:cubicBezTo>
                    <a:pt x="278463" y="134541"/>
                    <a:pt x="293259" y="134379"/>
                    <a:pt x="304707" y="134057"/>
                  </a:cubicBezTo>
                  <a:cubicBezTo>
                    <a:pt x="316154" y="133735"/>
                    <a:pt x="329102" y="133189"/>
                    <a:pt x="343551" y="132420"/>
                  </a:cubicBezTo>
                  <a:cubicBezTo>
                    <a:pt x="358471" y="130820"/>
                    <a:pt x="374088" y="129583"/>
                    <a:pt x="390404" y="128708"/>
                  </a:cubicBezTo>
                  <a:cubicBezTo>
                    <a:pt x="406719" y="127834"/>
                    <a:pt x="421729" y="127397"/>
                    <a:pt x="435434" y="127397"/>
                  </a:cubicBezTo>
                  <a:cubicBezTo>
                    <a:pt x="461156" y="127397"/>
                    <a:pt x="483378" y="129952"/>
                    <a:pt x="502099" y="135062"/>
                  </a:cubicBezTo>
                  <a:cubicBezTo>
                    <a:pt x="520821" y="140171"/>
                    <a:pt x="536513" y="147098"/>
                    <a:pt x="549175" y="155842"/>
                  </a:cubicBezTo>
                  <a:cubicBezTo>
                    <a:pt x="561838" y="164585"/>
                    <a:pt x="571763" y="174675"/>
                    <a:pt x="578950" y="186110"/>
                  </a:cubicBezTo>
                  <a:cubicBezTo>
                    <a:pt x="586137" y="197545"/>
                    <a:pt x="592081" y="209841"/>
                    <a:pt x="596782" y="223000"/>
                  </a:cubicBezTo>
                  <a:lnTo>
                    <a:pt x="596782" y="225809"/>
                  </a:lnTo>
                  <a:cubicBezTo>
                    <a:pt x="595008" y="245356"/>
                    <a:pt x="592676" y="255017"/>
                    <a:pt x="589787" y="254794"/>
                  </a:cubicBezTo>
                  <a:lnTo>
                    <a:pt x="661671" y="254794"/>
                  </a:lnTo>
                  <a:lnTo>
                    <a:pt x="708849" y="334566"/>
                  </a:lnTo>
                  <a:lnTo>
                    <a:pt x="44016" y="334566"/>
                  </a:lnTo>
                  <a:lnTo>
                    <a:pt x="0" y="254794"/>
                  </a:lnTo>
                  <a:lnTo>
                    <a:pt x="517773" y="254794"/>
                  </a:lnTo>
                  <a:cubicBezTo>
                    <a:pt x="521096" y="253777"/>
                    <a:pt x="522758" y="253870"/>
                    <a:pt x="522758" y="255073"/>
                  </a:cubicBezTo>
                  <a:cubicBezTo>
                    <a:pt x="522758" y="250025"/>
                    <a:pt x="520675" y="245421"/>
                    <a:pt x="516508" y="241260"/>
                  </a:cubicBezTo>
                  <a:cubicBezTo>
                    <a:pt x="512340" y="237099"/>
                    <a:pt x="506428" y="233527"/>
                    <a:pt x="498769" y="230544"/>
                  </a:cubicBezTo>
                  <a:cubicBezTo>
                    <a:pt x="491110" y="227561"/>
                    <a:pt x="481871" y="225323"/>
                    <a:pt x="471050" y="223828"/>
                  </a:cubicBezTo>
                  <a:cubicBezTo>
                    <a:pt x="460229" y="222334"/>
                    <a:pt x="450304" y="221586"/>
                    <a:pt x="441275" y="221586"/>
                  </a:cubicBezTo>
                  <a:cubicBezTo>
                    <a:pt x="430919" y="221586"/>
                    <a:pt x="418340" y="222138"/>
                    <a:pt x="403538" y="223242"/>
                  </a:cubicBezTo>
                  <a:cubicBezTo>
                    <a:pt x="388736" y="224346"/>
                    <a:pt x="372498" y="225735"/>
                    <a:pt x="354824" y="227409"/>
                  </a:cubicBezTo>
                  <a:cubicBezTo>
                    <a:pt x="338007" y="228960"/>
                    <a:pt x="322058" y="230141"/>
                    <a:pt x="306976" y="230953"/>
                  </a:cubicBezTo>
                  <a:cubicBezTo>
                    <a:pt x="291895" y="231766"/>
                    <a:pt x="278885" y="232172"/>
                    <a:pt x="267946" y="232172"/>
                  </a:cubicBezTo>
                  <a:cubicBezTo>
                    <a:pt x="247966" y="231329"/>
                    <a:pt x="228076" y="227599"/>
                    <a:pt x="208275" y="220982"/>
                  </a:cubicBezTo>
                  <a:cubicBezTo>
                    <a:pt x="188475" y="214365"/>
                    <a:pt x="170656" y="205194"/>
                    <a:pt x="154818" y="193467"/>
                  </a:cubicBezTo>
                  <a:cubicBezTo>
                    <a:pt x="138980" y="181741"/>
                    <a:pt x="125961" y="166684"/>
                    <a:pt x="115760" y="148298"/>
                  </a:cubicBezTo>
                  <a:cubicBezTo>
                    <a:pt x="105559" y="129911"/>
                    <a:pt x="100043" y="107076"/>
                    <a:pt x="99212" y="79790"/>
                  </a:cubicBezTo>
                  <a:cubicBezTo>
                    <a:pt x="100006" y="78873"/>
                    <a:pt x="100403" y="79263"/>
                    <a:pt x="100403" y="80963"/>
                  </a:cubicBezTo>
                  <a:cubicBezTo>
                    <a:pt x="100403" y="75692"/>
                    <a:pt x="100837" y="71332"/>
                    <a:pt x="101705" y="67884"/>
                  </a:cubicBezTo>
                  <a:lnTo>
                    <a:pt x="114634" y="0"/>
                  </a:lnTo>
                  <a:close/>
                </a:path>
              </a:pathLst>
            </a:custGeom>
            <a:grpFill/>
            <a:ln>
              <a:solidFill>
                <a:srgbClr val="E92F33"/>
              </a:solidFill>
            </a:ln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solidFill>
                    <a:schemeClr val="lt1"/>
                  </a:solidFill>
                  <a:latin typeface="Nikosh" panose="02000000000000000000" pitchFamily="2" charset="0"/>
                  <a:cs typeface="Nikosh" panose="02000000000000000000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EB8CCA-FA50-08BE-E274-E87D01FB5E02}"/>
                </a:ext>
              </a:extLst>
            </p:cNvPr>
            <p:cNvSpPr txBox="1"/>
            <p:nvPr/>
          </p:nvSpPr>
          <p:spPr>
            <a:xfrm>
              <a:off x="7409478" y="5464448"/>
              <a:ext cx="1161461" cy="1047615"/>
            </a:xfrm>
            <a:custGeom>
              <a:avLst/>
              <a:gdLst/>
              <a:ahLst/>
              <a:cxnLst/>
              <a:rect l="l" t="t" r="r" b="b"/>
              <a:pathLst>
                <a:path w="565677" h="594122">
                  <a:moveTo>
                    <a:pt x="129592" y="0"/>
                  </a:moveTo>
                  <a:cubicBezTo>
                    <a:pt x="153963" y="0"/>
                    <a:pt x="176194" y="4716"/>
                    <a:pt x="196286" y="14148"/>
                  </a:cubicBezTo>
                  <a:cubicBezTo>
                    <a:pt x="216378" y="23580"/>
                    <a:pt x="233722" y="35620"/>
                    <a:pt x="248320" y="50267"/>
                  </a:cubicBezTo>
                  <a:cubicBezTo>
                    <a:pt x="262917" y="64914"/>
                    <a:pt x="274535" y="81512"/>
                    <a:pt x="283174" y="100059"/>
                  </a:cubicBezTo>
                  <a:cubicBezTo>
                    <a:pt x="291812" y="118607"/>
                    <a:pt x="296187" y="134336"/>
                    <a:pt x="296298" y="147247"/>
                  </a:cubicBezTo>
                  <a:cubicBezTo>
                    <a:pt x="307448" y="123472"/>
                    <a:pt x="325676" y="100583"/>
                    <a:pt x="350983" y="78582"/>
                  </a:cubicBezTo>
                  <a:cubicBezTo>
                    <a:pt x="376290" y="56580"/>
                    <a:pt x="399542" y="40153"/>
                    <a:pt x="420737" y="29301"/>
                  </a:cubicBezTo>
                  <a:lnTo>
                    <a:pt x="565677" y="111342"/>
                  </a:lnTo>
                  <a:cubicBezTo>
                    <a:pt x="548661" y="131298"/>
                    <a:pt x="533623" y="149842"/>
                    <a:pt x="520563" y="166976"/>
                  </a:cubicBezTo>
                  <a:cubicBezTo>
                    <a:pt x="507504" y="184110"/>
                    <a:pt x="495908" y="203368"/>
                    <a:pt x="485775" y="224749"/>
                  </a:cubicBezTo>
                  <a:cubicBezTo>
                    <a:pt x="475642" y="246131"/>
                    <a:pt x="467553" y="269463"/>
                    <a:pt x="461507" y="294745"/>
                  </a:cubicBezTo>
                  <a:cubicBezTo>
                    <a:pt x="455461" y="320027"/>
                    <a:pt x="452437" y="347067"/>
                    <a:pt x="452437" y="375866"/>
                  </a:cubicBezTo>
                  <a:cubicBezTo>
                    <a:pt x="452437" y="389248"/>
                    <a:pt x="453154" y="404162"/>
                    <a:pt x="454586" y="420607"/>
                  </a:cubicBezTo>
                  <a:cubicBezTo>
                    <a:pt x="456018" y="437053"/>
                    <a:pt x="458354" y="455452"/>
                    <a:pt x="461590" y="475804"/>
                  </a:cubicBezTo>
                  <a:cubicBezTo>
                    <a:pt x="464827" y="496156"/>
                    <a:pt x="468300" y="515156"/>
                    <a:pt x="472008" y="532805"/>
                  </a:cubicBezTo>
                  <a:cubicBezTo>
                    <a:pt x="475717" y="550454"/>
                    <a:pt x="479698" y="570893"/>
                    <a:pt x="483952" y="594122"/>
                  </a:cubicBezTo>
                  <a:lnTo>
                    <a:pt x="411696" y="564803"/>
                  </a:lnTo>
                  <a:cubicBezTo>
                    <a:pt x="391182" y="495065"/>
                    <a:pt x="379350" y="437974"/>
                    <a:pt x="376200" y="393530"/>
                  </a:cubicBezTo>
                  <a:cubicBezTo>
                    <a:pt x="373050" y="349086"/>
                    <a:pt x="371475" y="311746"/>
                    <a:pt x="371475" y="281509"/>
                  </a:cubicBezTo>
                  <a:cubicBezTo>
                    <a:pt x="371475" y="257907"/>
                    <a:pt x="374470" y="235121"/>
                    <a:pt x="380460" y="213150"/>
                  </a:cubicBezTo>
                  <a:cubicBezTo>
                    <a:pt x="381958" y="207657"/>
                    <a:pt x="383501" y="202539"/>
                    <a:pt x="385091" y="197796"/>
                  </a:cubicBezTo>
                  <a:lnTo>
                    <a:pt x="386610" y="193735"/>
                  </a:lnTo>
                  <a:lnTo>
                    <a:pt x="361541" y="220033"/>
                  </a:lnTo>
                  <a:cubicBezTo>
                    <a:pt x="350527" y="232132"/>
                    <a:pt x="338574" y="245883"/>
                    <a:pt x="325683" y="261287"/>
                  </a:cubicBezTo>
                  <a:cubicBezTo>
                    <a:pt x="312790" y="276690"/>
                    <a:pt x="301613" y="290562"/>
                    <a:pt x="292149" y="302903"/>
                  </a:cubicBezTo>
                  <a:cubicBezTo>
                    <a:pt x="277676" y="320911"/>
                    <a:pt x="263385" y="338516"/>
                    <a:pt x="249278" y="355718"/>
                  </a:cubicBezTo>
                  <a:cubicBezTo>
                    <a:pt x="235170" y="372920"/>
                    <a:pt x="222033" y="386736"/>
                    <a:pt x="209866" y="397167"/>
                  </a:cubicBezTo>
                  <a:cubicBezTo>
                    <a:pt x="207522" y="398717"/>
                    <a:pt x="201113" y="401430"/>
                    <a:pt x="190639" y="405306"/>
                  </a:cubicBezTo>
                  <a:cubicBezTo>
                    <a:pt x="180166" y="409182"/>
                    <a:pt x="175710" y="410344"/>
                    <a:pt x="177273" y="408794"/>
                  </a:cubicBezTo>
                  <a:cubicBezTo>
                    <a:pt x="184975" y="412130"/>
                    <a:pt x="185034" y="416071"/>
                    <a:pt x="177450" y="420616"/>
                  </a:cubicBezTo>
                  <a:cubicBezTo>
                    <a:pt x="169865" y="425162"/>
                    <a:pt x="158210" y="427435"/>
                    <a:pt x="142484" y="427435"/>
                  </a:cubicBezTo>
                  <a:cubicBezTo>
                    <a:pt x="126151" y="427435"/>
                    <a:pt x="111748" y="421894"/>
                    <a:pt x="99278" y="410812"/>
                  </a:cubicBezTo>
                  <a:cubicBezTo>
                    <a:pt x="86807" y="399731"/>
                    <a:pt x="75707" y="386926"/>
                    <a:pt x="65977" y="372396"/>
                  </a:cubicBezTo>
                  <a:cubicBezTo>
                    <a:pt x="56248" y="357867"/>
                    <a:pt x="47631" y="342510"/>
                    <a:pt x="40128" y="326325"/>
                  </a:cubicBezTo>
                  <a:cubicBezTo>
                    <a:pt x="32625" y="310140"/>
                    <a:pt x="25803" y="291945"/>
                    <a:pt x="19664" y="271742"/>
                  </a:cubicBezTo>
                  <a:lnTo>
                    <a:pt x="88590" y="254682"/>
                  </a:lnTo>
                  <a:cubicBezTo>
                    <a:pt x="94618" y="273348"/>
                    <a:pt x="99553" y="286963"/>
                    <a:pt x="103398" y="295526"/>
                  </a:cubicBezTo>
                  <a:cubicBezTo>
                    <a:pt x="107243" y="304090"/>
                    <a:pt x="111708" y="308372"/>
                    <a:pt x="116793" y="308372"/>
                  </a:cubicBezTo>
                  <a:cubicBezTo>
                    <a:pt x="119571" y="308372"/>
                    <a:pt x="127109" y="303805"/>
                    <a:pt x="139406" y="294671"/>
                  </a:cubicBezTo>
                  <a:cubicBezTo>
                    <a:pt x="151702" y="285536"/>
                    <a:pt x="164867" y="273946"/>
                    <a:pt x="178901" y="259901"/>
                  </a:cubicBezTo>
                  <a:cubicBezTo>
                    <a:pt x="192934" y="245855"/>
                    <a:pt x="204924" y="231546"/>
                    <a:pt x="214870" y="216973"/>
                  </a:cubicBezTo>
                  <a:cubicBezTo>
                    <a:pt x="224817" y="202400"/>
                    <a:pt x="229790" y="190506"/>
                    <a:pt x="229790" y="181292"/>
                  </a:cubicBezTo>
                  <a:cubicBezTo>
                    <a:pt x="229790" y="172077"/>
                    <a:pt x="228039" y="162586"/>
                    <a:pt x="224535" y="152819"/>
                  </a:cubicBezTo>
                  <a:cubicBezTo>
                    <a:pt x="221031" y="143052"/>
                    <a:pt x="216247" y="134473"/>
                    <a:pt x="210183" y="127081"/>
                  </a:cubicBezTo>
                  <a:cubicBezTo>
                    <a:pt x="204118" y="119689"/>
                    <a:pt x="197104" y="113677"/>
                    <a:pt x="189142" y="109045"/>
                  </a:cubicBezTo>
                  <a:cubicBezTo>
                    <a:pt x="185161" y="106729"/>
                    <a:pt x="181204" y="104992"/>
                    <a:pt x="177273" y="103834"/>
                  </a:cubicBezTo>
                  <a:lnTo>
                    <a:pt x="172390" y="103110"/>
                  </a:lnTo>
                  <a:lnTo>
                    <a:pt x="175078" y="108822"/>
                  </a:lnTo>
                  <a:cubicBezTo>
                    <a:pt x="176628" y="113783"/>
                    <a:pt x="177403" y="120427"/>
                    <a:pt x="177403" y="128755"/>
                  </a:cubicBezTo>
                  <a:cubicBezTo>
                    <a:pt x="177403" y="151923"/>
                    <a:pt x="169397" y="171776"/>
                    <a:pt x="153386" y="188314"/>
                  </a:cubicBezTo>
                  <a:cubicBezTo>
                    <a:pt x="137375" y="204853"/>
                    <a:pt x="115422" y="213122"/>
                    <a:pt x="87530" y="213122"/>
                  </a:cubicBezTo>
                  <a:cubicBezTo>
                    <a:pt x="61361" y="213122"/>
                    <a:pt x="40230" y="204366"/>
                    <a:pt x="24138" y="186854"/>
                  </a:cubicBezTo>
                  <a:cubicBezTo>
                    <a:pt x="8046" y="169342"/>
                    <a:pt x="0" y="147644"/>
                    <a:pt x="0" y="121760"/>
                  </a:cubicBezTo>
                  <a:cubicBezTo>
                    <a:pt x="0" y="89762"/>
                    <a:pt x="9478" y="64043"/>
                    <a:pt x="28436" y="44602"/>
                  </a:cubicBezTo>
                  <a:cubicBezTo>
                    <a:pt x="47393" y="25162"/>
                    <a:pt x="70191" y="12006"/>
                    <a:pt x="96831" y="5135"/>
                  </a:cubicBezTo>
                  <a:cubicBezTo>
                    <a:pt x="108241" y="1712"/>
                    <a:pt x="119162" y="0"/>
                    <a:pt x="129592" y="0"/>
                  </a:cubicBezTo>
                  <a:close/>
                </a:path>
              </a:pathLst>
            </a:custGeom>
            <a:grpFill/>
            <a:ln>
              <a:solidFill>
                <a:srgbClr val="E92F33"/>
              </a:solidFill>
            </a:ln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solidFill>
                    <a:schemeClr val="lt1"/>
                  </a:solidFill>
                  <a:latin typeface="Nikosh" panose="02000000000000000000" pitchFamily="2" charset="0"/>
                  <a:cs typeface="Nikosh" panose="02000000000000000000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5DE285-9729-34C5-DE5D-F6FDF0F7C3B3}"/>
              </a:ext>
            </a:extLst>
          </p:cNvPr>
          <p:cNvGrpSpPr/>
          <p:nvPr/>
        </p:nvGrpSpPr>
        <p:grpSpPr>
          <a:xfrm>
            <a:off x="5105710" y="1764395"/>
            <a:ext cx="1017035" cy="1394902"/>
            <a:chOff x="5473984" y="4861911"/>
            <a:chExt cx="1268606" cy="179501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30A0FC1-19D3-92DF-D977-F214D9F8FA9F}"/>
                </a:ext>
              </a:extLst>
            </p:cNvPr>
            <p:cNvSpPr txBox="1"/>
            <p:nvPr/>
          </p:nvSpPr>
          <p:spPr>
            <a:xfrm>
              <a:off x="5473984" y="4861911"/>
              <a:ext cx="1268606" cy="583642"/>
            </a:xfrm>
            <a:custGeom>
              <a:avLst/>
              <a:gdLst/>
              <a:ahLst/>
              <a:cxnLst/>
              <a:rect l="l" t="t" r="r" b="b"/>
              <a:pathLst>
                <a:path w="617860" h="330994">
                  <a:moveTo>
                    <a:pt x="44593" y="0"/>
                  </a:moveTo>
                  <a:lnTo>
                    <a:pt x="109054" y="31068"/>
                  </a:lnTo>
                  <a:cubicBezTo>
                    <a:pt x="106574" y="44375"/>
                    <a:pt x="104592" y="54552"/>
                    <a:pt x="103110" y="61596"/>
                  </a:cubicBezTo>
                  <a:cubicBezTo>
                    <a:pt x="101628" y="68641"/>
                    <a:pt x="100887" y="75077"/>
                    <a:pt x="100887" y="80907"/>
                  </a:cubicBezTo>
                  <a:cubicBezTo>
                    <a:pt x="100887" y="98667"/>
                    <a:pt x="107494" y="111649"/>
                    <a:pt x="120709" y="119853"/>
                  </a:cubicBezTo>
                  <a:cubicBezTo>
                    <a:pt x="133924" y="128057"/>
                    <a:pt x="154453" y="132159"/>
                    <a:pt x="182296" y="132159"/>
                  </a:cubicBezTo>
                  <a:cubicBezTo>
                    <a:pt x="207857" y="132159"/>
                    <a:pt x="233270" y="131055"/>
                    <a:pt x="258533" y="128848"/>
                  </a:cubicBezTo>
                  <a:cubicBezTo>
                    <a:pt x="273342" y="128004"/>
                    <a:pt x="288513" y="127155"/>
                    <a:pt x="304047" y="126299"/>
                  </a:cubicBezTo>
                  <a:cubicBezTo>
                    <a:pt x="319581" y="125443"/>
                    <a:pt x="333059" y="125016"/>
                    <a:pt x="344482" y="125016"/>
                  </a:cubicBezTo>
                  <a:cubicBezTo>
                    <a:pt x="392962" y="125016"/>
                    <a:pt x="428839" y="134723"/>
                    <a:pt x="452112" y="154139"/>
                  </a:cubicBezTo>
                  <a:cubicBezTo>
                    <a:pt x="475385" y="173555"/>
                    <a:pt x="490097" y="195783"/>
                    <a:pt x="496249" y="220824"/>
                  </a:cubicBezTo>
                  <a:lnTo>
                    <a:pt x="496454" y="222256"/>
                  </a:lnTo>
                  <a:cubicBezTo>
                    <a:pt x="495399" y="233852"/>
                    <a:pt x="494494" y="243055"/>
                    <a:pt x="493737" y="249864"/>
                  </a:cubicBezTo>
                  <a:lnTo>
                    <a:pt x="493522" y="251222"/>
                  </a:lnTo>
                  <a:lnTo>
                    <a:pt x="572133" y="251222"/>
                  </a:lnTo>
                  <a:lnTo>
                    <a:pt x="617860" y="330994"/>
                  </a:lnTo>
                  <a:lnTo>
                    <a:pt x="44035" y="330994"/>
                  </a:lnTo>
                  <a:lnTo>
                    <a:pt x="0" y="251222"/>
                  </a:lnTo>
                  <a:lnTo>
                    <a:pt x="423881" y="251222"/>
                  </a:lnTo>
                  <a:cubicBezTo>
                    <a:pt x="425245" y="250850"/>
                    <a:pt x="425928" y="250943"/>
                    <a:pt x="425928" y="251501"/>
                  </a:cubicBezTo>
                  <a:cubicBezTo>
                    <a:pt x="425928" y="245659"/>
                    <a:pt x="424052" y="240866"/>
                    <a:pt x="420300" y="237120"/>
                  </a:cubicBezTo>
                  <a:cubicBezTo>
                    <a:pt x="416548" y="233375"/>
                    <a:pt x="410980" y="229995"/>
                    <a:pt x="403594" y="226981"/>
                  </a:cubicBezTo>
                  <a:cubicBezTo>
                    <a:pt x="396209" y="223968"/>
                    <a:pt x="387781" y="221912"/>
                    <a:pt x="378312" y="220814"/>
                  </a:cubicBezTo>
                  <a:cubicBezTo>
                    <a:pt x="368843" y="219717"/>
                    <a:pt x="359532" y="219168"/>
                    <a:pt x="350379" y="219168"/>
                  </a:cubicBezTo>
                  <a:cubicBezTo>
                    <a:pt x="341461" y="219168"/>
                    <a:pt x="329850" y="219546"/>
                    <a:pt x="315544" y="220303"/>
                  </a:cubicBezTo>
                  <a:cubicBezTo>
                    <a:pt x="301237" y="221059"/>
                    <a:pt x="286054" y="222237"/>
                    <a:pt x="269993" y="223837"/>
                  </a:cubicBezTo>
                  <a:cubicBezTo>
                    <a:pt x="254850" y="225375"/>
                    <a:pt x="240085" y="226553"/>
                    <a:pt x="225698" y="227372"/>
                  </a:cubicBezTo>
                  <a:cubicBezTo>
                    <a:pt x="211311" y="228191"/>
                    <a:pt x="199232" y="228600"/>
                    <a:pt x="189459" y="228600"/>
                  </a:cubicBezTo>
                  <a:cubicBezTo>
                    <a:pt x="170879" y="228600"/>
                    <a:pt x="152227" y="225465"/>
                    <a:pt x="133499" y="219196"/>
                  </a:cubicBezTo>
                  <a:cubicBezTo>
                    <a:pt x="114772" y="212926"/>
                    <a:pt x="97824" y="203873"/>
                    <a:pt x="82655" y="192035"/>
                  </a:cubicBezTo>
                  <a:cubicBezTo>
                    <a:pt x="67488" y="180197"/>
                    <a:pt x="55026" y="165125"/>
                    <a:pt x="45272" y="146819"/>
                  </a:cubicBezTo>
                  <a:cubicBezTo>
                    <a:pt x="35517" y="128513"/>
                    <a:pt x="30640" y="107727"/>
                    <a:pt x="30640" y="84460"/>
                  </a:cubicBezTo>
                  <a:cubicBezTo>
                    <a:pt x="30640" y="69540"/>
                    <a:pt x="35291" y="41387"/>
                    <a:pt x="44593" y="0"/>
                  </a:cubicBezTo>
                  <a:close/>
                </a:path>
              </a:pathLst>
            </a:custGeom>
            <a:solidFill>
              <a:srgbClr val="00B050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solidFill>
                    <a:schemeClr val="lt1"/>
                  </a:solidFill>
                  <a:latin typeface="Nikosh" panose="02000000000000000000" pitchFamily="2" charset="0"/>
                  <a:cs typeface="Nikosh" panose="02000000000000000000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69A414-B914-D40D-3C75-DAD52A6B1945}"/>
                </a:ext>
              </a:extLst>
            </p:cNvPr>
            <p:cNvSpPr txBox="1"/>
            <p:nvPr/>
          </p:nvSpPr>
          <p:spPr>
            <a:xfrm>
              <a:off x="5642323" y="5466550"/>
              <a:ext cx="1001953" cy="1190375"/>
            </a:xfrm>
            <a:custGeom>
              <a:avLst/>
              <a:gdLst/>
              <a:ahLst/>
              <a:cxnLst/>
              <a:rect l="l" t="t" r="r" b="b"/>
              <a:pathLst>
                <a:path w="487989" h="675084">
                  <a:moveTo>
                    <a:pt x="201904" y="0"/>
                  </a:moveTo>
                  <a:lnTo>
                    <a:pt x="219298" y="0"/>
                  </a:lnTo>
                  <a:cubicBezTo>
                    <a:pt x="252202" y="0"/>
                    <a:pt x="282342" y="5581"/>
                    <a:pt x="309721" y="16743"/>
                  </a:cubicBezTo>
                  <a:cubicBezTo>
                    <a:pt x="337099" y="27905"/>
                    <a:pt x="360307" y="42565"/>
                    <a:pt x="379344" y="60722"/>
                  </a:cubicBezTo>
                  <a:cubicBezTo>
                    <a:pt x="398382" y="78879"/>
                    <a:pt x="413116" y="100022"/>
                    <a:pt x="423546" y="124150"/>
                  </a:cubicBezTo>
                  <a:cubicBezTo>
                    <a:pt x="433976" y="148279"/>
                    <a:pt x="439192" y="172591"/>
                    <a:pt x="439192" y="197086"/>
                  </a:cubicBezTo>
                  <a:cubicBezTo>
                    <a:pt x="439192" y="243098"/>
                    <a:pt x="423348" y="286199"/>
                    <a:pt x="391660" y="326389"/>
                  </a:cubicBezTo>
                  <a:cubicBezTo>
                    <a:pt x="359972" y="366579"/>
                    <a:pt x="311535" y="394791"/>
                    <a:pt x="246348" y="411026"/>
                  </a:cubicBezTo>
                  <a:cubicBezTo>
                    <a:pt x="295610" y="437443"/>
                    <a:pt x="339164" y="467112"/>
                    <a:pt x="377009" y="500034"/>
                  </a:cubicBezTo>
                  <a:cubicBezTo>
                    <a:pt x="414855" y="532957"/>
                    <a:pt x="451848" y="567984"/>
                    <a:pt x="487989" y="605117"/>
                  </a:cubicBezTo>
                  <a:lnTo>
                    <a:pt x="487989" y="675084"/>
                  </a:lnTo>
                  <a:cubicBezTo>
                    <a:pt x="443117" y="645257"/>
                    <a:pt x="405141" y="617277"/>
                    <a:pt x="374061" y="591145"/>
                  </a:cubicBezTo>
                  <a:cubicBezTo>
                    <a:pt x="342980" y="565014"/>
                    <a:pt x="311984" y="541989"/>
                    <a:pt x="281071" y="522070"/>
                  </a:cubicBezTo>
                  <a:cubicBezTo>
                    <a:pt x="250158" y="502152"/>
                    <a:pt x="219776" y="485728"/>
                    <a:pt x="189923" y="472799"/>
                  </a:cubicBezTo>
                  <a:cubicBezTo>
                    <a:pt x="160071" y="459870"/>
                    <a:pt x="128786" y="452140"/>
                    <a:pt x="96069" y="449610"/>
                  </a:cubicBezTo>
                  <a:lnTo>
                    <a:pt x="0" y="294587"/>
                  </a:lnTo>
                  <a:cubicBezTo>
                    <a:pt x="62818" y="310920"/>
                    <a:pt x="111887" y="319087"/>
                    <a:pt x="147209" y="319087"/>
                  </a:cubicBezTo>
                  <a:cubicBezTo>
                    <a:pt x="183102" y="319087"/>
                    <a:pt x="213940" y="313944"/>
                    <a:pt x="239725" y="303656"/>
                  </a:cubicBezTo>
                  <a:cubicBezTo>
                    <a:pt x="265509" y="293368"/>
                    <a:pt x="286544" y="280646"/>
                    <a:pt x="302828" y="265491"/>
                  </a:cubicBezTo>
                  <a:cubicBezTo>
                    <a:pt x="319112" y="250335"/>
                    <a:pt x="331226" y="234116"/>
                    <a:pt x="339170" y="216833"/>
                  </a:cubicBezTo>
                  <a:cubicBezTo>
                    <a:pt x="347113" y="199551"/>
                    <a:pt x="351086" y="184082"/>
                    <a:pt x="351086" y="170427"/>
                  </a:cubicBezTo>
                  <a:cubicBezTo>
                    <a:pt x="351086" y="143142"/>
                    <a:pt x="342770" y="122402"/>
                    <a:pt x="326138" y="108207"/>
                  </a:cubicBezTo>
                  <a:cubicBezTo>
                    <a:pt x="309506" y="94013"/>
                    <a:pt x="284782" y="86916"/>
                    <a:pt x="251966" y="86916"/>
                  </a:cubicBezTo>
                  <a:lnTo>
                    <a:pt x="248692" y="86916"/>
                  </a:lnTo>
                  <a:lnTo>
                    <a:pt x="248692" y="85558"/>
                  </a:lnTo>
                  <a:lnTo>
                    <a:pt x="248590" y="86916"/>
                  </a:lnTo>
                  <a:lnTo>
                    <a:pt x="242608" y="86916"/>
                  </a:lnTo>
                  <a:cubicBezTo>
                    <a:pt x="244952" y="86916"/>
                    <a:pt x="245929" y="87111"/>
                    <a:pt x="245538" y="87502"/>
                  </a:cubicBezTo>
                  <a:lnTo>
                    <a:pt x="248506" y="88053"/>
                  </a:lnTo>
                  <a:lnTo>
                    <a:pt x="246329" y="117244"/>
                  </a:lnTo>
                  <a:cubicBezTo>
                    <a:pt x="244754" y="127231"/>
                    <a:pt x="242391" y="136643"/>
                    <a:pt x="239241" y="145479"/>
                  </a:cubicBezTo>
                  <a:cubicBezTo>
                    <a:pt x="232940" y="163153"/>
                    <a:pt x="224157" y="178293"/>
                    <a:pt x="212889" y="190900"/>
                  </a:cubicBezTo>
                  <a:cubicBezTo>
                    <a:pt x="201622" y="203507"/>
                    <a:pt x="188906" y="213140"/>
                    <a:pt x="174743" y="219800"/>
                  </a:cubicBezTo>
                  <a:cubicBezTo>
                    <a:pt x="160579" y="226461"/>
                    <a:pt x="146217" y="229791"/>
                    <a:pt x="131657" y="229791"/>
                  </a:cubicBezTo>
                  <a:cubicBezTo>
                    <a:pt x="105897" y="229791"/>
                    <a:pt x="84236" y="221667"/>
                    <a:pt x="66675" y="205420"/>
                  </a:cubicBezTo>
                  <a:cubicBezTo>
                    <a:pt x="49113" y="189173"/>
                    <a:pt x="40332" y="169534"/>
                    <a:pt x="40332" y="146503"/>
                  </a:cubicBezTo>
                  <a:cubicBezTo>
                    <a:pt x="40332" y="127812"/>
                    <a:pt x="45247" y="110545"/>
                    <a:pt x="55075" y="94701"/>
                  </a:cubicBezTo>
                  <a:cubicBezTo>
                    <a:pt x="64905" y="78857"/>
                    <a:pt x="76907" y="64883"/>
                    <a:pt x="91083" y="52778"/>
                  </a:cubicBezTo>
                  <a:cubicBezTo>
                    <a:pt x="105259" y="40673"/>
                    <a:pt x="120520" y="30528"/>
                    <a:pt x="136866" y="22343"/>
                  </a:cubicBezTo>
                  <a:cubicBezTo>
                    <a:pt x="153213" y="14157"/>
                    <a:pt x="169317" y="8272"/>
                    <a:pt x="185179" y="4688"/>
                  </a:cubicBezTo>
                  <a:lnTo>
                    <a:pt x="201904" y="0"/>
                  </a:lnTo>
                  <a:close/>
                </a:path>
              </a:pathLst>
            </a:custGeom>
            <a:solidFill>
              <a:srgbClr val="00B050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solidFill>
                    <a:schemeClr val="lt1"/>
                  </a:solidFill>
                  <a:latin typeface="Nikosh" panose="02000000000000000000" pitchFamily="2" charset="0"/>
                  <a:cs typeface="Nikosh" panose="02000000000000000000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74FE2E2-52C8-1186-94ED-FC1B57EDE332}"/>
              </a:ext>
            </a:extLst>
          </p:cNvPr>
          <p:cNvGrpSpPr/>
          <p:nvPr/>
        </p:nvGrpSpPr>
        <p:grpSpPr>
          <a:xfrm>
            <a:off x="638275" y="1758191"/>
            <a:ext cx="7996190" cy="4249904"/>
            <a:chOff x="2895600" y="1812269"/>
            <a:chExt cx="8229600" cy="437395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228AEFF-E622-C400-B3F6-6E6A139C8D3D}"/>
                </a:ext>
              </a:extLst>
            </p:cNvPr>
            <p:cNvGrpSpPr/>
            <p:nvPr/>
          </p:nvGrpSpPr>
          <p:grpSpPr>
            <a:xfrm>
              <a:off x="2895600" y="1812269"/>
              <a:ext cx="8229600" cy="1448389"/>
              <a:chOff x="2895600" y="1812269"/>
              <a:chExt cx="8229600" cy="144838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0E97660-4A78-A49D-D91D-0FB3C8016C2A}"/>
                  </a:ext>
                </a:extLst>
              </p:cNvPr>
              <p:cNvSpPr/>
              <p:nvPr/>
            </p:nvSpPr>
            <p:spPr>
              <a:xfrm>
                <a:off x="28956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1CF43A-5810-F1FA-4380-E21B73735069}"/>
                  </a:ext>
                </a:extLst>
              </p:cNvPr>
              <p:cNvSpPr/>
              <p:nvPr/>
            </p:nvSpPr>
            <p:spPr>
              <a:xfrm>
                <a:off x="49530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C7ED14F-13FC-03EE-3BEB-DEDF04F402B0}"/>
                  </a:ext>
                </a:extLst>
              </p:cNvPr>
              <p:cNvSpPr/>
              <p:nvPr/>
            </p:nvSpPr>
            <p:spPr>
              <a:xfrm>
                <a:off x="70104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8AC828B-E5B6-A010-091D-321DD6E3784A}"/>
                  </a:ext>
                </a:extLst>
              </p:cNvPr>
              <p:cNvSpPr/>
              <p:nvPr/>
            </p:nvSpPr>
            <p:spPr>
              <a:xfrm>
                <a:off x="90678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2E8565F-D5E9-9097-1CEF-8424425E7055}"/>
                </a:ext>
              </a:extLst>
            </p:cNvPr>
            <p:cNvGrpSpPr/>
            <p:nvPr/>
          </p:nvGrpSpPr>
          <p:grpSpPr>
            <a:xfrm>
              <a:off x="2895600" y="3276600"/>
              <a:ext cx="8229600" cy="1448389"/>
              <a:chOff x="2895600" y="1812269"/>
              <a:chExt cx="8229600" cy="14483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142E6DF-4DE2-5EC7-2381-7FAAA353590D}"/>
                  </a:ext>
                </a:extLst>
              </p:cNvPr>
              <p:cNvSpPr/>
              <p:nvPr/>
            </p:nvSpPr>
            <p:spPr>
              <a:xfrm>
                <a:off x="28956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82BFAFF-F310-13EC-FCD0-D64DEE000F13}"/>
                  </a:ext>
                </a:extLst>
              </p:cNvPr>
              <p:cNvSpPr/>
              <p:nvPr/>
            </p:nvSpPr>
            <p:spPr>
              <a:xfrm>
                <a:off x="49530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2113CAB-3F88-763D-DAD6-0F8567FF94CA}"/>
                  </a:ext>
                </a:extLst>
              </p:cNvPr>
              <p:cNvSpPr/>
              <p:nvPr/>
            </p:nvSpPr>
            <p:spPr>
              <a:xfrm>
                <a:off x="70104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A08C630-8EF7-8971-3EBC-0849380652C0}"/>
                  </a:ext>
                </a:extLst>
              </p:cNvPr>
              <p:cNvSpPr/>
              <p:nvPr/>
            </p:nvSpPr>
            <p:spPr>
              <a:xfrm>
                <a:off x="90678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C30A264-669E-1F7D-8EF8-30E6F4B679E6}"/>
                </a:ext>
              </a:extLst>
            </p:cNvPr>
            <p:cNvGrpSpPr/>
            <p:nvPr/>
          </p:nvGrpSpPr>
          <p:grpSpPr>
            <a:xfrm>
              <a:off x="2895600" y="4737839"/>
              <a:ext cx="8229600" cy="1448389"/>
              <a:chOff x="2895600" y="1812269"/>
              <a:chExt cx="8229600" cy="144838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73AED97-D3A9-6443-66F9-3882AEE43C52}"/>
                  </a:ext>
                </a:extLst>
              </p:cNvPr>
              <p:cNvSpPr/>
              <p:nvPr/>
            </p:nvSpPr>
            <p:spPr>
              <a:xfrm>
                <a:off x="28956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5A4453C-04DA-9AA1-F7B7-E1978FF26FE7}"/>
                  </a:ext>
                </a:extLst>
              </p:cNvPr>
              <p:cNvSpPr/>
              <p:nvPr/>
            </p:nvSpPr>
            <p:spPr>
              <a:xfrm>
                <a:off x="49530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CE64972-4BC7-1E56-50CD-78956A388632}"/>
                  </a:ext>
                </a:extLst>
              </p:cNvPr>
              <p:cNvSpPr/>
              <p:nvPr/>
            </p:nvSpPr>
            <p:spPr>
              <a:xfrm>
                <a:off x="70104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DB49426-F453-8CCD-3DB6-B6EC5518A680}"/>
                  </a:ext>
                </a:extLst>
              </p:cNvPr>
              <p:cNvSpPr/>
              <p:nvPr/>
            </p:nvSpPr>
            <p:spPr>
              <a:xfrm>
                <a:off x="90678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82B3D20-1304-14D6-1C9B-ABD6F4E6ED02}"/>
              </a:ext>
            </a:extLst>
          </p:cNvPr>
          <p:cNvGrpSpPr/>
          <p:nvPr/>
        </p:nvGrpSpPr>
        <p:grpSpPr>
          <a:xfrm rot="841351">
            <a:off x="9291810" y="371796"/>
            <a:ext cx="2279326" cy="2772789"/>
            <a:chOff x="4636158" y="318291"/>
            <a:chExt cx="1217927" cy="14816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1F4E5CD-DB95-7E9F-193E-F16CD06C5F1B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58962D-88C3-DF03-5E03-4170F7697D49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8EE03F1-8E47-AF3D-BF51-98E3B8A2E9FB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4898CDC1-F9A3-B884-3899-EBF99BA6D8C3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FE9BFA9-B3BD-410D-6BFF-C165BB9A777F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334E63-448B-45EC-E66F-991C8D7DEB5D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া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8315248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2" grpId="0" animBg="1"/>
          <p:bldP spid="31" grpId="0" animBg="1"/>
          <p:bldP spid="29" grpId="0" animBg="1"/>
          <p:bldP spid="28" grpId="0" animBg="1"/>
          <p:bldP spid="27" grpId="0" animBg="1"/>
          <p:bldP spid="26" grpId="0" animBg="1"/>
          <p:bldP spid="25" grpId="0" animBg="1"/>
          <p:bldP spid="24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2" fill="hold">
                          <p:stCondLst>
                            <p:cond delay="indefinite"/>
                          </p:stCondLst>
                          <p:childTnLst>
                            <p:par>
                              <p:cTn id="2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4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3" fill="hold">
                          <p:stCondLst>
                            <p:cond delay="indefinite"/>
                          </p:stCondLst>
                          <p:childTnLst>
                            <p:par>
                              <p:cTn id="4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0" fill="hold">
                          <p:stCondLst>
                            <p:cond delay="indefinite"/>
                          </p:stCondLst>
                          <p:childTnLst>
                            <p:par>
                              <p:cTn id="5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0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1" fill="hold">
                          <p:stCondLst>
                            <p:cond delay="indefinite"/>
                          </p:stCondLst>
                          <p:childTnLst>
                            <p:par>
                              <p:cTn id="7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5" fill="hold">
                          <p:stCondLst>
                            <p:cond delay="indefinite"/>
                          </p:stCondLst>
                          <p:childTnLst>
                            <p:par>
                              <p:cTn id="8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7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2" grpId="0" animBg="1"/>
          <p:bldP spid="31" grpId="0" animBg="1"/>
          <p:bldP spid="29" grpId="0" animBg="1"/>
          <p:bldP spid="28" grpId="0" animBg="1"/>
          <p:bldP spid="27" grpId="0" animBg="1"/>
          <p:bldP spid="26" grpId="0" animBg="1"/>
          <p:bldP spid="25" grpId="0" animBg="1"/>
          <p:bldP spid="24" grpId="0" animBg="1"/>
          <p:bldP spid="23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5A3445-D814-AB0B-548A-507145039CEE}"/>
              </a:ext>
            </a:extLst>
          </p:cNvPr>
          <p:cNvSpPr/>
          <p:nvPr/>
        </p:nvSpPr>
        <p:spPr>
          <a:xfrm>
            <a:off x="228600" y="207500"/>
            <a:ext cx="11734800" cy="644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7CE07C-5CB7-868F-A7E3-A7DC64D4D1E5}"/>
              </a:ext>
            </a:extLst>
          </p:cNvPr>
          <p:cNvGrpSpPr/>
          <p:nvPr/>
        </p:nvGrpSpPr>
        <p:grpSpPr>
          <a:xfrm>
            <a:off x="423625" y="276761"/>
            <a:ext cx="4529375" cy="1171039"/>
            <a:chOff x="389206" y="151129"/>
            <a:chExt cx="5012788" cy="123952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1B12EB2-68E7-5710-F5F1-19053D5E4CAF}"/>
                </a:ext>
              </a:extLst>
            </p:cNvPr>
            <p:cNvSpPr/>
            <p:nvPr/>
          </p:nvSpPr>
          <p:spPr>
            <a:xfrm rot="220048">
              <a:off x="849894" y="604817"/>
              <a:ext cx="4228387" cy="785837"/>
            </a:xfrm>
            <a:prstGeom prst="roundRect">
              <a:avLst/>
            </a:prstGeom>
            <a:solidFill>
              <a:schemeClr val="tx1">
                <a:alpha val="25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1222395-1370-B382-B4F5-1929C6437382}"/>
                </a:ext>
              </a:extLst>
            </p:cNvPr>
            <p:cNvSpPr/>
            <p:nvPr/>
          </p:nvSpPr>
          <p:spPr>
            <a:xfrm>
              <a:off x="389206" y="151129"/>
              <a:ext cx="5012788" cy="1012874"/>
            </a:xfrm>
            <a:prstGeom prst="roundRect">
              <a:avLst/>
            </a:prstGeom>
            <a:gradFill flip="none" rotWithShape="1">
              <a:gsLst>
                <a:gs pos="0">
                  <a:srgbClr val="00CC99"/>
                </a:gs>
                <a:gs pos="100000">
                  <a:srgbClr val="008080"/>
                </a:gs>
              </a:gsLst>
              <a:lin ang="0" scaled="1"/>
              <a:tileRect/>
            </a:gra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29015F-0998-C724-9ADE-9C6DDB3ACA3F}"/>
              </a:ext>
            </a:extLst>
          </p:cNvPr>
          <p:cNvSpPr txBox="1"/>
          <p:nvPr/>
        </p:nvSpPr>
        <p:spPr>
          <a:xfrm>
            <a:off x="0" y="371835"/>
            <a:ext cx="5486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n-IN" sz="4800" b="1" dirty="0">
                <a:solidFill>
                  <a:schemeClr val="bg1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নিচ থেকে উপরে পড়ি।</a:t>
            </a:r>
            <a:endParaRPr lang="en-US" sz="4800" b="1" dirty="0">
              <a:solidFill>
                <a:schemeClr val="bg1"/>
              </a:solidFill>
              <a:latin typeface="NikoshBAN" panose="02000000000000000000" pitchFamily="2" charset="0"/>
              <a:cs typeface="NikoshBAN" panose="02000000000000000000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BDC2FD-162F-AF3C-8F18-AFA505FD01FD}"/>
              </a:ext>
            </a:extLst>
          </p:cNvPr>
          <p:cNvSpPr txBox="1"/>
          <p:nvPr/>
        </p:nvSpPr>
        <p:spPr>
          <a:xfrm>
            <a:off x="1313309" y="3281606"/>
            <a:ext cx="1166740" cy="1320960"/>
          </a:xfrm>
          <a:custGeom>
            <a:avLst/>
            <a:gdLst/>
            <a:ahLst/>
            <a:cxnLst/>
            <a:rect l="l" t="t" r="r" b="b"/>
            <a:pathLst>
              <a:path w="656574" h="865585">
                <a:moveTo>
                  <a:pt x="107509" y="0"/>
                </a:moveTo>
                <a:lnTo>
                  <a:pt x="170631" y="32296"/>
                </a:lnTo>
                <a:cubicBezTo>
                  <a:pt x="165174" y="47042"/>
                  <a:pt x="162446" y="63252"/>
                  <a:pt x="162446" y="80926"/>
                </a:cubicBezTo>
                <a:cubicBezTo>
                  <a:pt x="162446" y="98859"/>
                  <a:pt x="168740" y="112080"/>
                  <a:pt x="181328" y="120588"/>
                </a:cubicBezTo>
                <a:cubicBezTo>
                  <a:pt x="193917" y="129096"/>
                  <a:pt x="212855" y="133350"/>
                  <a:pt x="238144" y="133350"/>
                </a:cubicBezTo>
                <a:cubicBezTo>
                  <a:pt x="263667" y="133350"/>
                  <a:pt x="288354" y="132246"/>
                  <a:pt x="312204" y="130039"/>
                </a:cubicBezTo>
                <a:cubicBezTo>
                  <a:pt x="326206" y="129195"/>
                  <a:pt x="340162" y="128346"/>
                  <a:pt x="354071" y="127490"/>
                </a:cubicBezTo>
                <a:cubicBezTo>
                  <a:pt x="367980" y="126634"/>
                  <a:pt x="380355" y="126207"/>
                  <a:pt x="391194" y="126207"/>
                </a:cubicBezTo>
                <a:cubicBezTo>
                  <a:pt x="415007" y="126207"/>
                  <a:pt x="435462" y="128771"/>
                  <a:pt x="452558" y="133899"/>
                </a:cubicBezTo>
                <a:cubicBezTo>
                  <a:pt x="469655" y="139027"/>
                  <a:pt x="484104" y="146181"/>
                  <a:pt x="495904" y="155358"/>
                </a:cubicBezTo>
                <a:cubicBezTo>
                  <a:pt x="507705" y="164536"/>
                  <a:pt x="516886" y="174814"/>
                  <a:pt x="523447" y="186194"/>
                </a:cubicBezTo>
                <a:cubicBezTo>
                  <a:pt x="530008" y="197573"/>
                  <a:pt x="534622" y="209575"/>
                  <a:pt x="537288" y="222201"/>
                </a:cubicBezTo>
                <a:lnTo>
                  <a:pt x="537492" y="223447"/>
                </a:lnTo>
                <a:cubicBezTo>
                  <a:pt x="536438" y="234981"/>
                  <a:pt x="535530" y="244165"/>
                  <a:pt x="534767" y="250999"/>
                </a:cubicBezTo>
                <a:lnTo>
                  <a:pt x="534543" y="252413"/>
                </a:lnTo>
                <a:lnTo>
                  <a:pt x="614511" y="252413"/>
                </a:lnTo>
                <a:lnTo>
                  <a:pt x="656574" y="332185"/>
                </a:lnTo>
                <a:lnTo>
                  <a:pt x="344611" y="332185"/>
                </a:lnTo>
                <a:lnTo>
                  <a:pt x="344611" y="529196"/>
                </a:lnTo>
                <a:cubicBezTo>
                  <a:pt x="344611" y="530883"/>
                  <a:pt x="345123" y="532238"/>
                  <a:pt x="346146" y="533261"/>
                </a:cubicBezTo>
                <a:cubicBezTo>
                  <a:pt x="347169" y="534284"/>
                  <a:pt x="346571" y="534796"/>
                  <a:pt x="344351" y="534796"/>
                </a:cubicBezTo>
                <a:cubicBezTo>
                  <a:pt x="345914" y="534796"/>
                  <a:pt x="351240" y="532780"/>
                  <a:pt x="360331" y="528749"/>
                </a:cubicBezTo>
                <a:cubicBezTo>
                  <a:pt x="369422" y="524719"/>
                  <a:pt x="380591" y="517969"/>
                  <a:pt x="393836" y="508500"/>
                </a:cubicBezTo>
                <a:cubicBezTo>
                  <a:pt x="407082" y="499030"/>
                  <a:pt x="420761" y="487242"/>
                  <a:pt x="434875" y="473134"/>
                </a:cubicBezTo>
                <a:cubicBezTo>
                  <a:pt x="448990" y="459027"/>
                  <a:pt x="463463" y="440290"/>
                  <a:pt x="478296" y="416924"/>
                </a:cubicBezTo>
                <a:cubicBezTo>
                  <a:pt x="520911" y="445226"/>
                  <a:pt x="549368" y="477342"/>
                  <a:pt x="563668" y="513271"/>
                </a:cubicBezTo>
                <a:cubicBezTo>
                  <a:pt x="577968" y="549201"/>
                  <a:pt x="585117" y="584082"/>
                  <a:pt x="585117" y="617916"/>
                </a:cubicBezTo>
                <a:cubicBezTo>
                  <a:pt x="585117" y="659303"/>
                  <a:pt x="578020" y="695220"/>
                  <a:pt x="563826" y="725668"/>
                </a:cubicBezTo>
                <a:cubicBezTo>
                  <a:pt x="549632" y="756115"/>
                  <a:pt x="531372" y="781891"/>
                  <a:pt x="509048" y="802993"/>
                </a:cubicBezTo>
                <a:cubicBezTo>
                  <a:pt x="486724" y="824096"/>
                  <a:pt x="462369" y="839803"/>
                  <a:pt x="435982" y="850116"/>
                </a:cubicBezTo>
                <a:cubicBezTo>
                  <a:pt x="409596" y="860428"/>
                  <a:pt x="384206" y="865585"/>
                  <a:pt x="359811" y="865585"/>
                </a:cubicBezTo>
                <a:cubicBezTo>
                  <a:pt x="263134" y="857498"/>
                  <a:pt x="190168" y="811052"/>
                  <a:pt x="140912" y="726244"/>
                </a:cubicBezTo>
                <a:cubicBezTo>
                  <a:pt x="97813" y="652038"/>
                  <a:pt x="68751" y="541592"/>
                  <a:pt x="53726" y="394906"/>
                </a:cubicBezTo>
                <a:lnTo>
                  <a:pt x="48348" y="332185"/>
                </a:lnTo>
                <a:lnTo>
                  <a:pt x="45151" y="332185"/>
                </a:lnTo>
                <a:lnTo>
                  <a:pt x="0" y="252413"/>
                </a:lnTo>
                <a:lnTo>
                  <a:pt x="466390" y="252413"/>
                </a:lnTo>
                <a:cubicBezTo>
                  <a:pt x="466886" y="252252"/>
                  <a:pt x="467441" y="251681"/>
                  <a:pt x="468055" y="250701"/>
                </a:cubicBezTo>
                <a:lnTo>
                  <a:pt x="468333" y="250484"/>
                </a:lnTo>
                <a:lnTo>
                  <a:pt x="459955" y="237476"/>
                </a:lnTo>
                <a:cubicBezTo>
                  <a:pt x="455567" y="233534"/>
                  <a:pt x="449796" y="230318"/>
                  <a:pt x="442643" y="227828"/>
                </a:cubicBezTo>
                <a:cubicBezTo>
                  <a:pt x="428337" y="222849"/>
                  <a:pt x="413066" y="220359"/>
                  <a:pt x="396832" y="220359"/>
                </a:cubicBezTo>
                <a:cubicBezTo>
                  <a:pt x="388683" y="220359"/>
                  <a:pt x="377831" y="220737"/>
                  <a:pt x="364275" y="221494"/>
                </a:cubicBezTo>
                <a:cubicBezTo>
                  <a:pt x="350719" y="222250"/>
                  <a:pt x="336333" y="223428"/>
                  <a:pt x="321115" y="225028"/>
                </a:cubicBezTo>
                <a:cubicBezTo>
                  <a:pt x="307795" y="226541"/>
                  <a:pt x="294236" y="227713"/>
                  <a:pt x="280438" y="228544"/>
                </a:cubicBezTo>
                <a:cubicBezTo>
                  <a:pt x="266641" y="229375"/>
                  <a:pt x="255259" y="229791"/>
                  <a:pt x="246292" y="229791"/>
                </a:cubicBezTo>
                <a:cubicBezTo>
                  <a:pt x="226771" y="229791"/>
                  <a:pt x="208065" y="226656"/>
                  <a:pt x="190174" y="220387"/>
                </a:cubicBezTo>
                <a:cubicBezTo>
                  <a:pt x="172284" y="214117"/>
                  <a:pt x="156319" y="204788"/>
                  <a:pt x="142279" y="192398"/>
                </a:cubicBezTo>
                <a:cubicBezTo>
                  <a:pt x="128240" y="180008"/>
                  <a:pt x="116793" y="164710"/>
                  <a:pt x="107938" y="146503"/>
                </a:cubicBezTo>
                <a:cubicBezTo>
                  <a:pt x="99082" y="128296"/>
                  <a:pt x="94233" y="107783"/>
                  <a:pt x="93390" y="84963"/>
                </a:cubicBezTo>
                <a:cubicBezTo>
                  <a:pt x="93390" y="73007"/>
                  <a:pt x="98096" y="44686"/>
                  <a:pt x="107509" y="0"/>
                </a:cubicBezTo>
                <a:close/>
                <a:moveTo>
                  <a:pt x="53090" y="332185"/>
                </a:moveTo>
                <a:lnTo>
                  <a:pt x="112737" y="360685"/>
                </a:lnTo>
                <a:cubicBezTo>
                  <a:pt x="120910" y="422747"/>
                  <a:pt x="132100" y="477580"/>
                  <a:pt x="146307" y="525187"/>
                </a:cubicBezTo>
                <a:cubicBezTo>
                  <a:pt x="160514" y="572793"/>
                  <a:pt x="177942" y="613305"/>
                  <a:pt x="198592" y="646724"/>
                </a:cubicBezTo>
                <a:cubicBezTo>
                  <a:pt x="219242" y="680142"/>
                  <a:pt x="242949" y="705526"/>
                  <a:pt x="269713" y="722877"/>
                </a:cubicBezTo>
                <a:cubicBezTo>
                  <a:pt x="296478" y="740228"/>
                  <a:pt x="327664" y="748903"/>
                  <a:pt x="363271" y="748903"/>
                </a:cubicBezTo>
                <a:cubicBezTo>
                  <a:pt x="380212" y="748903"/>
                  <a:pt x="397451" y="746038"/>
                  <a:pt x="414989" y="740309"/>
                </a:cubicBezTo>
                <a:cubicBezTo>
                  <a:pt x="432525" y="734579"/>
                  <a:pt x="448773" y="726058"/>
                  <a:pt x="463730" y="714747"/>
                </a:cubicBezTo>
                <a:cubicBezTo>
                  <a:pt x="478687" y="703436"/>
                  <a:pt x="490751" y="689837"/>
                  <a:pt x="499923" y="673950"/>
                </a:cubicBezTo>
                <a:cubicBezTo>
                  <a:pt x="509094" y="658062"/>
                  <a:pt x="513680" y="639496"/>
                  <a:pt x="513680" y="618251"/>
                </a:cubicBezTo>
                <a:cubicBezTo>
                  <a:pt x="513680" y="607585"/>
                  <a:pt x="511485" y="597189"/>
                  <a:pt x="507095" y="587062"/>
                </a:cubicBezTo>
                <a:cubicBezTo>
                  <a:pt x="502704" y="576936"/>
                  <a:pt x="499560" y="569100"/>
                  <a:pt x="497663" y="563557"/>
                </a:cubicBezTo>
                <a:cubicBezTo>
                  <a:pt x="492590" y="573230"/>
                  <a:pt x="483388" y="582510"/>
                  <a:pt x="470055" y="591397"/>
                </a:cubicBezTo>
                <a:cubicBezTo>
                  <a:pt x="456722" y="600283"/>
                  <a:pt x="443083" y="608109"/>
                  <a:pt x="429136" y="614874"/>
                </a:cubicBezTo>
                <a:cubicBezTo>
                  <a:pt x="415190" y="621640"/>
                  <a:pt x="401668" y="626657"/>
                  <a:pt x="388571" y="629925"/>
                </a:cubicBezTo>
                <a:cubicBezTo>
                  <a:pt x="375475" y="633193"/>
                  <a:pt x="363091" y="634827"/>
                  <a:pt x="351420" y="634827"/>
                </a:cubicBezTo>
                <a:cubicBezTo>
                  <a:pt x="333784" y="634827"/>
                  <a:pt x="318889" y="630325"/>
                  <a:pt x="306734" y="621321"/>
                </a:cubicBezTo>
                <a:cubicBezTo>
                  <a:pt x="294581" y="612316"/>
                  <a:pt x="285061" y="602010"/>
                  <a:pt x="278178" y="590401"/>
                </a:cubicBezTo>
                <a:cubicBezTo>
                  <a:pt x="271295" y="578793"/>
                  <a:pt x="266160" y="567274"/>
                  <a:pt x="262775" y="555845"/>
                </a:cubicBezTo>
                <a:cubicBezTo>
                  <a:pt x="259388" y="544417"/>
                  <a:pt x="257696" y="535614"/>
                  <a:pt x="257696" y="529438"/>
                </a:cubicBezTo>
                <a:lnTo>
                  <a:pt x="257696" y="332185"/>
                </a:lnTo>
                <a:lnTo>
                  <a:pt x="53090" y="332185"/>
                </a:lnTo>
                <a:close/>
              </a:path>
            </a:pathLst>
          </a:custGeom>
          <a:solidFill>
            <a:srgbClr val="00B050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98B8CD-5385-18C0-79CB-7E93E0E66C80}"/>
              </a:ext>
            </a:extLst>
          </p:cNvPr>
          <p:cNvSpPr txBox="1"/>
          <p:nvPr/>
        </p:nvSpPr>
        <p:spPr>
          <a:xfrm>
            <a:off x="3364855" y="3217043"/>
            <a:ext cx="1338315" cy="1320960"/>
          </a:xfrm>
          <a:custGeom>
            <a:avLst/>
            <a:gdLst/>
            <a:ahLst/>
            <a:cxnLst/>
            <a:rect l="l" t="t" r="r" b="b"/>
            <a:pathLst>
              <a:path w="753126" h="865585">
                <a:moveTo>
                  <a:pt x="207038" y="0"/>
                </a:moveTo>
                <a:lnTo>
                  <a:pt x="269806" y="33003"/>
                </a:lnTo>
                <a:cubicBezTo>
                  <a:pt x="263581" y="46869"/>
                  <a:pt x="260468" y="62843"/>
                  <a:pt x="260468" y="80926"/>
                </a:cubicBezTo>
                <a:cubicBezTo>
                  <a:pt x="260468" y="98847"/>
                  <a:pt x="266783" y="112065"/>
                  <a:pt x="279415" y="120579"/>
                </a:cubicBezTo>
                <a:cubicBezTo>
                  <a:pt x="292047" y="129093"/>
                  <a:pt x="311057" y="133350"/>
                  <a:pt x="336444" y="133350"/>
                </a:cubicBezTo>
                <a:cubicBezTo>
                  <a:pt x="361348" y="133350"/>
                  <a:pt x="386426" y="132246"/>
                  <a:pt x="411677" y="130039"/>
                </a:cubicBezTo>
                <a:cubicBezTo>
                  <a:pt x="425816" y="129195"/>
                  <a:pt x="439619" y="128346"/>
                  <a:pt x="453088" y="127490"/>
                </a:cubicBezTo>
                <a:cubicBezTo>
                  <a:pt x="466557" y="126634"/>
                  <a:pt x="479251" y="126207"/>
                  <a:pt x="491170" y="126207"/>
                </a:cubicBezTo>
                <a:cubicBezTo>
                  <a:pt x="514263" y="126207"/>
                  <a:pt x="534383" y="128771"/>
                  <a:pt x="551529" y="133899"/>
                </a:cubicBezTo>
                <a:cubicBezTo>
                  <a:pt x="568675" y="139027"/>
                  <a:pt x="583192" y="146199"/>
                  <a:pt x="595080" y="155414"/>
                </a:cubicBezTo>
                <a:cubicBezTo>
                  <a:pt x="606967" y="164629"/>
                  <a:pt x="616164" y="174855"/>
                  <a:pt x="622669" y="186091"/>
                </a:cubicBezTo>
                <a:cubicBezTo>
                  <a:pt x="629174" y="197328"/>
                  <a:pt x="633784" y="209364"/>
                  <a:pt x="636500" y="222201"/>
                </a:cubicBezTo>
                <a:lnTo>
                  <a:pt x="636705" y="223782"/>
                </a:lnTo>
                <a:cubicBezTo>
                  <a:pt x="635688" y="234225"/>
                  <a:pt x="634966" y="242872"/>
                  <a:pt x="634538" y="249725"/>
                </a:cubicBezTo>
                <a:lnTo>
                  <a:pt x="634259" y="252413"/>
                </a:lnTo>
                <a:lnTo>
                  <a:pt x="709910" y="252413"/>
                </a:lnTo>
                <a:lnTo>
                  <a:pt x="753126" y="332185"/>
                </a:lnTo>
                <a:lnTo>
                  <a:pt x="443824" y="332185"/>
                </a:lnTo>
                <a:lnTo>
                  <a:pt x="443824" y="529196"/>
                </a:lnTo>
                <a:cubicBezTo>
                  <a:pt x="443824" y="530734"/>
                  <a:pt x="444435" y="532052"/>
                  <a:pt x="445656" y="533149"/>
                </a:cubicBezTo>
                <a:cubicBezTo>
                  <a:pt x="446878" y="534247"/>
                  <a:pt x="446571" y="534796"/>
                  <a:pt x="444735" y="534796"/>
                </a:cubicBezTo>
                <a:cubicBezTo>
                  <a:pt x="446298" y="534796"/>
                  <a:pt x="451625" y="532780"/>
                  <a:pt x="460716" y="528749"/>
                </a:cubicBezTo>
                <a:cubicBezTo>
                  <a:pt x="469806" y="524719"/>
                  <a:pt x="481062" y="517907"/>
                  <a:pt x="494481" y="508313"/>
                </a:cubicBezTo>
                <a:cubicBezTo>
                  <a:pt x="507901" y="498720"/>
                  <a:pt x="521338" y="487015"/>
                  <a:pt x="534795" y="473199"/>
                </a:cubicBezTo>
                <a:cubicBezTo>
                  <a:pt x="548252" y="459383"/>
                  <a:pt x="562446" y="440625"/>
                  <a:pt x="577378" y="416924"/>
                </a:cubicBezTo>
                <a:cubicBezTo>
                  <a:pt x="622486" y="445015"/>
                  <a:pt x="651588" y="476858"/>
                  <a:pt x="664685" y="512453"/>
                </a:cubicBezTo>
                <a:cubicBezTo>
                  <a:pt x="677782" y="548047"/>
                  <a:pt x="684330" y="583202"/>
                  <a:pt x="684330" y="617916"/>
                </a:cubicBezTo>
                <a:cubicBezTo>
                  <a:pt x="684330" y="659017"/>
                  <a:pt x="677133" y="694969"/>
                  <a:pt x="662741" y="725770"/>
                </a:cubicBezTo>
                <a:cubicBezTo>
                  <a:pt x="648348" y="756571"/>
                  <a:pt x="630308" y="782393"/>
                  <a:pt x="608623" y="803235"/>
                </a:cubicBezTo>
                <a:cubicBezTo>
                  <a:pt x="586938" y="824077"/>
                  <a:pt x="562815" y="839679"/>
                  <a:pt x="536255" y="850041"/>
                </a:cubicBezTo>
                <a:cubicBezTo>
                  <a:pt x="509696" y="860404"/>
                  <a:pt x="484386" y="865585"/>
                  <a:pt x="460325" y="865585"/>
                </a:cubicBezTo>
                <a:cubicBezTo>
                  <a:pt x="441275" y="864778"/>
                  <a:pt x="422507" y="861777"/>
                  <a:pt x="404022" y="856581"/>
                </a:cubicBezTo>
                <a:cubicBezTo>
                  <a:pt x="385536" y="851384"/>
                  <a:pt x="368064" y="845595"/>
                  <a:pt x="351606" y="839214"/>
                </a:cubicBezTo>
                <a:cubicBezTo>
                  <a:pt x="335148" y="832833"/>
                  <a:pt x="320687" y="826251"/>
                  <a:pt x="308223" y="819467"/>
                </a:cubicBezTo>
                <a:cubicBezTo>
                  <a:pt x="295758" y="812682"/>
                  <a:pt x="286736" y="806977"/>
                  <a:pt x="281155" y="802351"/>
                </a:cubicBezTo>
                <a:cubicBezTo>
                  <a:pt x="272262" y="795927"/>
                  <a:pt x="258697" y="783630"/>
                  <a:pt x="240459" y="765461"/>
                </a:cubicBezTo>
                <a:cubicBezTo>
                  <a:pt x="222222" y="747291"/>
                  <a:pt x="202329" y="720449"/>
                  <a:pt x="180779" y="684935"/>
                </a:cubicBezTo>
                <a:cubicBezTo>
                  <a:pt x="159230" y="649421"/>
                  <a:pt x="138410" y="604094"/>
                  <a:pt x="118318" y="548953"/>
                </a:cubicBezTo>
                <a:cubicBezTo>
                  <a:pt x="103249" y="507597"/>
                  <a:pt x="90294" y="456171"/>
                  <a:pt x="79453" y="394675"/>
                </a:cubicBezTo>
                <a:lnTo>
                  <a:pt x="69686" y="332185"/>
                </a:lnTo>
                <a:lnTo>
                  <a:pt x="44016" y="332185"/>
                </a:lnTo>
                <a:lnTo>
                  <a:pt x="0" y="252413"/>
                </a:lnTo>
                <a:lnTo>
                  <a:pt x="565602" y="252413"/>
                </a:lnTo>
                <a:cubicBezTo>
                  <a:pt x="566012" y="252276"/>
                  <a:pt x="566548" y="251675"/>
                  <a:pt x="567212" y="250608"/>
                </a:cubicBezTo>
                <a:lnTo>
                  <a:pt x="567507" y="250378"/>
                </a:lnTo>
                <a:lnTo>
                  <a:pt x="559319" y="237442"/>
                </a:lnTo>
                <a:cubicBezTo>
                  <a:pt x="555025" y="233495"/>
                  <a:pt x="549399" y="230281"/>
                  <a:pt x="542441" y="227800"/>
                </a:cubicBezTo>
                <a:cubicBezTo>
                  <a:pt x="528526" y="222839"/>
                  <a:pt x="513457" y="220359"/>
                  <a:pt x="497234" y="220359"/>
                </a:cubicBezTo>
                <a:cubicBezTo>
                  <a:pt x="488305" y="220359"/>
                  <a:pt x="477279" y="220734"/>
                  <a:pt x="464157" y="221484"/>
                </a:cubicBezTo>
                <a:cubicBezTo>
                  <a:pt x="451036" y="222235"/>
                  <a:pt x="436432" y="223416"/>
                  <a:pt x="420346" y="225028"/>
                </a:cubicBezTo>
                <a:cubicBezTo>
                  <a:pt x="407026" y="226541"/>
                  <a:pt x="393448" y="227713"/>
                  <a:pt x="379614" y="228544"/>
                </a:cubicBezTo>
                <a:cubicBezTo>
                  <a:pt x="365779" y="229375"/>
                  <a:pt x="354353" y="229791"/>
                  <a:pt x="345337" y="229791"/>
                </a:cubicBezTo>
                <a:cubicBezTo>
                  <a:pt x="325679" y="229791"/>
                  <a:pt x="306800" y="226641"/>
                  <a:pt x="288698" y="220340"/>
                </a:cubicBezTo>
                <a:cubicBezTo>
                  <a:pt x="270597" y="214040"/>
                  <a:pt x="254542" y="204757"/>
                  <a:pt x="240534" y="192491"/>
                </a:cubicBezTo>
                <a:cubicBezTo>
                  <a:pt x="226525" y="180225"/>
                  <a:pt x="215245" y="164927"/>
                  <a:pt x="206694" y="146596"/>
                </a:cubicBezTo>
                <a:cubicBezTo>
                  <a:pt x="198143" y="128265"/>
                  <a:pt x="193445" y="107721"/>
                  <a:pt x="192602" y="84963"/>
                </a:cubicBezTo>
                <a:cubicBezTo>
                  <a:pt x="192602" y="72858"/>
                  <a:pt x="197414" y="44537"/>
                  <a:pt x="207038" y="0"/>
                </a:cubicBezTo>
                <a:close/>
                <a:moveTo>
                  <a:pt x="75689" y="332185"/>
                </a:moveTo>
                <a:lnTo>
                  <a:pt x="137052" y="354937"/>
                </a:lnTo>
                <a:cubicBezTo>
                  <a:pt x="143703" y="384377"/>
                  <a:pt x="149652" y="409483"/>
                  <a:pt x="154901" y="430255"/>
                </a:cubicBezTo>
                <a:lnTo>
                  <a:pt x="156826" y="437672"/>
                </a:lnTo>
                <a:lnTo>
                  <a:pt x="150930" y="382582"/>
                </a:lnTo>
                <a:cubicBezTo>
                  <a:pt x="150930" y="381317"/>
                  <a:pt x="149749" y="378771"/>
                  <a:pt x="147386" y="374945"/>
                </a:cubicBezTo>
                <a:cubicBezTo>
                  <a:pt x="145023" y="371119"/>
                  <a:pt x="145330" y="358800"/>
                  <a:pt x="148307" y="337989"/>
                </a:cubicBezTo>
                <a:lnTo>
                  <a:pt x="214182" y="359346"/>
                </a:lnTo>
                <a:cubicBezTo>
                  <a:pt x="222467" y="423826"/>
                  <a:pt x="233933" y="480089"/>
                  <a:pt x="248580" y="528136"/>
                </a:cubicBezTo>
                <a:cubicBezTo>
                  <a:pt x="263227" y="576182"/>
                  <a:pt x="281018" y="616422"/>
                  <a:pt x="301953" y="648854"/>
                </a:cubicBezTo>
                <a:cubicBezTo>
                  <a:pt x="322889" y="681286"/>
                  <a:pt x="346890" y="706069"/>
                  <a:pt x="373958" y="723203"/>
                </a:cubicBezTo>
                <a:cubicBezTo>
                  <a:pt x="401026" y="740337"/>
                  <a:pt x="430783" y="748903"/>
                  <a:pt x="463227" y="748903"/>
                </a:cubicBezTo>
                <a:lnTo>
                  <a:pt x="471264" y="748903"/>
                </a:lnTo>
                <a:cubicBezTo>
                  <a:pt x="486531" y="747576"/>
                  <a:pt x="502853" y="743778"/>
                  <a:pt x="520228" y="737509"/>
                </a:cubicBezTo>
                <a:cubicBezTo>
                  <a:pt x="537604" y="731239"/>
                  <a:pt x="553122" y="722722"/>
                  <a:pt x="566784" y="711957"/>
                </a:cubicBezTo>
                <a:cubicBezTo>
                  <a:pt x="580445" y="701192"/>
                  <a:pt x="591545" y="687999"/>
                  <a:pt x="600084" y="672378"/>
                </a:cubicBezTo>
                <a:cubicBezTo>
                  <a:pt x="608623" y="656757"/>
                  <a:pt x="612893" y="638715"/>
                  <a:pt x="612893" y="618251"/>
                </a:cubicBezTo>
                <a:cubicBezTo>
                  <a:pt x="612893" y="607585"/>
                  <a:pt x="610682" y="597151"/>
                  <a:pt x="606260" y="586951"/>
                </a:cubicBezTo>
                <a:cubicBezTo>
                  <a:pt x="601839" y="576750"/>
                  <a:pt x="598983" y="568952"/>
                  <a:pt x="597693" y="563557"/>
                </a:cubicBezTo>
                <a:cubicBezTo>
                  <a:pt x="592857" y="573230"/>
                  <a:pt x="583772" y="582510"/>
                  <a:pt x="570439" y="591397"/>
                </a:cubicBezTo>
                <a:cubicBezTo>
                  <a:pt x="557107" y="600283"/>
                  <a:pt x="543464" y="608109"/>
                  <a:pt x="529512" y="614874"/>
                </a:cubicBezTo>
                <a:cubicBezTo>
                  <a:pt x="515559" y="621640"/>
                  <a:pt x="502037" y="626657"/>
                  <a:pt x="488947" y="629925"/>
                </a:cubicBezTo>
                <a:cubicBezTo>
                  <a:pt x="475856" y="633193"/>
                  <a:pt x="463475" y="634827"/>
                  <a:pt x="451805" y="634827"/>
                </a:cubicBezTo>
                <a:cubicBezTo>
                  <a:pt x="434169" y="634827"/>
                  <a:pt x="419283" y="630334"/>
                  <a:pt x="407147" y="621348"/>
                </a:cubicBezTo>
                <a:cubicBezTo>
                  <a:pt x="395011" y="612363"/>
                  <a:pt x="385313" y="602103"/>
                  <a:pt x="378051" y="590569"/>
                </a:cubicBezTo>
                <a:cubicBezTo>
                  <a:pt x="370789" y="579035"/>
                  <a:pt x="365450" y="567507"/>
                  <a:pt x="362033" y="555985"/>
                </a:cubicBezTo>
                <a:cubicBezTo>
                  <a:pt x="358617" y="544463"/>
                  <a:pt x="356908" y="535614"/>
                  <a:pt x="356908" y="529438"/>
                </a:cubicBezTo>
                <a:lnTo>
                  <a:pt x="356908" y="332185"/>
                </a:lnTo>
                <a:lnTo>
                  <a:pt x="75689" y="332185"/>
                </a:lnTo>
                <a:close/>
              </a:path>
            </a:pathLst>
          </a:custGeom>
          <a:solidFill>
            <a:srgbClr val="7030A0"/>
          </a:solidFill>
          <a:ln>
            <a:solidFill>
              <a:srgbClr val="002060"/>
            </a:solidFill>
          </a:ln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E1487E-CBAC-0A3B-031E-9FDD7E837E33}"/>
              </a:ext>
            </a:extLst>
          </p:cNvPr>
          <p:cNvSpPr txBox="1"/>
          <p:nvPr/>
        </p:nvSpPr>
        <p:spPr>
          <a:xfrm>
            <a:off x="3506221" y="4781692"/>
            <a:ext cx="1165781" cy="1367996"/>
          </a:xfrm>
          <a:custGeom>
            <a:avLst/>
            <a:gdLst/>
            <a:ahLst/>
            <a:cxnLst/>
            <a:rect l="l" t="t" r="r" b="b"/>
            <a:pathLst>
              <a:path w="656034" h="937022">
                <a:moveTo>
                  <a:pt x="203206" y="0"/>
                </a:moveTo>
                <a:lnTo>
                  <a:pt x="265640" y="29691"/>
                </a:lnTo>
                <a:cubicBezTo>
                  <a:pt x="258384" y="41957"/>
                  <a:pt x="253770" y="51451"/>
                  <a:pt x="251798" y="58173"/>
                </a:cubicBezTo>
                <a:cubicBezTo>
                  <a:pt x="249826" y="64895"/>
                  <a:pt x="248840" y="71661"/>
                  <a:pt x="248840" y="78470"/>
                </a:cubicBezTo>
                <a:cubicBezTo>
                  <a:pt x="248840" y="86581"/>
                  <a:pt x="253817" y="94481"/>
                  <a:pt x="263770" y="102170"/>
                </a:cubicBezTo>
                <a:cubicBezTo>
                  <a:pt x="273722" y="109860"/>
                  <a:pt x="288738" y="117047"/>
                  <a:pt x="308818" y="123732"/>
                </a:cubicBezTo>
                <a:cubicBezTo>
                  <a:pt x="328898" y="130417"/>
                  <a:pt x="352974" y="136599"/>
                  <a:pt x="381046" y="142280"/>
                </a:cubicBezTo>
                <a:cubicBezTo>
                  <a:pt x="409119" y="147960"/>
                  <a:pt x="440407" y="153144"/>
                  <a:pt x="474910" y="157832"/>
                </a:cubicBezTo>
                <a:cubicBezTo>
                  <a:pt x="539700" y="166849"/>
                  <a:pt x="586085" y="185533"/>
                  <a:pt x="614065" y="213885"/>
                </a:cubicBezTo>
                <a:cubicBezTo>
                  <a:pt x="642044" y="242236"/>
                  <a:pt x="656034" y="280789"/>
                  <a:pt x="656034" y="329543"/>
                </a:cubicBezTo>
                <a:cubicBezTo>
                  <a:pt x="656034" y="363674"/>
                  <a:pt x="648035" y="392779"/>
                  <a:pt x="632036" y="416858"/>
                </a:cubicBezTo>
                <a:cubicBezTo>
                  <a:pt x="616037" y="440937"/>
                  <a:pt x="589111" y="462465"/>
                  <a:pt x="551259" y="481440"/>
                </a:cubicBezTo>
                <a:lnTo>
                  <a:pt x="551259" y="937022"/>
                </a:lnTo>
                <a:lnTo>
                  <a:pt x="488156" y="901917"/>
                </a:lnTo>
                <a:cubicBezTo>
                  <a:pt x="488156" y="879035"/>
                  <a:pt x="485527" y="862521"/>
                  <a:pt x="480268" y="852376"/>
                </a:cubicBezTo>
                <a:cubicBezTo>
                  <a:pt x="475010" y="842231"/>
                  <a:pt x="467900" y="834513"/>
                  <a:pt x="458939" y="829224"/>
                </a:cubicBezTo>
                <a:cubicBezTo>
                  <a:pt x="449979" y="823934"/>
                  <a:pt x="438910" y="820378"/>
                  <a:pt x="425732" y="818555"/>
                </a:cubicBezTo>
                <a:cubicBezTo>
                  <a:pt x="412554" y="816731"/>
                  <a:pt x="399089" y="815820"/>
                  <a:pt x="385334" y="815820"/>
                </a:cubicBezTo>
                <a:cubicBezTo>
                  <a:pt x="376008" y="815820"/>
                  <a:pt x="366194" y="816372"/>
                  <a:pt x="355894" y="817476"/>
                </a:cubicBezTo>
                <a:cubicBezTo>
                  <a:pt x="345594" y="818579"/>
                  <a:pt x="334100" y="819968"/>
                  <a:pt x="321412" y="821643"/>
                </a:cubicBezTo>
                <a:cubicBezTo>
                  <a:pt x="310436" y="823106"/>
                  <a:pt x="298639" y="824446"/>
                  <a:pt x="286020" y="825661"/>
                </a:cubicBezTo>
                <a:cubicBezTo>
                  <a:pt x="273400" y="826877"/>
                  <a:pt x="260070" y="827484"/>
                  <a:pt x="246032" y="827484"/>
                </a:cubicBezTo>
                <a:cubicBezTo>
                  <a:pt x="211776" y="827484"/>
                  <a:pt x="179688" y="822551"/>
                  <a:pt x="149768" y="812685"/>
                </a:cubicBezTo>
                <a:cubicBezTo>
                  <a:pt x="119846" y="802819"/>
                  <a:pt x="93750" y="787332"/>
                  <a:pt x="71474" y="766223"/>
                </a:cubicBezTo>
                <a:cubicBezTo>
                  <a:pt x="49200" y="745114"/>
                  <a:pt x="31719" y="718437"/>
                  <a:pt x="19031" y="686191"/>
                </a:cubicBezTo>
                <a:cubicBezTo>
                  <a:pt x="6344" y="653944"/>
                  <a:pt x="0" y="615181"/>
                  <a:pt x="0" y="569900"/>
                </a:cubicBezTo>
                <a:cubicBezTo>
                  <a:pt x="0" y="554769"/>
                  <a:pt x="1209" y="539307"/>
                  <a:pt x="3628" y="523512"/>
                </a:cubicBezTo>
                <a:cubicBezTo>
                  <a:pt x="6046" y="507718"/>
                  <a:pt x="13122" y="489248"/>
                  <a:pt x="24854" y="468102"/>
                </a:cubicBezTo>
                <a:lnTo>
                  <a:pt x="91362" y="495337"/>
                </a:lnTo>
                <a:cubicBezTo>
                  <a:pt x="80460" y="523912"/>
                  <a:pt x="75009" y="550707"/>
                  <a:pt x="75009" y="575723"/>
                </a:cubicBezTo>
                <a:cubicBezTo>
                  <a:pt x="75009" y="596038"/>
                  <a:pt x="77546" y="614868"/>
                  <a:pt x="82618" y="632213"/>
                </a:cubicBezTo>
                <a:cubicBezTo>
                  <a:pt x="87690" y="649557"/>
                  <a:pt x="95144" y="664359"/>
                  <a:pt x="104980" y="676619"/>
                </a:cubicBezTo>
                <a:cubicBezTo>
                  <a:pt x="114814" y="688879"/>
                  <a:pt x="127003" y="698633"/>
                  <a:pt x="141544" y="705882"/>
                </a:cubicBezTo>
                <a:cubicBezTo>
                  <a:pt x="156086" y="713132"/>
                  <a:pt x="173626" y="716756"/>
                  <a:pt x="194164" y="716756"/>
                </a:cubicBezTo>
                <a:cubicBezTo>
                  <a:pt x="218002" y="716756"/>
                  <a:pt x="240717" y="716217"/>
                  <a:pt x="262310" y="715138"/>
                </a:cubicBezTo>
                <a:cubicBezTo>
                  <a:pt x="283902" y="714059"/>
                  <a:pt x="309004" y="711485"/>
                  <a:pt x="337616" y="707417"/>
                </a:cubicBezTo>
                <a:cubicBezTo>
                  <a:pt x="370284" y="707417"/>
                  <a:pt x="397938" y="712874"/>
                  <a:pt x="420579" y="723788"/>
                </a:cubicBezTo>
                <a:cubicBezTo>
                  <a:pt x="443219" y="734702"/>
                  <a:pt x="457807" y="747235"/>
                  <a:pt x="464344" y="761386"/>
                </a:cubicBezTo>
                <a:lnTo>
                  <a:pt x="464344" y="364666"/>
                </a:lnTo>
                <a:cubicBezTo>
                  <a:pt x="464344" y="355253"/>
                  <a:pt x="462781" y="347684"/>
                  <a:pt x="459655" y="341960"/>
                </a:cubicBezTo>
                <a:cubicBezTo>
                  <a:pt x="456530" y="336237"/>
                  <a:pt x="450757" y="333375"/>
                  <a:pt x="442336" y="333375"/>
                </a:cubicBezTo>
                <a:cubicBezTo>
                  <a:pt x="429623" y="333375"/>
                  <a:pt x="414455" y="337523"/>
                  <a:pt x="396831" y="345821"/>
                </a:cubicBezTo>
                <a:cubicBezTo>
                  <a:pt x="379207" y="354118"/>
                  <a:pt x="362480" y="365097"/>
                  <a:pt x="346648" y="378758"/>
                </a:cubicBezTo>
                <a:cubicBezTo>
                  <a:pt x="330817" y="392419"/>
                  <a:pt x="317503" y="408096"/>
                  <a:pt x="306706" y="425788"/>
                </a:cubicBezTo>
                <a:lnTo>
                  <a:pt x="291687" y="475937"/>
                </a:lnTo>
                <a:lnTo>
                  <a:pt x="293428" y="475324"/>
                </a:lnTo>
                <a:cubicBezTo>
                  <a:pt x="298467" y="474354"/>
                  <a:pt x="304404" y="473869"/>
                  <a:pt x="311236" y="473869"/>
                </a:cubicBezTo>
                <a:cubicBezTo>
                  <a:pt x="340208" y="473869"/>
                  <a:pt x="362849" y="483360"/>
                  <a:pt x="379158" y="502341"/>
                </a:cubicBezTo>
                <a:cubicBezTo>
                  <a:pt x="395467" y="521323"/>
                  <a:pt x="403622" y="540618"/>
                  <a:pt x="403622" y="560226"/>
                </a:cubicBezTo>
                <a:cubicBezTo>
                  <a:pt x="403622" y="570458"/>
                  <a:pt x="400927" y="580941"/>
                  <a:pt x="395538" y="591675"/>
                </a:cubicBezTo>
                <a:cubicBezTo>
                  <a:pt x="390150" y="602410"/>
                  <a:pt x="383096" y="612111"/>
                  <a:pt x="374377" y="620781"/>
                </a:cubicBezTo>
                <a:cubicBezTo>
                  <a:pt x="365658" y="629450"/>
                  <a:pt x="355836" y="636501"/>
                  <a:pt x="344909" y="641933"/>
                </a:cubicBezTo>
                <a:cubicBezTo>
                  <a:pt x="333982" y="647365"/>
                  <a:pt x="322684" y="650081"/>
                  <a:pt x="311014" y="650081"/>
                </a:cubicBezTo>
                <a:cubicBezTo>
                  <a:pt x="298735" y="650081"/>
                  <a:pt x="285220" y="647976"/>
                  <a:pt x="270467" y="643765"/>
                </a:cubicBezTo>
                <a:cubicBezTo>
                  <a:pt x="255714" y="639555"/>
                  <a:pt x="241792" y="632216"/>
                  <a:pt x="228702" y="621748"/>
                </a:cubicBezTo>
                <a:cubicBezTo>
                  <a:pt x="215612" y="611280"/>
                  <a:pt x="204582" y="597306"/>
                  <a:pt x="195616" y="579825"/>
                </a:cubicBezTo>
                <a:cubicBezTo>
                  <a:pt x="186649" y="562344"/>
                  <a:pt x="182166" y="540122"/>
                  <a:pt x="182166" y="513159"/>
                </a:cubicBezTo>
                <a:cubicBezTo>
                  <a:pt x="182166" y="476808"/>
                  <a:pt x="191176" y="442686"/>
                  <a:pt x="209196" y="410793"/>
                </a:cubicBezTo>
                <a:cubicBezTo>
                  <a:pt x="227216" y="378901"/>
                  <a:pt x="248927" y="351284"/>
                  <a:pt x="274327" y="327943"/>
                </a:cubicBezTo>
                <a:cubicBezTo>
                  <a:pt x="299728" y="304601"/>
                  <a:pt x="327182" y="286178"/>
                  <a:pt x="356694" y="272672"/>
                </a:cubicBezTo>
                <a:cubicBezTo>
                  <a:pt x="386206" y="259165"/>
                  <a:pt x="412365" y="252412"/>
                  <a:pt x="435173" y="252412"/>
                </a:cubicBezTo>
                <a:cubicBezTo>
                  <a:pt x="451693" y="252412"/>
                  <a:pt x="466960" y="256561"/>
                  <a:pt x="480975" y="264858"/>
                </a:cubicBezTo>
                <a:cubicBezTo>
                  <a:pt x="494990" y="273155"/>
                  <a:pt x="507172" y="282897"/>
                  <a:pt x="517522" y="294084"/>
                </a:cubicBezTo>
                <a:cubicBezTo>
                  <a:pt x="527872" y="305271"/>
                  <a:pt x="536082" y="316920"/>
                  <a:pt x="542153" y="329031"/>
                </a:cubicBezTo>
                <a:cubicBezTo>
                  <a:pt x="548224" y="341142"/>
                  <a:pt x="551259" y="351482"/>
                  <a:pt x="551259" y="360052"/>
                </a:cubicBezTo>
                <a:lnTo>
                  <a:pt x="551259" y="383158"/>
                </a:lnTo>
                <a:cubicBezTo>
                  <a:pt x="549771" y="382674"/>
                  <a:pt x="551833" y="380557"/>
                  <a:pt x="557445" y="376805"/>
                </a:cubicBezTo>
                <a:cubicBezTo>
                  <a:pt x="563057" y="373053"/>
                  <a:pt x="567730" y="368532"/>
                  <a:pt x="571463" y="363243"/>
                </a:cubicBezTo>
                <a:cubicBezTo>
                  <a:pt x="575195" y="357953"/>
                  <a:pt x="577921" y="351873"/>
                  <a:pt x="579639" y="345002"/>
                </a:cubicBezTo>
                <a:cubicBezTo>
                  <a:pt x="581357" y="338131"/>
                  <a:pt x="582215" y="331862"/>
                  <a:pt x="582215" y="326194"/>
                </a:cubicBezTo>
                <a:cubicBezTo>
                  <a:pt x="582215" y="305978"/>
                  <a:pt x="570879" y="289427"/>
                  <a:pt x="548208" y="276541"/>
                </a:cubicBezTo>
                <a:cubicBezTo>
                  <a:pt x="525537" y="263655"/>
                  <a:pt x="486792" y="253032"/>
                  <a:pt x="431973" y="244673"/>
                </a:cubicBezTo>
                <a:cubicBezTo>
                  <a:pt x="385341" y="237579"/>
                  <a:pt x="346134" y="230060"/>
                  <a:pt x="314352" y="222117"/>
                </a:cubicBezTo>
                <a:cubicBezTo>
                  <a:pt x="282572" y="214173"/>
                  <a:pt x="256328" y="203870"/>
                  <a:pt x="235622" y="191207"/>
                </a:cubicBezTo>
                <a:cubicBezTo>
                  <a:pt x="214917" y="178544"/>
                  <a:pt x="200037" y="162961"/>
                  <a:pt x="190984" y="144456"/>
                </a:cubicBezTo>
                <a:cubicBezTo>
                  <a:pt x="181930" y="125952"/>
                  <a:pt x="177403" y="102803"/>
                  <a:pt x="177403" y="75009"/>
                </a:cubicBezTo>
                <a:cubicBezTo>
                  <a:pt x="177403" y="63314"/>
                  <a:pt x="179276" y="51448"/>
                  <a:pt x="183021" y="39411"/>
                </a:cubicBezTo>
                <a:cubicBezTo>
                  <a:pt x="186767" y="27375"/>
                  <a:pt x="193495" y="14238"/>
                  <a:pt x="203206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8A07C0-1081-19BB-FCF3-04DFBD8F1CFB}"/>
              </a:ext>
            </a:extLst>
          </p:cNvPr>
          <p:cNvSpPr txBox="1"/>
          <p:nvPr/>
        </p:nvSpPr>
        <p:spPr>
          <a:xfrm>
            <a:off x="7560297" y="4773099"/>
            <a:ext cx="1124953" cy="1265439"/>
          </a:xfrm>
          <a:custGeom>
            <a:avLst/>
            <a:gdLst/>
            <a:ahLst/>
            <a:cxnLst/>
            <a:rect l="l" t="t" r="r" b="b"/>
            <a:pathLst>
              <a:path w="633059" h="866775">
                <a:moveTo>
                  <a:pt x="140513" y="0"/>
                </a:moveTo>
                <a:lnTo>
                  <a:pt x="204081" y="33021"/>
                </a:lnTo>
                <a:cubicBezTo>
                  <a:pt x="192411" y="51885"/>
                  <a:pt x="186575" y="67388"/>
                  <a:pt x="186575" y="79530"/>
                </a:cubicBezTo>
                <a:cubicBezTo>
                  <a:pt x="186575" y="83635"/>
                  <a:pt x="186947" y="87306"/>
                  <a:pt x="187691" y="90543"/>
                </a:cubicBezTo>
                <a:cubicBezTo>
                  <a:pt x="188435" y="93780"/>
                  <a:pt x="190646" y="96840"/>
                  <a:pt x="194323" y="99724"/>
                </a:cubicBezTo>
                <a:cubicBezTo>
                  <a:pt x="198001" y="102608"/>
                  <a:pt x="204611" y="105361"/>
                  <a:pt x="214155" y="107984"/>
                </a:cubicBezTo>
                <a:cubicBezTo>
                  <a:pt x="223698" y="110607"/>
                  <a:pt x="235571" y="111919"/>
                  <a:pt x="249771" y="111919"/>
                </a:cubicBezTo>
                <a:cubicBezTo>
                  <a:pt x="324358" y="113643"/>
                  <a:pt x="386606" y="122551"/>
                  <a:pt x="436513" y="138643"/>
                </a:cubicBezTo>
                <a:cubicBezTo>
                  <a:pt x="486421" y="154735"/>
                  <a:pt x="529395" y="179598"/>
                  <a:pt x="565435" y="213233"/>
                </a:cubicBezTo>
                <a:cubicBezTo>
                  <a:pt x="582129" y="228253"/>
                  <a:pt x="597573" y="246825"/>
                  <a:pt x="611768" y="268951"/>
                </a:cubicBezTo>
                <a:cubicBezTo>
                  <a:pt x="625962" y="291077"/>
                  <a:pt x="633059" y="319044"/>
                  <a:pt x="633059" y="352853"/>
                </a:cubicBezTo>
                <a:cubicBezTo>
                  <a:pt x="633059" y="382544"/>
                  <a:pt x="624381" y="413944"/>
                  <a:pt x="607024" y="447052"/>
                </a:cubicBezTo>
                <a:cubicBezTo>
                  <a:pt x="589667" y="480160"/>
                  <a:pt x="559060" y="508738"/>
                  <a:pt x="515206" y="532786"/>
                </a:cubicBezTo>
                <a:cubicBezTo>
                  <a:pt x="526418" y="537102"/>
                  <a:pt x="539338" y="550754"/>
                  <a:pt x="553966" y="573742"/>
                </a:cubicBezTo>
                <a:cubicBezTo>
                  <a:pt x="568595" y="596729"/>
                  <a:pt x="575909" y="622374"/>
                  <a:pt x="575909" y="650676"/>
                </a:cubicBezTo>
                <a:cubicBezTo>
                  <a:pt x="575909" y="681583"/>
                  <a:pt x="570151" y="710214"/>
                  <a:pt x="558636" y="736569"/>
                </a:cubicBezTo>
                <a:cubicBezTo>
                  <a:pt x="547120" y="762924"/>
                  <a:pt x="531648" y="785617"/>
                  <a:pt x="512220" y="804648"/>
                </a:cubicBezTo>
                <a:cubicBezTo>
                  <a:pt x="492792" y="823680"/>
                  <a:pt x="470427" y="838792"/>
                  <a:pt x="445127" y="849985"/>
                </a:cubicBezTo>
                <a:cubicBezTo>
                  <a:pt x="419826" y="861178"/>
                  <a:pt x="393712" y="866775"/>
                  <a:pt x="366787" y="866775"/>
                </a:cubicBezTo>
                <a:cubicBezTo>
                  <a:pt x="310368" y="866775"/>
                  <a:pt x="260874" y="850574"/>
                  <a:pt x="218303" y="818173"/>
                </a:cubicBezTo>
                <a:cubicBezTo>
                  <a:pt x="175733" y="785772"/>
                  <a:pt x="139517" y="745105"/>
                  <a:pt x="109659" y="696171"/>
                </a:cubicBezTo>
                <a:cubicBezTo>
                  <a:pt x="79800" y="647238"/>
                  <a:pt x="56038" y="594531"/>
                  <a:pt x="38370" y="538051"/>
                </a:cubicBezTo>
                <a:cubicBezTo>
                  <a:pt x="20702" y="481571"/>
                  <a:pt x="7913" y="423044"/>
                  <a:pt x="0" y="362471"/>
                </a:cubicBezTo>
                <a:lnTo>
                  <a:pt x="68833" y="386172"/>
                </a:lnTo>
                <a:cubicBezTo>
                  <a:pt x="86730" y="459370"/>
                  <a:pt x="106198" y="519119"/>
                  <a:pt x="127239" y="565417"/>
                </a:cubicBezTo>
                <a:cubicBezTo>
                  <a:pt x="148280" y="611714"/>
                  <a:pt x="170511" y="648438"/>
                  <a:pt x="193933" y="675587"/>
                </a:cubicBezTo>
                <a:cubicBezTo>
                  <a:pt x="217354" y="702735"/>
                  <a:pt x="241598" y="721940"/>
                  <a:pt x="266663" y="733202"/>
                </a:cubicBezTo>
                <a:cubicBezTo>
                  <a:pt x="291728" y="744463"/>
                  <a:pt x="317711" y="750094"/>
                  <a:pt x="344612" y="750094"/>
                </a:cubicBezTo>
                <a:cubicBezTo>
                  <a:pt x="360549" y="750094"/>
                  <a:pt x="377425" y="747006"/>
                  <a:pt x="395241" y="740829"/>
                </a:cubicBezTo>
                <a:cubicBezTo>
                  <a:pt x="413058" y="734653"/>
                  <a:pt x="429617" y="726278"/>
                  <a:pt x="444922" y="715705"/>
                </a:cubicBezTo>
                <a:cubicBezTo>
                  <a:pt x="460227" y="705132"/>
                  <a:pt x="472589" y="693052"/>
                  <a:pt x="482008" y="679465"/>
                </a:cubicBezTo>
                <a:cubicBezTo>
                  <a:pt x="491427" y="665879"/>
                  <a:pt x="496137" y="651780"/>
                  <a:pt x="496137" y="637170"/>
                </a:cubicBezTo>
                <a:cubicBezTo>
                  <a:pt x="496137" y="627372"/>
                  <a:pt x="494385" y="620052"/>
                  <a:pt x="490882" y="615209"/>
                </a:cubicBezTo>
                <a:cubicBezTo>
                  <a:pt x="487379" y="610366"/>
                  <a:pt x="483493" y="606481"/>
                  <a:pt x="479227" y="603554"/>
                </a:cubicBezTo>
                <a:cubicBezTo>
                  <a:pt x="476697" y="612545"/>
                  <a:pt x="469677" y="623937"/>
                  <a:pt x="458168" y="637728"/>
                </a:cubicBezTo>
                <a:cubicBezTo>
                  <a:pt x="446658" y="651520"/>
                  <a:pt x="428625" y="658416"/>
                  <a:pt x="404069" y="658416"/>
                </a:cubicBezTo>
                <a:cubicBezTo>
                  <a:pt x="387511" y="658416"/>
                  <a:pt x="373453" y="655963"/>
                  <a:pt x="361894" y="651058"/>
                </a:cubicBezTo>
                <a:cubicBezTo>
                  <a:pt x="350336" y="646153"/>
                  <a:pt x="340653" y="639555"/>
                  <a:pt x="332845" y="631264"/>
                </a:cubicBezTo>
                <a:cubicBezTo>
                  <a:pt x="325037" y="622973"/>
                  <a:pt x="319345" y="613668"/>
                  <a:pt x="315767" y="603349"/>
                </a:cubicBezTo>
                <a:cubicBezTo>
                  <a:pt x="312189" y="593030"/>
                  <a:pt x="310400" y="582805"/>
                  <a:pt x="310400" y="572672"/>
                </a:cubicBezTo>
                <a:lnTo>
                  <a:pt x="310400" y="567984"/>
                </a:lnTo>
                <a:cubicBezTo>
                  <a:pt x="310400" y="558757"/>
                  <a:pt x="312210" y="549343"/>
                  <a:pt x="315832" y="539744"/>
                </a:cubicBezTo>
                <a:cubicBezTo>
                  <a:pt x="319454" y="530144"/>
                  <a:pt x="325097" y="521258"/>
                  <a:pt x="332761" y="513085"/>
                </a:cubicBezTo>
                <a:cubicBezTo>
                  <a:pt x="340426" y="504912"/>
                  <a:pt x="349631" y="498118"/>
                  <a:pt x="360378" y="492705"/>
                </a:cubicBezTo>
                <a:cubicBezTo>
                  <a:pt x="371125" y="487291"/>
                  <a:pt x="383642" y="484584"/>
                  <a:pt x="397929" y="484584"/>
                </a:cubicBezTo>
                <a:lnTo>
                  <a:pt x="400255" y="484584"/>
                </a:lnTo>
                <a:cubicBezTo>
                  <a:pt x="404720" y="484584"/>
                  <a:pt x="407147" y="484783"/>
                  <a:pt x="407538" y="485180"/>
                </a:cubicBezTo>
                <a:cubicBezTo>
                  <a:pt x="407929" y="485577"/>
                  <a:pt x="407361" y="485775"/>
                  <a:pt x="405836" y="485775"/>
                </a:cubicBezTo>
                <a:lnTo>
                  <a:pt x="430951" y="490444"/>
                </a:lnTo>
                <a:cubicBezTo>
                  <a:pt x="428569" y="491337"/>
                  <a:pt x="429373" y="489282"/>
                  <a:pt x="433360" y="484277"/>
                </a:cubicBezTo>
                <a:cubicBezTo>
                  <a:pt x="437347" y="479273"/>
                  <a:pt x="441480" y="473025"/>
                  <a:pt x="445759" y="465534"/>
                </a:cubicBezTo>
                <a:cubicBezTo>
                  <a:pt x="450038" y="458043"/>
                  <a:pt x="453948" y="449861"/>
                  <a:pt x="457489" y="440987"/>
                </a:cubicBezTo>
                <a:cubicBezTo>
                  <a:pt x="461029" y="432113"/>
                  <a:pt x="462800" y="423819"/>
                  <a:pt x="462800" y="416105"/>
                </a:cubicBezTo>
                <a:cubicBezTo>
                  <a:pt x="462800" y="394971"/>
                  <a:pt x="455269" y="377884"/>
                  <a:pt x="440206" y="364843"/>
                </a:cubicBezTo>
                <a:cubicBezTo>
                  <a:pt x="425143" y="351802"/>
                  <a:pt x="405525" y="345281"/>
                  <a:pt x="381354" y="345281"/>
                </a:cubicBezTo>
                <a:cubicBezTo>
                  <a:pt x="361522" y="345281"/>
                  <a:pt x="343077" y="350803"/>
                  <a:pt x="326018" y="361848"/>
                </a:cubicBezTo>
                <a:cubicBezTo>
                  <a:pt x="308958" y="372892"/>
                  <a:pt x="294035" y="383821"/>
                  <a:pt x="281248" y="394636"/>
                </a:cubicBezTo>
                <a:cubicBezTo>
                  <a:pt x="286284" y="396472"/>
                  <a:pt x="292600" y="402313"/>
                  <a:pt x="300196" y="412161"/>
                </a:cubicBezTo>
                <a:cubicBezTo>
                  <a:pt x="307792" y="422008"/>
                  <a:pt x="311591" y="435918"/>
                  <a:pt x="311591" y="453889"/>
                </a:cubicBezTo>
                <a:cubicBezTo>
                  <a:pt x="311591" y="479537"/>
                  <a:pt x="302004" y="501780"/>
                  <a:pt x="282829" y="520619"/>
                </a:cubicBezTo>
                <a:cubicBezTo>
                  <a:pt x="263655" y="539458"/>
                  <a:pt x="239403" y="548878"/>
                  <a:pt x="210071" y="548878"/>
                </a:cubicBezTo>
                <a:cubicBezTo>
                  <a:pt x="185639" y="548878"/>
                  <a:pt x="166684" y="539167"/>
                  <a:pt x="153209" y="519745"/>
                </a:cubicBezTo>
                <a:cubicBezTo>
                  <a:pt x="139735" y="500323"/>
                  <a:pt x="132997" y="480721"/>
                  <a:pt x="132997" y="460939"/>
                </a:cubicBezTo>
                <a:cubicBezTo>
                  <a:pt x="132997" y="441207"/>
                  <a:pt x="137905" y="419646"/>
                  <a:pt x="147721" y="396255"/>
                </a:cubicBezTo>
                <a:cubicBezTo>
                  <a:pt x="157538" y="372864"/>
                  <a:pt x="171937" y="351023"/>
                  <a:pt x="190919" y="330733"/>
                </a:cubicBezTo>
                <a:cubicBezTo>
                  <a:pt x="209900" y="310443"/>
                  <a:pt x="233316" y="293309"/>
                  <a:pt x="261166" y="279332"/>
                </a:cubicBezTo>
                <a:cubicBezTo>
                  <a:pt x="289015" y="265354"/>
                  <a:pt x="320967" y="258366"/>
                  <a:pt x="357020" y="258366"/>
                </a:cubicBezTo>
                <a:cubicBezTo>
                  <a:pt x="383971" y="258366"/>
                  <a:pt x="408958" y="262359"/>
                  <a:pt x="431983" y="270346"/>
                </a:cubicBezTo>
                <a:cubicBezTo>
                  <a:pt x="455009" y="278333"/>
                  <a:pt x="474994" y="289548"/>
                  <a:pt x="491942" y="303991"/>
                </a:cubicBezTo>
                <a:cubicBezTo>
                  <a:pt x="508890" y="318433"/>
                  <a:pt x="521963" y="335517"/>
                  <a:pt x="531159" y="355243"/>
                </a:cubicBezTo>
                <a:cubicBezTo>
                  <a:pt x="535756" y="365106"/>
                  <a:pt x="539205" y="375531"/>
                  <a:pt x="541504" y="386518"/>
                </a:cubicBezTo>
                <a:lnTo>
                  <a:pt x="542916" y="400699"/>
                </a:lnTo>
                <a:lnTo>
                  <a:pt x="547334" y="368554"/>
                </a:lnTo>
                <a:cubicBezTo>
                  <a:pt x="547334" y="359153"/>
                  <a:pt x="545074" y="347830"/>
                  <a:pt x="540553" y="334584"/>
                </a:cubicBezTo>
                <a:cubicBezTo>
                  <a:pt x="536033" y="321338"/>
                  <a:pt x="522833" y="305277"/>
                  <a:pt x="500956" y="286401"/>
                </a:cubicBezTo>
                <a:cubicBezTo>
                  <a:pt x="489124" y="274544"/>
                  <a:pt x="473921" y="264607"/>
                  <a:pt x="455349" y="256589"/>
                </a:cubicBezTo>
                <a:cubicBezTo>
                  <a:pt x="436777" y="248571"/>
                  <a:pt x="416276" y="241852"/>
                  <a:pt x="393846" y="236432"/>
                </a:cubicBezTo>
                <a:cubicBezTo>
                  <a:pt x="371416" y="231012"/>
                  <a:pt x="347957" y="226721"/>
                  <a:pt x="323469" y="223558"/>
                </a:cubicBezTo>
                <a:cubicBezTo>
                  <a:pt x="298981" y="220396"/>
                  <a:pt x="276312" y="217692"/>
                  <a:pt x="255464" y="215447"/>
                </a:cubicBezTo>
                <a:cubicBezTo>
                  <a:pt x="229618" y="213041"/>
                  <a:pt x="207861" y="206992"/>
                  <a:pt x="190193" y="197299"/>
                </a:cubicBezTo>
                <a:cubicBezTo>
                  <a:pt x="172526" y="187607"/>
                  <a:pt x="158310" y="176079"/>
                  <a:pt x="147545" y="162716"/>
                </a:cubicBezTo>
                <a:cubicBezTo>
                  <a:pt x="136779" y="149352"/>
                  <a:pt x="129282" y="135049"/>
                  <a:pt x="125053" y="119807"/>
                </a:cubicBezTo>
                <a:cubicBezTo>
                  <a:pt x="120824" y="104564"/>
                  <a:pt x="118709" y="90035"/>
                  <a:pt x="118709" y="76218"/>
                </a:cubicBezTo>
                <a:cubicBezTo>
                  <a:pt x="118709" y="61559"/>
                  <a:pt x="120555" y="48022"/>
                  <a:pt x="124244" y="35607"/>
                </a:cubicBezTo>
                <a:cubicBezTo>
                  <a:pt x="127933" y="23192"/>
                  <a:pt x="133356" y="11323"/>
                  <a:pt x="140513" y="0"/>
                </a:cubicBezTo>
                <a:close/>
              </a:path>
            </a:pathLst>
          </a:custGeom>
          <a:solidFill>
            <a:srgbClr val="00B050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B1952B-EE64-575B-5AFE-C3180783CF2F}"/>
              </a:ext>
            </a:extLst>
          </p:cNvPr>
          <p:cNvSpPr txBox="1"/>
          <p:nvPr/>
        </p:nvSpPr>
        <p:spPr>
          <a:xfrm>
            <a:off x="3076825" y="1884970"/>
            <a:ext cx="1790325" cy="1221025"/>
          </a:xfrm>
          <a:custGeom>
            <a:avLst/>
            <a:gdLst/>
            <a:ahLst/>
            <a:cxnLst/>
            <a:rect l="l" t="t" r="r" b="b"/>
            <a:pathLst>
              <a:path w="1007492" h="800100">
                <a:moveTo>
                  <a:pt x="817922" y="0"/>
                </a:moveTo>
                <a:cubicBezTo>
                  <a:pt x="850007" y="11014"/>
                  <a:pt x="870260" y="26833"/>
                  <a:pt x="878681" y="47458"/>
                </a:cubicBezTo>
                <a:cubicBezTo>
                  <a:pt x="887102" y="68083"/>
                  <a:pt x="893235" y="86451"/>
                  <a:pt x="897080" y="102562"/>
                </a:cubicBezTo>
                <a:lnTo>
                  <a:pt x="900373" y="113110"/>
                </a:lnTo>
                <a:lnTo>
                  <a:pt x="956574" y="113110"/>
                </a:lnTo>
                <a:lnTo>
                  <a:pt x="1007492" y="192882"/>
                </a:lnTo>
                <a:lnTo>
                  <a:pt x="904763" y="192882"/>
                </a:lnTo>
                <a:lnTo>
                  <a:pt x="904763" y="800100"/>
                </a:lnTo>
                <a:lnTo>
                  <a:pt x="817848" y="737537"/>
                </a:lnTo>
                <a:lnTo>
                  <a:pt x="817848" y="272058"/>
                </a:lnTo>
                <a:cubicBezTo>
                  <a:pt x="817848" y="268524"/>
                  <a:pt x="816068" y="262468"/>
                  <a:pt x="812508" y="253892"/>
                </a:cubicBezTo>
                <a:cubicBezTo>
                  <a:pt x="808949" y="245316"/>
                  <a:pt x="804453" y="236671"/>
                  <a:pt x="799021" y="227959"/>
                </a:cubicBezTo>
                <a:cubicBezTo>
                  <a:pt x="793589" y="219246"/>
                  <a:pt x="787822" y="211482"/>
                  <a:pt x="781720" y="204667"/>
                </a:cubicBezTo>
                <a:cubicBezTo>
                  <a:pt x="775618" y="197852"/>
                  <a:pt x="771345" y="193923"/>
                  <a:pt x="768902" y="192882"/>
                </a:cubicBezTo>
                <a:lnTo>
                  <a:pt x="689260" y="192882"/>
                </a:lnTo>
                <a:lnTo>
                  <a:pt x="689260" y="798910"/>
                </a:lnTo>
                <a:lnTo>
                  <a:pt x="622585" y="760308"/>
                </a:lnTo>
                <a:cubicBezTo>
                  <a:pt x="622585" y="654503"/>
                  <a:pt x="596900" y="579047"/>
                  <a:pt x="545529" y="533940"/>
                </a:cubicBezTo>
                <a:cubicBezTo>
                  <a:pt x="532556" y="570887"/>
                  <a:pt x="510735" y="599282"/>
                  <a:pt x="480064" y="619125"/>
                </a:cubicBezTo>
                <a:cubicBezTo>
                  <a:pt x="449393" y="638969"/>
                  <a:pt x="413624" y="648891"/>
                  <a:pt x="372759" y="648891"/>
                </a:cubicBezTo>
                <a:cubicBezTo>
                  <a:pt x="323992" y="648891"/>
                  <a:pt x="281682" y="635428"/>
                  <a:pt x="245827" y="608503"/>
                </a:cubicBezTo>
                <a:cubicBezTo>
                  <a:pt x="209971" y="581577"/>
                  <a:pt x="179111" y="547598"/>
                  <a:pt x="153246" y="506565"/>
                </a:cubicBezTo>
                <a:cubicBezTo>
                  <a:pt x="127381" y="465532"/>
                  <a:pt x="105779" y="420353"/>
                  <a:pt x="88441" y="371029"/>
                </a:cubicBezTo>
                <a:cubicBezTo>
                  <a:pt x="71102" y="321705"/>
                  <a:pt x="57230" y="268462"/>
                  <a:pt x="46825" y="211299"/>
                </a:cubicBezTo>
                <a:lnTo>
                  <a:pt x="108309" y="232526"/>
                </a:lnTo>
                <a:cubicBezTo>
                  <a:pt x="125549" y="290804"/>
                  <a:pt x="144242" y="338947"/>
                  <a:pt x="164390" y="376954"/>
                </a:cubicBezTo>
                <a:cubicBezTo>
                  <a:pt x="184537" y="414961"/>
                  <a:pt x="205776" y="445874"/>
                  <a:pt x="228107" y="469693"/>
                </a:cubicBezTo>
                <a:cubicBezTo>
                  <a:pt x="250437" y="493511"/>
                  <a:pt x="273025" y="510679"/>
                  <a:pt x="295870" y="521197"/>
                </a:cubicBezTo>
                <a:cubicBezTo>
                  <a:pt x="318715" y="531714"/>
                  <a:pt x="340841" y="536972"/>
                  <a:pt x="362248" y="536972"/>
                </a:cubicBezTo>
                <a:cubicBezTo>
                  <a:pt x="384262" y="536972"/>
                  <a:pt x="403191" y="533630"/>
                  <a:pt x="419035" y="526945"/>
                </a:cubicBezTo>
                <a:cubicBezTo>
                  <a:pt x="434879" y="520260"/>
                  <a:pt x="448050" y="511492"/>
                  <a:pt x="458549" y="500640"/>
                </a:cubicBezTo>
                <a:cubicBezTo>
                  <a:pt x="469047" y="489788"/>
                  <a:pt x="476985" y="477016"/>
                  <a:pt x="482361" y="462326"/>
                </a:cubicBezTo>
                <a:cubicBezTo>
                  <a:pt x="487738" y="447635"/>
                  <a:pt x="490426" y="432526"/>
                  <a:pt x="490426" y="416998"/>
                </a:cubicBezTo>
                <a:cubicBezTo>
                  <a:pt x="490426" y="405303"/>
                  <a:pt x="488491" y="393859"/>
                  <a:pt x="484621" y="382665"/>
                </a:cubicBezTo>
                <a:cubicBezTo>
                  <a:pt x="480752" y="371472"/>
                  <a:pt x="475217" y="361612"/>
                  <a:pt x="468018" y="353086"/>
                </a:cubicBezTo>
                <a:cubicBezTo>
                  <a:pt x="460818" y="344559"/>
                  <a:pt x="452447" y="337754"/>
                  <a:pt x="442903" y="332669"/>
                </a:cubicBezTo>
                <a:cubicBezTo>
                  <a:pt x="438131" y="330126"/>
                  <a:pt x="433166" y="328219"/>
                  <a:pt x="428009" y="326948"/>
                </a:cubicBezTo>
                <a:lnTo>
                  <a:pt x="422990" y="326352"/>
                </a:lnTo>
                <a:lnTo>
                  <a:pt x="424993" y="330785"/>
                </a:lnTo>
                <a:cubicBezTo>
                  <a:pt x="426546" y="336834"/>
                  <a:pt x="427323" y="343775"/>
                  <a:pt x="427323" y="351607"/>
                </a:cubicBezTo>
                <a:cubicBezTo>
                  <a:pt x="427323" y="374564"/>
                  <a:pt x="419559" y="394727"/>
                  <a:pt x="404031" y="412096"/>
                </a:cubicBezTo>
                <a:cubicBezTo>
                  <a:pt x="388503" y="429466"/>
                  <a:pt x="366272" y="438150"/>
                  <a:pt x="337337" y="438150"/>
                </a:cubicBezTo>
                <a:cubicBezTo>
                  <a:pt x="311416" y="438150"/>
                  <a:pt x="288581" y="428678"/>
                  <a:pt x="268830" y="409734"/>
                </a:cubicBezTo>
                <a:cubicBezTo>
                  <a:pt x="249079" y="390789"/>
                  <a:pt x="239204" y="367054"/>
                  <a:pt x="239204" y="338529"/>
                </a:cubicBezTo>
                <a:cubicBezTo>
                  <a:pt x="239204" y="321847"/>
                  <a:pt x="242633" y="305994"/>
                  <a:pt x="249492" y="290969"/>
                </a:cubicBezTo>
                <a:cubicBezTo>
                  <a:pt x="256350" y="275943"/>
                  <a:pt x="266043" y="262806"/>
                  <a:pt x="278569" y="251557"/>
                </a:cubicBezTo>
                <a:cubicBezTo>
                  <a:pt x="291095" y="240308"/>
                  <a:pt x="305662" y="231487"/>
                  <a:pt x="322269" y="225094"/>
                </a:cubicBezTo>
                <a:cubicBezTo>
                  <a:pt x="338875" y="218700"/>
                  <a:pt x="356803" y="215504"/>
                  <a:pt x="376051" y="215504"/>
                </a:cubicBezTo>
                <a:cubicBezTo>
                  <a:pt x="393204" y="215504"/>
                  <a:pt x="411928" y="219525"/>
                  <a:pt x="432225" y="227568"/>
                </a:cubicBezTo>
                <a:cubicBezTo>
                  <a:pt x="452521" y="235611"/>
                  <a:pt x="471987" y="247926"/>
                  <a:pt x="490621" y="264514"/>
                </a:cubicBezTo>
                <a:cubicBezTo>
                  <a:pt x="509256" y="281103"/>
                  <a:pt x="526123" y="302869"/>
                  <a:pt x="541223" y="329813"/>
                </a:cubicBezTo>
                <a:cubicBezTo>
                  <a:pt x="556322" y="356757"/>
                  <a:pt x="566973" y="388107"/>
                  <a:pt x="573174" y="423863"/>
                </a:cubicBezTo>
                <a:cubicBezTo>
                  <a:pt x="574786" y="434380"/>
                  <a:pt x="577903" y="444448"/>
                  <a:pt x="582522" y="454066"/>
                </a:cubicBezTo>
                <a:cubicBezTo>
                  <a:pt x="587142" y="463684"/>
                  <a:pt x="592311" y="473125"/>
                  <a:pt x="598029" y="482390"/>
                </a:cubicBezTo>
                <a:lnTo>
                  <a:pt x="603535" y="491381"/>
                </a:lnTo>
                <a:lnTo>
                  <a:pt x="603535" y="192882"/>
                </a:lnTo>
                <a:lnTo>
                  <a:pt x="44034" y="192882"/>
                </a:lnTo>
                <a:lnTo>
                  <a:pt x="0" y="113110"/>
                </a:lnTo>
                <a:lnTo>
                  <a:pt x="784938" y="113110"/>
                </a:lnTo>
                <a:cubicBezTo>
                  <a:pt x="793713" y="119125"/>
                  <a:pt x="801296" y="124583"/>
                  <a:pt x="807688" y="129483"/>
                </a:cubicBezTo>
                <a:lnTo>
                  <a:pt x="817890" y="138004"/>
                </a:lnTo>
                <a:lnTo>
                  <a:pt x="817922" y="0"/>
                </a:lnTo>
                <a:close/>
              </a:path>
            </a:pathLst>
          </a:custGeom>
          <a:solidFill>
            <a:srgbClr val="C00000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7C81A2-9BB2-1032-D403-1F38CE6E1C50}"/>
              </a:ext>
            </a:extLst>
          </p:cNvPr>
          <p:cNvSpPr txBox="1"/>
          <p:nvPr/>
        </p:nvSpPr>
        <p:spPr>
          <a:xfrm>
            <a:off x="5409860" y="3499095"/>
            <a:ext cx="1082905" cy="1155613"/>
          </a:xfrm>
          <a:custGeom>
            <a:avLst/>
            <a:gdLst/>
            <a:ahLst/>
            <a:cxnLst/>
            <a:rect l="l" t="t" r="r" b="b"/>
            <a:pathLst>
              <a:path w="609396" h="757238">
                <a:moveTo>
                  <a:pt x="368889" y="0"/>
                </a:moveTo>
                <a:lnTo>
                  <a:pt x="455805" y="82935"/>
                </a:lnTo>
                <a:lnTo>
                  <a:pt x="455805" y="369113"/>
                </a:lnTo>
                <a:cubicBezTo>
                  <a:pt x="472585" y="383698"/>
                  <a:pt x="486919" y="398671"/>
                  <a:pt x="498807" y="414031"/>
                </a:cubicBezTo>
                <a:lnTo>
                  <a:pt x="522480" y="446114"/>
                </a:lnTo>
                <a:lnTo>
                  <a:pt x="522480" y="4763"/>
                </a:lnTo>
                <a:lnTo>
                  <a:pt x="609396" y="84051"/>
                </a:lnTo>
                <a:lnTo>
                  <a:pt x="609396" y="663811"/>
                </a:lnTo>
                <a:lnTo>
                  <a:pt x="543446" y="629971"/>
                </a:lnTo>
                <a:cubicBezTo>
                  <a:pt x="534479" y="592628"/>
                  <a:pt x="521699" y="560726"/>
                  <a:pt x="505104" y="534265"/>
                </a:cubicBezTo>
                <a:cubicBezTo>
                  <a:pt x="488510" y="507805"/>
                  <a:pt x="472077" y="489087"/>
                  <a:pt x="455805" y="478111"/>
                </a:cubicBezTo>
                <a:lnTo>
                  <a:pt x="455972" y="757238"/>
                </a:lnTo>
                <a:lnTo>
                  <a:pt x="393781" y="722096"/>
                </a:lnTo>
                <a:cubicBezTo>
                  <a:pt x="382458" y="685000"/>
                  <a:pt x="367547" y="652295"/>
                  <a:pt x="349049" y="623981"/>
                </a:cubicBezTo>
                <a:cubicBezTo>
                  <a:pt x="330550" y="595666"/>
                  <a:pt x="309538" y="571423"/>
                  <a:pt x="286011" y="551250"/>
                </a:cubicBezTo>
                <a:cubicBezTo>
                  <a:pt x="262484" y="531078"/>
                  <a:pt x="237201" y="514980"/>
                  <a:pt x="210164" y="502956"/>
                </a:cubicBezTo>
                <a:cubicBezTo>
                  <a:pt x="183127" y="490932"/>
                  <a:pt x="154515" y="483239"/>
                  <a:pt x="124327" y="479878"/>
                </a:cubicBezTo>
                <a:lnTo>
                  <a:pt x="54862" y="378898"/>
                </a:lnTo>
                <a:lnTo>
                  <a:pt x="336203" y="207802"/>
                </a:lnTo>
                <a:cubicBezTo>
                  <a:pt x="333251" y="209389"/>
                  <a:pt x="327559" y="207547"/>
                  <a:pt x="319125" y="202276"/>
                </a:cubicBezTo>
                <a:cubicBezTo>
                  <a:pt x="310691" y="197005"/>
                  <a:pt x="303597" y="192410"/>
                  <a:pt x="297842" y="188491"/>
                </a:cubicBezTo>
                <a:cubicBezTo>
                  <a:pt x="292311" y="195635"/>
                  <a:pt x="282826" y="203895"/>
                  <a:pt x="269388" y="213271"/>
                </a:cubicBezTo>
                <a:cubicBezTo>
                  <a:pt x="255950" y="222647"/>
                  <a:pt x="241734" y="231189"/>
                  <a:pt x="226740" y="238897"/>
                </a:cubicBezTo>
                <a:cubicBezTo>
                  <a:pt x="211745" y="246605"/>
                  <a:pt x="196484" y="252977"/>
                  <a:pt x="180957" y="258012"/>
                </a:cubicBezTo>
                <a:cubicBezTo>
                  <a:pt x="165429" y="263048"/>
                  <a:pt x="151104" y="265565"/>
                  <a:pt x="137982" y="265565"/>
                </a:cubicBezTo>
                <a:cubicBezTo>
                  <a:pt x="111950" y="265565"/>
                  <a:pt x="90289" y="261981"/>
                  <a:pt x="73000" y="254813"/>
                </a:cubicBezTo>
                <a:cubicBezTo>
                  <a:pt x="55711" y="247644"/>
                  <a:pt x="41607" y="238600"/>
                  <a:pt x="30687" y="227679"/>
                </a:cubicBezTo>
                <a:cubicBezTo>
                  <a:pt x="19766" y="216759"/>
                  <a:pt x="11922" y="204574"/>
                  <a:pt x="7153" y="191123"/>
                </a:cubicBezTo>
                <a:cubicBezTo>
                  <a:pt x="2384" y="177673"/>
                  <a:pt x="0" y="164660"/>
                  <a:pt x="0" y="152084"/>
                </a:cubicBezTo>
                <a:cubicBezTo>
                  <a:pt x="0" y="135614"/>
                  <a:pt x="5684" y="118743"/>
                  <a:pt x="17050" y="101473"/>
                </a:cubicBezTo>
                <a:cubicBezTo>
                  <a:pt x="28417" y="84203"/>
                  <a:pt x="48288" y="74141"/>
                  <a:pt x="76665" y="71289"/>
                </a:cubicBezTo>
                <a:cubicBezTo>
                  <a:pt x="94165" y="71289"/>
                  <a:pt x="111330" y="77834"/>
                  <a:pt x="128160" y="90925"/>
                </a:cubicBezTo>
                <a:cubicBezTo>
                  <a:pt x="144990" y="104016"/>
                  <a:pt x="153405" y="122455"/>
                  <a:pt x="153405" y="146242"/>
                </a:cubicBezTo>
                <a:lnTo>
                  <a:pt x="152026" y="163696"/>
                </a:lnTo>
                <a:lnTo>
                  <a:pt x="158390" y="158160"/>
                </a:lnTo>
                <a:cubicBezTo>
                  <a:pt x="164281" y="152953"/>
                  <a:pt x="171680" y="146267"/>
                  <a:pt x="180584" y="138103"/>
                </a:cubicBezTo>
                <a:cubicBezTo>
                  <a:pt x="198394" y="121776"/>
                  <a:pt x="216222" y="101061"/>
                  <a:pt x="234070" y="75958"/>
                </a:cubicBezTo>
                <a:cubicBezTo>
                  <a:pt x="261652" y="80498"/>
                  <a:pt x="289520" y="91616"/>
                  <a:pt x="317674" y="109315"/>
                </a:cubicBezTo>
                <a:cubicBezTo>
                  <a:pt x="345827" y="127013"/>
                  <a:pt x="362899" y="145467"/>
                  <a:pt x="368889" y="164679"/>
                </a:cubicBezTo>
                <a:lnTo>
                  <a:pt x="368889" y="0"/>
                </a:lnTo>
                <a:close/>
                <a:moveTo>
                  <a:pt x="368889" y="293601"/>
                </a:moveTo>
                <a:cubicBezTo>
                  <a:pt x="347867" y="312725"/>
                  <a:pt x="322569" y="331434"/>
                  <a:pt x="292996" y="349728"/>
                </a:cubicBezTo>
                <a:cubicBezTo>
                  <a:pt x="263423" y="368021"/>
                  <a:pt x="234014" y="383847"/>
                  <a:pt x="204769" y="397204"/>
                </a:cubicBezTo>
                <a:cubicBezTo>
                  <a:pt x="223249" y="403827"/>
                  <a:pt x="241583" y="413268"/>
                  <a:pt x="259770" y="425528"/>
                </a:cubicBezTo>
                <a:cubicBezTo>
                  <a:pt x="277958" y="437788"/>
                  <a:pt x="294776" y="450630"/>
                  <a:pt x="310223" y="464056"/>
                </a:cubicBezTo>
                <a:cubicBezTo>
                  <a:pt x="325670" y="477481"/>
                  <a:pt x="339936" y="492125"/>
                  <a:pt x="353020" y="507988"/>
                </a:cubicBezTo>
                <a:cubicBezTo>
                  <a:pt x="366105" y="523850"/>
                  <a:pt x="371394" y="539825"/>
                  <a:pt x="368889" y="555911"/>
                </a:cubicBezTo>
                <a:lnTo>
                  <a:pt x="368889" y="293601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043A84-0D1B-6FF8-2059-90981C46839B}"/>
              </a:ext>
            </a:extLst>
          </p:cNvPr>
          <p:cNvSpPr txBox="1"/>
          <p:nvPr/>
        </p:nvSpPr>
        <p:spPr>
          <a:xfrm>
            <a:off x="1140127" y="2087399"/>
            <a:ext cx="1392894" cy="1046592"/>
          </a:xfrm>
          <a:custGeom>
            <a:avLst/>
            <a:gdLst/>
            <a:ahLst/>
            <a:cxnLst/>
            <a:rect l="l" t="t" r="r" b="b"/>
            <a:pathLst>
              <a:path w="783841" h="685800">
                <a:moveTo>
                  <a:pt x="0" y="0"/>
                </a:moveTo>
                <a:lnTo>
                  <a:pt x="739267" y="0"/>
                </a:lnTo>
                <a:lnTo>
                  <a:pt x="783841" y="79772"/>
                </a:lnTo>
                <a:lnTo>
                  <a:pt x="689279" y="79772"/>
                </a:lnTo>
                <a:lnTo>
                  <a:pt x="689279" y="685800"/>
                </a:lnTo>
                <a:lnTo>
                  <a:pt x="622604" y="647328"/>
                </a:lnTo>
                <a:cubicBezTo>
                  <a:pt x="622604" y="589297"/>
                  <a:pt x="614794" y="542103"/>
                  <a:pt x="599173" y="505746"/>
                </a:cubicBezTo>
                <a:cubicBezTo>
                  <a:pt x="583553" y="469388"/>
                  <a:pt x="565634" y="441263"/>
                  <a:pt x="545418" y="421369"/>
                </a:cubicBezTo>
                <a:cubicBezTo>
                  <a:pt x="531565" y="458353"/>
                  <a:pt x="508956" y="486668"/>
                  <a:pt x="477590" y="506313"/>
                </a:cubicBezTo>
                <a:cubicBezTo>
                  <a:pt x="446224" y="525958"/>
                  <a:pt x="411281" y="535781"/>
                  <a:pt x="372759" y="535781"/>
                </a:cubicBezTo>
                <a:cubicBezTo>
                  <a:pt x="324005" y="535781"/>
                  <a:pt x="281506" y="522256"/>
                  <a:pt x="245260" y="495207"/>
                </a:cubicBezTo>
                <a:cubicBezTo>
                  <a:pt x="209014" y="468157"/>
                  <a:pt x="177977" y="434153"/>
                  <a:pt x="152149" y="393194"/>
                </a:cubicBezTo>
                <a:cubicBezTo>
                  <a:pt x="126321" y="352236"/>
                  <a:pt x="104893" y="307011"/>
                  <a:pt x="87865" y="257519"/>
                </a:cubicBezTo>
                <a:cubicBezTo>
                  <a:pt x="70836" y="208027"/>
                  <a:pt x="57163" y="154905"/>
                  <a:pt x="46844" y="98152"/>
                </a:cubicBezTo>
                <a:lnTo>
                  <a:pt x="108273" y="119379"/>
                </a:lnTo>
                <a:cubicBezTo>
                  <a:pt x="125376" y="178029"/>
                  <a:pt x="144227" y="226612"/>
                  <a:pt x="164828" y="265128"/>
                </a:cubicBezTo>
                <a:cubicBezTo>
                  <a:pt x="185428" y="303643"/>
                  <a:pt x="206965" y="334702"/>
                  <a:pt x="229438" y="358304"/>
                </a:cubicBezTo>
                <a:cubicBezTo>
                  <a:pt x="251911" y="381905"/>
                  <a:pt x="274455" y="398732"/>
                  <a:pt x="297071" y="408784"/>
                </a:cubicBezTo>
                <a:cubicBezTo>
                  <a:pt x="319686" y="418836"/>
                  <a:pt x="341418" y="423862"/>
                  <a:pt x="362267" y="423862"/>
                </a:cubicBezTo>
                <a:cubicBezTo>
                  <a:pt x="383934" y="423862"/>
                  <a:pt x="402754" y="420306"/>
                  <a:pt x="418728" y="413193"/>
                </a:cubicBezTo>
                <a:cubicBezTo>
                  <a:pt x="434703" y="406080"/>
                  <a:pt x="447976" y="397058"/>
                  <a:pt x="458549" y="386125"/>
                </a:cubicBezTo>
                <a:cubicBezTo>
                  <a:pt x="469122" y="375192"/>
                  <a:pt x="477081" y="362412"/>
                  <a:pt x="482427" y="347783"/>
                </a:cubicBezTo>
                <a:cubicBezTo>
                  <a:pt x="487772" y="333155"/>
                  <a:pt x="490445" y="318461"/>
                  <a:pt x="490445" y="303702"/>
                </a:cubicBezTo>
                <a:cubicBezTo>
                  <a:pt x="490445" y="278674"/>
                  <a:pt x="482690" y="257063"/>
                  <a:pt x="467181" y="238869"/>
                </a:cubicBezTo>
                <a:cubicBezTo>
                  <a:pt x="455550" y="225223"/>
                  <a:pt x="442067" y="216695"/>
                  <a:pt x="426734" y="213283"/>
                </a:cubicBezTo>
                <a:lnTo>
                  <a:pt x="423258" y="212912"/>
                </a:lnTo>
                <a:lnTo>
                  <a:pt x="425305" y="217810"/>
                </a:lnTo>
                <a:cubicBezTo>
                  <a:pt x="426663" y="223657"/>
                  <a:pt x="427342" y="230479"/>
                  <a:pt x="427342" y="238274"/>
                </a:cubicBezTo>
                <a:cubicBezTo>
                  <a:pt x="427342" y="261478"/>
                  <a:pt x="419395" y="281741"/>
                  <a:pt x="403501" y="299061"/>
                </a:cubicBezTo>
                <a:cubicBezTo>
                  <a:pt x="387608" y="316380"/>
                  <a:pt x="365560" y="325040"/>
                  <a:pt x="337357" y="325040"/>
                </a:cubicBezTo>
                <a:cubicBezTo>
                  <a:pt x="325289" y="325040"/>
                  <a:pt x="313349" y="322408"/>
                  <a:pt x="301536" y="317143"/>
                </a:cubicBezTo>
                <a:cubicBezTo>
                  <a:pt x="289722" y="311878"/>
                  <a:pt x="279276" y="304902"/>
                  <a:pt x="270198" y="296214"/>
                </a:cubicBezTo>
                <a:cubicBezTo>
                  <a:pt x="261119" y="287526"/>
                  <a:pt x="253687" y="277152"/>
                  <a:pt x="247902" y="265091"/>
                </a:cubicBezTo>
                <a:cubicBezTo>
                  <a:pt x="242116" y="253029"/>
                  <a:pt x="239223" y="239805"/>
                  <a:pt x="239223" y="225419"/>
                </a:cubicBezTo>
                <a:cubicBezTo>
                  <a:pt x="239223" y="207125"/>
                  <a:pt x="243121" y="190397"/>
                  <a:pt x="250916" y="175236"/>
                </a:cubicBezTo>
                <a:cubicBezTo>
                  <a:pt x="258710" y="160074"/>
                  <a:pt x="268852" y="147098"/>
                  <a:pt x="281341" y="136308"/>
                </a:cubicBezTo>
                <a:cubicBezTo>
                  <a:pt x="293831" y="125518"/>
                  <a:pt x="308081" y="117168"/>
                  <a:pt x="324092" y="111258"/>
                </a:cubicBezTo>
                <a:cubicBezTo>
                  <a:pt x="340104" y="105348"/>
                  <a:pt x="357039" y="102394"/>
                  <a:pt x="374899" y="102394"/>
                </a:cubicBezTo>
                <a:cubicBezTo>
                  <a:pt x="388752" y="102394"/>
                  <a:pt x="405756" y="105544"/>
                  <a:pt x="425909" y="111844"/>
                </a:cubicBezTo>
                <a:cubicBezTo>
                  <a:pt x="446063" y="118144"/>
                  <a:pt x="465736" y="129428"/>
                  <a:pt x="484929" y="145693"/>
                </a:cubicBezTo>
                <a:cubicBezTo>
                  <a:pt x="504122" y="161959"/>
                  <a:pt x="521829" y="183471"/>
                  <a:pt x="538051" y="210229"/>
                </a:cubicBezTo>
                <a:cubicBezTo>
                  <a:pt x="554274" y="236987"/>
                  <a:pt x="566074" y="270855"/>
                  <a:pt x="573454" y="311832"/>
                </a:cubicBezTo>
                <a:cubicBezTo>
                  <a:pt x="574136" y="320055"/>
                  <a:pt x="576061" y="327868"/>
                  <a:pt x="579230" y="335272"/>
                </a:cubicBezTo>
                <a:cubicBezTo>
                  <a:pt x="582399" y="342677"/>
                  <a:pt x="587158" y="351433"/>
                  <a:pt x="593508" y="361541"/>
                </a:cubicBezTo>
                <a:lnTo>
                  <a:pt x="602364" y="376383"/>
                </a:lnTo>
                <a:lnTo>
                  <a:pt x="602364" y="79772"/>
                </a:lnTo>
                <a:lnTo>
                  <a:pt x="44016" y="79772"/>
                </a:lnTo>
                <a:lnTo>
                  <a:pt x="0" y="0"/>
                </a:lnTo>
                <a:close/>
              </a:path>
            </a:pathLst>
          </a:custGeom>
          <a:solidFill>
            <a:srgbClr val="1D7472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A18BA0-C9E3-F090-6697-CA36FE921F1D}"/>
              </a:ext>
            </a:extLst>
          </p:cNvPr>
          <p:cNvSpPr txBox="1"/>
          <p:nvPr/>
        </p:nvSpPr>
        <p:spPr>
          <a:xfrm>
            <a:off x="1345631" y="5055608"/>
            <a:ext cx="979596" cy="999490"/>
          </a:xfrm>
          <a:custGeom>
            <a:avLst/>
            <a:gdLst/>
            <a:ahLst/>
            <a:cxnLst/>
            <a:rect l="l" t="t" r="r" b="b"/>
            <a:pathLst>
              <a:path w="551260" h="684610">
                <a:moveTo>
                  <a:pt x="436346" y="0"/>
                </a:moveTo>
                <a:cubicBezTo>
                  <a:pt x="452084" y="0"/>
                  <a:pt x="466964" y="4149"/>
                  <a:pt x="480985" y="12446"/>
                </a:cubicBezTo>
                <a:cubicBezTo>
                  <a:pt x="495006" y="20743"/>
                  <a:pt x="507188" y="30482"/>
                  <a:pt x="517532" y="41663"/>
                </a:cubicBezTo>
                <a:cubicBezTo>
                  <a:pt x="527875" y="52844"/>
                  <a:pt x="536082" y="64493"/>
                  <a:pt x="542153" y="76610"/>
                </a:cubicBezTo>
                <a:cubicBezTo>
                  <a:pt x="548224" y="88727"/>
                  <a:pt x="551260" y="99070"/>
                  <a:pt x="551260" y="107640"/>
                </a:cubicBezTo>
                <a:lnTo>
                  <a:pt x="551260" y="684610"/>
                </a:lnTo>
                <a:lnTo>
                  <a:pt x="488157" y="649505"/>
                </a:lnTo>
                <a:cubicBezTo>
                  <a:pt x="488157" y="626623"/>
                  <a:pt x="485527" y="610109"/>
                  <a:pt x="480269" y="599964"/>
                </a:cubicBezTo>
                <a:cubicBezTo>
                  <a:pt x="475010" y="589819"/>
                  <a:pt x="467907" y="582104"/>
                  <a:pt x="458958" y="576821"/>
                </a:cubicBezTo>
                <a:cubicBezTo>
                  <a:pt x="450010" y="571538"/>
                  <a:pt x="439102" y="567981"/>
                  <a:pt x="426235" y="566152"/>
                </a:cubicBezTo>
                <a:cubicBezTo>
                  <a:pt x="413368" y="564323"/>
                  <a:pt x="400125" y="563408"/>
                  <a:pt x="386507" y="563408"/>
                </a:cubicBezTo>
                <a:cubicBezTo>
                  <a:pt x="376399" y="563408"/>
                  <a:pt x="366127" y="563966"/>
                  <a:pt x="355690" y="565082"/>
                </a:cubicBezTo>
                <a:cubicBezTo>
                  <a:pt x="345254" y="566198"/>
                  <a:pt x="334882" y="567488"/>
                  <a:pt x="324576" y="568952"/>
                </a:cubicBezTo>
                <a:cubicBezTo>
                  <a:pt x="310933" y="570663"/>
                  <a:pt x="297942" y="572111"/>
                  <a:pt x="285602" y="573296"/>
                </a:cubicBezTo>
                <a:cubicBezTo>
                  <a:pt x="273261" y="574480"/>
                  <a:pt x="260071" y="575072"/>
                  <a:pt x="246032" y="575072"/>
                </a:cubicBezTo>
                <a:cubicBezTo>
                  <a:pt x="211776" y="575072"/>
                  <a:pt x="179689" y="570139"/>
                  <a:pt x="149768" y="560273"/>
                </a:cubicBezTo>
                <a:cubicBezTo>
                  <a:pt x="119847" y="550407"/>
                  <a:pt x="93750" y="534920"/>
                  <a:pt x="71475" y="513811"/>
                </a:cubicBezTo>
                <a:cubicBezTo>
                  <a:pt x="49200" y="492702"/>
                  <a:pt x="31719" y="466025"/>
                  <a:pt x="19032" y="433779"/>
                </a:cubicBezTo>
                <a:cubicBezTo>
                  <a:pt x="6344" y="401532"/>
                  <a:pt x="0" y="362769"/>
                  <a:pt x="0" y="317488"/>
                </a:cubicBezTo>
                <a:cubicBezTo>
                  <a:pt x="0" y="302357"/>
                  <a:pt x="1210" y="286895"/>
                  <a:pt x="3628" y="271100"/>
                </a:cubicBezTo>
                <a:cubicBezTo>
                  <a:pt x="6047" y="255306"/>
                  <a:pt x="13122" y="236836"/>
                  <a:pt x="24855" y="215690"/>
                </a:cubicBezTo>
                <a:lnTo>
                  <a:pt x="91362" y="242925"/>
                </a:lnTo>
                <a:cubicBezTo>
                  <a:pt x="80461" y="271500"/>
                  <a:pt x="75010" y="298295"/>
                  <a:pt x="75010" y="323311"/>
                </a:cubicBezTo>
                <a:cubicBezTo>
                  <a:pt x="75010" y="343626"/>
                  <a:pt x="77546" y="362453"/>
                  <a:pt x="82619" y="379791"/>
                </a:cubicBezTo>
                <a:cubicBezTo>
                  <a:pt x="87691" y="397130"/>
                  <a:pt x="95142" y="411923"/>
                  <a:pt x="104971" y="424170"/>
                </a:cubicBezTo>
                <a:cubicBezTo>
                  <a:pt x="114800" y="436417"/>
                  <a:pt x="127171" y="446175"/>
                  <a:pt x="142085" y="453443"/>
                </a:cubicBezTo>
                <a:cubicBezTo>
                  <a:pt x="156998" y="460710"/>
                  <a:pt x="174755" y="464344"/>
                  <a:pt x="195356" y="464344"/>
                </a:cubicBezTo>
                <a:cubicBezTo>
                  <a:pt x="219181" y="464344"/>
                  <a:pt x="241890" y="463805"/>
                  <a:pt x="263482" y="462726"/>
                </a:cubicBezTo>
                <a:cubicBezTo>
                  <a:pt x="285074" y="461647"/>
                  <a:pt x="310183" y="459073"/>
                  <a:pt x="338808" y="455005"/>
                </a:cubicBezTo>
                <a:cubicBezTo>
                  <a:pt x="370694" y="455005"/>
                  <a:pt x="397964" y="460468"/>
                  <a:pt x="420617" y="471395"/>
                </a:cubicBezTo>
                <a:cubicBezTo>
                  <a:pt x="443269" y="482321"/>
                  <a:pt x="458242" y="494848"/>
                  <a:pt x="465535" y="508974"/>
                </a:cubicBezTo>
                <a:lnTo>
                  <a:pt x="465535" y="112254"/>
                </a:lnTo>
                <a:cubicBezTo>
                  <a:pt x="465535" y="103002"/>
                  <a:pt x="463817" y="95474"/>
                  <a:pt x="460382" y="89669"/>
                </a:cubicBezTo>
                <a:cubicBezTo>
                  <a:pt x="456946" y="83865"/>
                  <a:pt x="450937" y="80963"/>
                  <a:pt x="442355" y="80963"/>
                </a:cubicBezTo>
                <a:cubicBezTo>
                  <a:pt x="429667" y="80963"/>
                  <a:pt x="414704" y="85108"/>
                  <a:pt x="397465" y="93399"/>
                </a:cubicBezTo>
                <a:cubicBezTo>
                  <a:pt x="380225" y="101690"/>
                  <a:pt x="363687" y="112670"/>
                  <a:pt x="347849" y="126337"/>
                </a:cubicBezTo>
                <a:cubicBezTo>
                  <a:pt x="332011" y="140004"/>
                  <a:pt x="318694" y="155684"/>
                  <a:pt x="307898" y="173376"/>
                </a:cubicBezTo>
                <a:lnTo>
                  <a:pt x="292909" y="223423"/>
                </a:lnTo>
                <a:lnTo>
                  <a:pt x="294327" y="222912"/>
                </a:lnTo>
                <a:cubicBezTo>
                  <a:pt x="299170" y="221942"/>
                  <a:pt x="304813" y="221457"/>
                  <a:pt x="311256" y="221457"/>
                </a:cubicBezTo>
                <a:cubicBezTo>
                  <a:pt x="340215" y="221457"/>
                  <a:pt x="362850" y="230948"/>
                  <a:pt x="379159" y="249929"/>
                </a:cubicBezTo>
                <a:cubicBezTo>
                  <a:pt x="395468" y="268911"/>
                  <a:pt x="403622" y="288206"/>
                  <a:pt x="403622" y="307814"/>
                </a:cubicBezTo>
                <a:cubicBezTo>
                  <a:pt x="403622" y="318046"/>
                  <a:pt x="400928" y="328529"/>
                  <a:pt x="395539" y="339263"/>
                </a:cubicBezTo>
                <a:cubicBezTo>
                  <a:pt x="390150" y="349998"/>
                  <a:pt x="383096" y="359699"/>
                  <a:pt x="374378" y="368369"/>
                </a:cubicBezTo>
                <a:cubicBezTo>
                  <a:pt x="365659" y="377038"/>
                  <a:pt x="355836" y="384089"/>
                  <a:pt x="344910" y="389521"/>
                </a:cubicBezTo>
                <a:cubicBezTo>
                  <a:pt x="333983" y="394953"/>
                  <a:pt x="322685" y="397669"/>
                  <a:pt x="311014" y="397669"/>
                </a:cubicBezTo>
                <a:cubicBezTo>
                  <a:pt x="298587" y="397669"/>
                  <a:pt x="285242" y="395573"/>
                  <a:pt x="270979" y="391381"/>
                </a:cubicBezTo>
                <a:cubicBezTo>
                  <a:pt x="256717" y="387189"/>
                  <a:pt x="243030" y="379850"/>
                  <a:pt x="229921" y="369364"/>
                </a:cubicBezTo>
                <a:cubicBezTo>
                  <a:pt x="216812" y="358878"/>
                  <a:pt x="205774" y="344894"/>
                  <a:pt x="196807" y="327413"/>
                </a:cubicBezTo>
                <a:cubicBezTo>
                  <a:pt x="187840" y="309932"/>
                  <a:pt x="183357" y="287710"/>
                  <a:pt x="183357" y="260747"/>
                </a:cubicBezTo>
                <a:cubicBezTo>
                  <a:pt x="183357" y="224396"/>
                  <a:pt x="192367" y="190274"/>
                  <a:pt x="210388" y="158381"/>
                </a:cubicBezTo>
                <a:cubicBezTo>
                  <a:pt x="228408" y="126489"/>
                  <a:pt x="250112" y="98875"/>
                  <a:pt x="275500" y="75540"/>
                </a:cubicBezTo>
                <a:cubicBezTo>
                  <a:pt x="300887" y="52205"/>
                  <a:pt x="328148" y="33781"/>
                  <a:pt x="357281" y="20269"/>
                </a:cubicBezTo>
                <a:cubicBezTo>
                  <a:pt x="386414" y="6757"/>
                  <a:pt x="412769" y="0"/>
                  <a:pt x="436346" y="0"/>
                </a:cubicBezTo>
                <a:close/>
              </a:path>
            </a:pathLst>
          </a:custGeom>
          <a:solidFill>
            <a:srgbClr val="FFFF00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237D7D-8CE3-59F7-4C0C-7BB6158631B0}"/>
              </a:ext>
            </a:extLst>
          </p:cNvPr>
          <p:cNvSpPr txBox="1"/>
          <p:nvPr/>
        </p:nvSpPr>
        <p:spPr>
          <a:xfrm>
            <a:off x="5582234" y="5030279"/>
            <a:ext cx="1027532" cy="896935"/>
          </a:xfrm>
          <a:custGeom>
            <a:avLst/>
            <a:gdLst/>
            <a:ahLst/>
            <a:cxnLst/>
            <a:rect l="l" t="t" r="r" b="b"/>
            <a:pathLst>
              <a:path w="578235" h="614363">
                <a:moveTo>
                  <a:pt x="359365" y="0"/>
                </a:moveTo>
                <a:cubicBezTo>
                  <a:pt x="415671" y="0"/>
                  <a:pt x="461067" y="15162"/>
                  <a:pt x="495552" y="45486"/>
                </a:cubicBezTo>
                <a:cubicBezTo>
                  <a:pt x="530036" y="75810"/>
                  <a:pt x="547279" y="115193"/>
                  <a:pt x="547279" y="163637"/>
                </a:cubicBezTo>
                <a:cubicBezTo>
                  <a:pt x="547279" y="180951"/>
                  <a:pt x="544020" y="200596"/>
                  <a:pt x="537502" y="222573"/>
                </a:cubicBezTo>
                <a:cubicBezTo>
                  <a:pt x="530985" y="244550"/>
                  <a:pt x="523739" y="260834"/>
                  <a:pt x="515764" y="271426"/>
                </a:cubicBezTo>
                <a:cubicBezTo>
                  <a:pt x="519113" y="272319"/>
                  <a:pt x="524834" y="277236"/>
                  <a:pt x="532926" y="286178"/>
                </a:cubicBezTo>
                <a:cubicBezTo>
                  <a:pt x="541019" y="295120"/>
                  <a:pt x="548302" y="305362"/>
                  <a:pt x="554776" y="316902"/>
                </a:cubicBezTo>
                <a:cubicBezTo>
                  <a:pt x="561250" y="328442"/>
                  <a:pt x="566778" y="341208"/>
                  <a:pt x="571361" y="355197"/>
                </a:cubicBezTo>
                <a:cubicBezTo>
                  <a:pt x="575944" y="369187"/>
                  <a:pt x="578235" y="383524"/>
                  <a:pt x="578235" y="398209"/>
                </a:cubicBezTo>
                <a:cubicBezTo>
                  <a:pt x="578235" y="429128"/>
                  <a:pt x="572459" y="457814"/>
                  <a:pt x="560906" y="484269"/>
                </a:cubicBezTo>
                <a:cubicBezTo>
                  <a:pt x="549353" y="510723"/>
                  <a:pt x="534142" y="533391"/>
                  <a:pt x="515271" y="552274"/>
                </a:cubicBezTo>
                <a:cubicBezTo>
                  <a:pt x="496401" y="571156"/>
                  <a:pt x="474251" y="586225"/>
                  <a:pt x="448820" y="597480"/>
                </a:cubicBezTo>
                <a:cubicBezTo>
                  <a:pt x="423389" y="608735"/>
                  <a:pt x="396820" y="614363"/>
                  <a:pt x="369113" y="614363"/>
                </a:cubicBezTo>
                <a:cubicBezTo>
                  <a:pt x="330641" y="614363"/>
                  <a:pt x="295536" y="606872"/>
                  <a:pt x="263798" y="591890"/>
                </a:cubicBezTo>
                <a:cubicBezTo>
                  <a:pt x="232061" y="576908"/>
                  <a:pt x="203489" y="556562"/>
                  <a:pt x="178083" y="530852"/>
                </a:cubicBezTo>
                <a:cubicBezTo>
                  <a:pt x="152677" y="505142"/>
                  <a:pt x="130055" y="475819"/>
                  <a:pt x="110217" y="442885"/>
                </a:cubicBezTo>
                <a:cubicBezTo>
                  <a:pt x="90379" y="409951"/>
                  <a:pt x="73385" y="375205"/>
                  <a:pt x="59234" y="338650"/>
                </a:cubicBezTo>
                <a:cubicBezTo>
                  <a:pt x="45083" y="302094"/>
                  <a:pt x="33034" y="264846"/>
                  <a:pt x="23087" y="226908"/>
                </a:cubicBezTo>
                <a:cubicBezTo>
                  <a:pt x="13141" y="188969"/>
                  <a:pt x="5445" y="148860"/>
                  <a:pt x="0" y="106580"/>
                </a:cubicBezTo>
                <a:lnTo>
                  <a:pt x="69950" y="128848"/>
                </a:lnTo>
                <a:cubicBezTo>
                  <a:pt x="87858" y="202965"/>
                  <a:pt x="107532" y="263377"/>
                  <a:pt x="128969" y="310084"/>
                </a:cubicBezTo>
                <a:cubicBezTo>
                  <a:pt x="150407" y="356791"/>
                  <a:pt x="172846" y="393911"/>
                  <a:pt x="196286" y="421444"/>
                </a:cubicBezTo>
                <a:cubicBezTo>
                  <a:pt x="219727" y="448978"/>
                  <a:pt x="243964" y="468369"/>
                  <a:pt x="268998" y="479618"/>
                </a:cubicBezTo>
                <a:cubicBezTo>
                  <a:pt x="294032" y="490867"/>
                  <a:pt x="319621" y="496491"/>
                  <a:pt x="345765" y="496491"/>
                </a:cubicBezTo>
                <a:cubicBezTo>
                  <a:pt x="361752" y="496491"/>
                  <a:pt x="378840" y="493400"/>
                  <a:pt x="397027" y="487217"/>
                </a:cubicBezTo>
                <a:cubicBezTo>
                  <a:pt x="415215" y="481035"/>
                  <a:pt x="431962" y="472660"/>
                  <a:pt x="447266" y="462093"/>
                </a:cubicBezTo>
                <a:cubicBezTo>
                  <a:pt x="462570" y="451526"/>
                  <a:pt x="474930" y="439453"/>
                  <a:pt x="484343" y="425872"/>
                </a:cubicBezTo>
                <a:cubicBezTo>
                  <a:pt x="493756" y="412292"/>
                  <a:pt x="498463" y="398190"/>
                  <a:pt x="498463" y="383568"/>
                </a:cubicBezTo>
                <a:cubicBezTo>
                  <a:pt x="498463" y="372988"/>
                  <a:pt x="496568" y="365079"/>
                  <a:pt x="492780" y="359839"/>
                </a:cubicBezTo>
                <a:cubicBezTo>
                  <a:pt x="488991" y="354599"/>
                  <a:pt x="485459" y="350522"/>
                  <a:pt x="482185" y="347607"/>
                </a:cubicBezTo>
                <a:cubicBezTo>
                  <a:pt x="479518" y="357628"/>
                  <a:pt x="472288" y="369668"/>
                  <a:pt x="460493" y="383726"/>
                </a:cubicBezTo>
                <a:cubicBezTo>
                  <a:pt x="448699" y="397784"/>
                  <a:pt x="430492" y="404813"/>
                  <a:pt x="405873" y="404813"/>
                </a:cubicBezTo>
                <a:cubicBezTo>
                  <a:pt x="373962" y="404813"/>
                  <a:pt x="350574" y="395613"/>
                  <a:pt x="335710" y="377215"/>
                </a:cubicBezTo>
                <a:cubicBezTo>
                  <a:pt x="320846" y="358816"/>
                  <a:pt x="313414" y="339236"/>
                  <a:pt x="313414" y="318474"/>
                </a:cubicBezTo>
                <a:lnTo>
                  <a:pt x="313414" y="312521"/>
                </a:lnTo>
                <a:cubicBezTo>
                  <a:pt x="314319" y="304497"/>
                  <a:pt x="316527" y="295669"/>
                  <a:pt x="320037" y="286039"/>
                </a:cubicBezTo>
                <a:cubicBezTo>
                  <a:pt x="323546" y="276408"/>
                  <a:pt x="328632" y="267612"/>
                  <a:pt x="335292" y="259650"/>
                </a:cubicBezTo>
                <a:cubicBezTo>
                  <a:pt x="341952" y="251687"/>
                  <a:pt x="350646" y="244919"/>
                  <a:pt x="361374" y="239344"/>
                </a:cubicBezTo>
                <a:cubicBezTo>
                  <a:pt x="372102" y="233769"/>
                  <a:pt x="384988" y="230982"/>
                  <a:pt x="400032" y="230982"/>
                </a:cubicBezTo>
                <a:cubicBezTo>
                  <a:pt x="414518" y="230982"/>
                  <a:pt x="426201" y="232538"/>
                  <a:pt x="435081" y="235651"/>
                </a:cubicBezTo>
                <a:cubicBezTo>
                  <a:pt x="432390" y="236160"/>
                  <a:pt x="433028" y="233763"/>
                  <a:pt x="436997" y="228461"/>
                </a:cubicBezTo>
                <a:cubicBezTo>
                  <a:pt x="440966" y="223159"/>
                  <a:pt x="445288" y="216703"/>
                  <a:pt x="449964" y="209095"/>
                </a:cubicBezTo>
                <a:cubicBezTo>
                  <a:pt x="454640" y="201486"/>
                  <a:pt x="458732" y="193269"/>
                  <a:pt x="462242" y="184445"/>
                </a:cubicBezTo>
                <a:cubicBezTo>
                  <a:pt x="465752" y="175621"/>
                  <a:pt x="467507" y="167717"/>
                  <a:pt x="467507" y="160735"/>
                </a:cubicBezTo>
                <a:cubicBezTo>
                  <a:pt x="467507" y="139614"/>
                  <a:pt x="459566" y="122427"/>
                  <a:pt x="443685" y="109175"/>
                </a:cubicBezTo>
                <a:cubicBezTo>
                  <a:pt x="427804" y="95923"/>
                  <a:pt x="408199" y="89297"/>
                  <a:pt x="384870" y="89297"/>
                </a:cubicBezTo>
                <a:cubicBezTo>
                  <a:pt x="365001" y="89297"/>
                  <a:pt x="346178" y="94826"/>
                  <a:pt x="328399" y="105882"/>
                </a:cubicBezTo>
                <a:cubicBezTo>
                  <a:pt x="310620" y="116939"/>
                  <a:pt x="296063" y="127745"/>
                  <a:pt x="284727" y="138299"/>
                </a:cubicBezTo>
                <a:cubicBezTo>
                  <a:pt x="289651" y="140271"/>
                  <a:pt x="295747" y="146267"/>
                  <a:pt x="303014" y="156289"/>
                </a:cubicBezTo>
                <a:cubicBezTo>
                  <a:pt x="310282" y="166310"/>
                  <a:pt x="313916" y="179797"/>
                  <a:pt x="313916" y="196751"/>
                </a:cubicBezTo>
                <a:cubicBezTo>
                  <a:pt x="313916" y="223962"/>
                  <a:pt x="304329" y="246987"/>
                  <a:pt x="285155" y="265826"/>
                </a:cubicBezTo>
                <a:cubicBezTo>
                  <a:pt x="265981" y="284665"/>
                  <a:pt x="242119" y="294085"/>
                  <a:pt x="213569" y="294085"/>
                </a:cubicBezTo>
                <a:cubicBezTo>
                  <a:pt x="202022" y="294085"/>
                  <a:pt x="191347" y="291266"/>
                  <a:pt x="181543" y="285630"/>
                </a:cubicBezTo>
                <a:cubicBezTo>
                  <a:pt x="171739" y="279993"/>
                  <a:pt x="163535" y="272747"/>
                  <a:pt x="156930" y="263891"/>
                </a:cubicBezTo>
                <a:cubicBezTo>
                  <a:pt x="150326" y="255036"/>
                  <a:pt x="145272" y="245325"/>
                  <a:pt x="141769" y="234758"/>
                </a:cubicBezTo>
                <a:cubicBezTo>
                  <a:pt x="138265" y="224191"/>
                  <a:pt x="136513" y="213866"/>
                  <a:pt x="136513" y="203783"/>
                </a:cubicBezTo>
                <a:cubicBezTo>
                  <a:pt x="136513" y="184051"/>
                  <a:pt x="141443" y="162437"/>
                  <a:pt x="151303" y="138941"/>
                </a:cubicBezTo>
                <a:cubicBezTo>
                  <a:pt x="161163" y="115445"/>
                  <a:pt x="175512" y="93415"/>
                  <a:pt x="194351" y="72852"/>
                </a:cubicBezTo>
                <a:cubicBezTo>
                  <a:pt x="213190" y="52289"/>
                  <a:pt x="236352" y="35006"/>
                  <a:pt x="263835" y="21004"/>
                </a:cubicBezTo>
                <a:cubicBezTo>
                  <a:pt x="291319" y="7001"/>
                  <a:pt x="323162" y="0"/>
                  <a:pt x="359365" y="0"/>
                </a:cubicBezTo>
                <a:close/>
              </a:path>
            </a:pathLst>
          </a:custGeom>
          <a:solidFill>
            <a:srgbClr val="EBF1DE"/>
          </a:solidFill>
          <a:effectLst>
            <a:innerShdw blurRad="266700" dist="152400" dir="408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ctr">
              <a:defRPr sz="3200">
                <a:solidFill>
                  <a:schemeClr val="lt1"/>
                </a:solidFill>
                <a:latin typeface="Nikosh" panose="02000000000000000000" pitchFamily="2" charset="0"/>
                <a:cs typeface="Nikosh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2CDA016-302A-D6E0-69AB-4DA81821C4A1}"/>
              </a:ext>
            </a:extLst>
          </p:cNvPr>
          <p:cNvGrpSpPr/>
          <p:nvPr/>
        </p:nvGrpSpPr>
        <p:grpSpPr>
          <a:xfrm>
            <a:off x="7492957" y="1761595"/>
            <a:ext cx="1259635" cy="1433617"/>
            <a:chOff x="7237553" y="4855610"/>
            <a:chExt cx="1455428" cy="1656453"/>
          </a:xfrm>
          <a:solidFill>
            <a:srgbClr val="E92F33"/>
          </a:solidFill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E5DB94-0248-746A-5F3D-665DE7C7855B}"/>
                </a:ext>
              </a:extLst>
            </p:cNvPr>
            <p:cNvSpPr txBox="1"/>
            <p:nvPr/>
          </p:nvSpPr>
          <p:spPr>
            <a:xfrm>
              <a:off x="7237553" y="4855610"/>
              <a:ext cx="1455428" cy="589941"/>
            </a:xfrm>
            <a:custGeom>
              <a:avLst/>
              <a:gdLst/>
              <a:ahLst/>
              <a:cxnLst/>
              <a:rect l="l" t="t" r="r" b="b"/>
              <a:pathLst>
                <a:path w="708849" h="334566">
                  <a:moveTo>
                    <a:pt x="114634" y="0"/>
                  </a:moveTo>
                  <a:lnTo>
                    <a:pt x="181198" y="32203"/>
                  </a:lnTo>
                  <a:cubicBezTo>
                    <a:pt x="178754" y="45399"/>
                    <a:pt x="176783" y="55383"/>
                    <a:pt x="175282" y="62154"/>
                  </a:cubicBezTo>
                  <a:cubicBezTo>
                    <a:pt x="173781" y="68926"/>
                    <a:pt x="173031" y="75183"/>
                    <a:pt x="173031" y="80925"/>
                  </a:cubicBezTo>
                  <a:cubicBezTo>
                    <a:pt x="173031" y="99454"/>
                    <a:pt x="180029" y="113023"/>
                    <a:pt x="194025" y="121630"/>
                  </a:cubicBezTo>
                  <a:cubicBezTo>
                    <a:pt x="208021" y="130237"/>
                    <a:pt x="230119" y="134541"/>
                    <a:pt x="260318" y="134541"/>
                  </a:cubicBezTo>
                  <a:cubicBezTo>
                    <a:pt x="278463" y="134541"/>
                    <a:pt x="293259" y="134379"/>
                    <a:pt x="304707" y="134057"/>
                  </a:cubicBezTo>
                  <a:cubicBezTo>
                    <a:pt x="316154" y="133735"/>
                    <a:pt x="329102" y="133189"/>
                    <a:pt x="343551" y="132420"/>
                  </a:cubicBezTo>
                  <a:cubicBezTo>
                    <a:pt x="358471" y="130820"/>
                    <a:pt x="374088" y="129583"/>
                    <a:pt x="390404" y="128708"/>
                  </a:cubicBezTo>
                  <a:cubicBezTo>
                    <a:pt x="406719" y="127834"/>
                    <a:pt x="421729" y="127397"/>
                    <a:pt x="435434" y="127397"/>
                  </a:cubicBezTo>
                  <a:cubicBezTo>
                    <a:pt x="461156" y="127397"/>
                    <a:pt x="483378" y="129952"/>
                    <a:pt x="502099" y="135062"/>
                  </a:cubicBezTo>
                  <a:cubicBezTo>
                    <a:pt x="520821" y="140171"/>
                    <a:pt x="536513" y="147098"/>
                    <a:pt x="549175" y="155842"/>
                  </a:cubicBezTo>
                  <a:cubicBezTo>
                    <a:pt x="561838" y="164585"/>
                    <a:pt x="571763" y="174675"/>
                    <a:pt x="578950" y="186110"/>
                  </a:cubicBezTo>
                  <a:cubicBezTo>
                    <a:pt x="586137" y="197545"/>
                    <a:pt x="592081" y="209841"/>
                    <a:pt x="596782" y="223000"/>
                  </a:cubicBezTo>
                  <a:lnTo>
                    <a:pt x="596782" y="225809"/>
                  </a:lnTo>
                  <a:cubicBezTo>
                    <a:pt x="595008" y="245356"/>
                    <a:pt x="592676" y="255017"/>
                    <a:pt x="589787" y="254794"/>
                  </a:cubicBezTo>
                  <a:lnTo>
                    <a:pt x="661671" y="254794"/>
                  </a:lnTo>
                  <a:lnTo>
                    <a:pt x="708849" y="334566"/>
                  </a:lnTo>
                  <a:lnTo>
                    <a:pt x="44016" y="334566"/>
                  </a:lnTo>
                  <a:lnTo>
                    <a:pt x="0" y="254794"/>
                  </a:lnTo>
                  <a:lnTo>
                    <a:pt x="517773" y="254794"/>
                  </a:lnTo>
                  <a:cubicBezTo>
                    <a:pt x="521096" y="253777"/>
                    <a:pt x="522758" y="253870"/>
                    <a:pt x="522758" y="255073"/>
                  </a:cubicBezTo>
                  <a:cubicBezTo>
                    <a:pt x="522758" y="250025"/>
                    <a:pt x="520675" y="245421"/>
                    <a:pt x="516508" y="241260"/>
                  </a:cubicBezTo>
                  <a:cubicBezTo>
                    <a:pt x="512340" y="237099"/>
                    <a:pt x="506428" y="233527"/>
                    <a:pt x="498769" y="230544"/>
                  </a:cubicBezTo>
                  <a:cubicBezTo>
                    <a:pt x="491110" y="227561"/>
                    <a:pt x="481871" y="225323"/>
                    <a:pt x="471050" y="223828"/>
                  </a:cubicBezTo>
                  <a:cubicBezTo>
                    <a:pt x="460229" y="222334"/>
                    <a:pt x="450304" y="221586"/>
                    <a:pt x="441275" y="221586"/>
                  </a:cubicBezTo>
                  <a:cubicBezTo>
                    <a:pt x="430919" y="221586"/>
                    <a:pt x="418340" y="222138"/>
                    <a:pt x="403538" y="223242"/>
                  </a:cubicBezTo>
                  <a:cubicBezTo>
                    <a:pt x="388736" y="224346"/>
                    <a:pt x="372498" y="225735"/>
                    <a:pt x="354824" y="227409"/>
                  </a:cubicBezTo>
                  <a:cubicBezTo>
                    <a:pt x="338007" y="228960"/>
                    <a:pt x="322058" y="230141"/>
                    <a:pt x="306976" y="230953"/>
                  </a:cubicBezTo>
                  <a:cubicBezTo>
                    <a:pt x="291895" y="231766"/>
                    <a:pt x="278885" y="232172"/>
                    <a:pt x="267946" y="232172"/>
                  </a:cubicBezTo>
                  <a:cubicBezTo>
                    <a:pt x="247966" y="231329"/>
                    <a:pt x="228076" y="227599"/>
                    <a:pt x="208275" y="220982"/>
                  </a:cubicBezTo>
                  <a:cubicBezTo>
                    <a:pt x="188475" y="214365"/>
                    <a:pt x="170656" y="205194"/>
                    <a:pt x="154818" y="193467"/>
                  </a:cubicBezTo>
                  <a:cubicBezTo>
                    <a:pt x="138980" y="181741"/>
                    <a:pt x="125961" y="166684"/>
                    <a:pt x="115760" y="148298"/>
                  </a:cubicBezTo>
                  <a:cubicBezTo>
                    <a:pt x="105559" y="129911"/>
                    <a:pt x="100043" y="107076"/>
                    <a:pt x="99212" y="79790"/>
                  </a:cubicBezTo>
                  <a:cubicBezTo>
                    <a:pt x="100006" y="78873"/>
                    <a:pt x="100403" y="79263"/>
                    <a:pt x="100403" y="80963"/>
                  </a:cubicBezTo>
                  <a:cubicBezTo>
                    <a:pt x="100403" y="75692"/>
                    <a:pt x="100837" y="71332"/>
                    <a:pt x="101705" y="67884"/>
                  </a:cubicBezTo>
                  <a:lnTo>
                    <a:pt x="114634" y="0"/>
                  </a:lnTo>
                  <a:close/>
                </a:path>
              </a:pathLst>
            </a:custGeom>
            <a:grpFill/>
            <a:ln>
              <a:solidFill>
                <a:srgbClr val="E92F33"/>
              </a:solidFill>
            </a:ln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solidFill>
                    <a:schemeClr val="lt1"/>
                  </a:solidFill>
                  <a:latin typeface="Nikosh" panose="02000000000000000000" pitchFamily="2" charset="0"/>
                  <a:cs typeface="Nikosh" panose="02000000000000000000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1EB8CCA-FA50-08BE-E274-E87D01FB5E02}"/>
                </a:ext>
              </a:extLst>
            </p:cNvPr>
            <p:cNvSpPr txBox="1"/>
            <p:nvPr/>
          </p:nvSpPr>
          <p:spPr>
            <a:xfrm>
              <a:off x="7409478" y="5464448"/>
              <a:ext cx="1161461" cy="1047615"/>
            </a:xfrm>
            <a:custGeom>
              <a:avLst/>
              <a:gdLst/>
              <a:ahLst/>
              <a:cxnLst/>
              <a:rect l="l" t="t" r="r" b="b"/>
              <a:pathLst>
                <a:path w="565677" h="594122">
                  <a:moveTo>
                    <a:pt x="129592" y="0"/>
                  </a:moveTo>
                  <a:cubicBezTo>
                    <a:pt x="153963" y="0"/>
                    <a:pt x="176194" y="4716"/>
                    <a:pt x="196286" y="14148"/>
                  </a:cubicBezTo>
                  <a:cubicBezTo>
                    <a:pt x="216378" y="23580"/>
                    <a:pt x="233722" y="35620"/>
                    <a:pt x="248320" y="50267"/>
                  </a:cubicBezTo>
                  <a:cubicBezTo>
                    <a:pt x="262917" y="64914"/>
                    <a:pt x="274535" y="81512"/>
                    <a:pt x="283174" y="100059"/>
                  </a:cubicBezTo>
                  <a:cubicBezTo>
                    <a:pt x="291812" y="118607"/>
                    <a:pt x="296187" y="134336"/>
                    <a:pt x="296298" y="147247"/>
                  </a:cubicBezTo>
                  <a:cubicBezTo>
                    <a:pt x="307448" y="123472"/>
                    <a:pt x="325676" y="100583"/>
                    <a:pt x="350983" y="78582"/>
                  </a:cubicBezTo>
                  <a:cubicBezTo>
                    <a:pt x="376290" y="56580"/>
                    <a:pt x="399542" y="40153"/>
                    <a:pt x="420737" y="29301"/>
                  </a:cubicBezTo>
                  <a:lnTo>
                    <a:pt x="565677" y="111342"/>
                  </a:lnTo>
                  <a:cubicBezTo>
                    <a:pt x="548661" y="131298"/>
                    <a:pt x="533623" y="149842"/>
                    <a:pt x="520563" y="166976"/>
                  </a:cubicBezTo>
                  <a:cubicBezTo>
                    <a:pt x="507504" y="184110"/>
                    <a:pt x="495908" y="203368"/>
                    <a:pt x="485775" y="224749"/>
                  </a:cubicBezTo>
                  <a:cubicBezTo>
                    <a:pt x="475642" y="246131"/>
                    <a:pt x="467553" y="269463"/>
                    <a:pt x="461507" y="294745"/>
                  </a:cubicBezTo>
                  <a:cubicBezTo>
                    <a:pt x="455461" y="320027"/>
                    <a:pt x="452437" y="347067"/>
                    <a:pt x="452437" y="375866"/>
                  </a:cubicBezTo>
                  <a:cubicBezTo>
                    <a:pt x="452437" y="389248"/>
                    <a:pt x="453154" y="404162"/>
                    <a:pt x="454586" y="420607"/>
                  </a:cubicBezTo>
                  <a:cubicBezTo>
                    <a:pt x="456018" y="437053"/>
                    <a:pt x="458354" y="455452"/>
                    <a:pt x="461590" y="475804"/>
                  </a:cubicBezTo>
                  <a:cubicBezTo>
                    <a:pt x="464827" y="496156"/>
                    <a:pt x="468300" y="515156"/>
                    <a:pt x="472008" y="532805"/>
                  </a:cubicBezTo>
                  <a:cubicBezTo>
                    <a:pt x="475717" y="550454"/>
                    <a:pt x="479698" y="570893"/>
                    <a:pt x="483952" y="594122"/>
                  </a:cubicBezTo>
                  <a:lnTo>
                    <a:pt x="411696" y="564803"/>
                  </a:lnTo>
                  <a:cubicBezTo>
                    <a:pt x="391182" y="495065"/>
                    <a:pt x="379350" y="437974"/>
                    <a:pt x="376200" y="393530"/>
                  </a:cubicBezTo>
                  <a:cubicBezTo>
                    <a:pt x="373050" y="349086"/>
                    <a:pt x="371475" y="311746"/>
                    <a:pt x="371475" y="281509"/>
                  </a:cubicBezTo>
                  <a:cubicBezTo>
                    <a:pt x="371475" y="257907"/>
                    <a:pt x="374470" y="235121"/>
                    <a:pt x="380460" y="213150"/>
                  </a:cubicBezTo>
                  <a:cubicBezTo>
                    <a:pt x="381958" y="207657"/>
                    <a:pt x="383501" y="202539"/>
                    <a:pt x="385091" y="197796"/>
                  </a:cubicBezTo>
                  <a:lnTo>
                    <a:pt x="386610" y="193735"/>
                  </a:lnTo>
                  <a:lnTo>
                    <a:pt x="361541" y="220033"/>
                  </a:lnTo>
                  <a:cubicBezTo>
                    <a:pt x="350527" y="232132"/>
                    <a:pt x="338574" y="245883"/>
                    <a:pt x="325683" y="261287"/>
                  </a:cubicBezTo>
                  <a:cubicBezTo>
                    <a:pt x="312790" y="276690"/>
                    <a:pt x="301613" y="290562"/>
                    <a:pt x="292149" y="302903"/>
                  </a:cubicBezTo>
                  <a:cubicBezTo>
                    <a:pt x="277676" y="320911"/>
                    <a:pt x="263385" y="338516"/>
                    <a:pt x="249278" y="355718"/>
                  </a:cubicBezTo>
                  <a:cubicBezTo>
                    <a:pt x="235170" y="372920"/>
                    <a:pt x="222033" y="386736"/>
                    <a:pt x="209866" y="397167"/>
                  </a:cubicBezTo>
                  <a:cubicBezTo>
                    <a:pt x="207522" y="398717"/>
                    <a:pt x="201113" y="401430"/>
                    <a:pt x="190639" y="405306"/>
                  </a:cubicBezTo>
                  <a:cubicBezTo>
                    <a:pt x="180166" y="409182"/>
                    <a:pt x="175710" y="410344"/>
                    <a:pt x="177273" y="408794"/>
                  </a:cubicBezTo>
                  <a:cubicBezTo>
                    <a:pt x="184975" y="412130"/>
                    <a:pt x="185034" y="416071"/>
                    <a:pt x="177450" y="420616"/>
                  </a:cubicBezTo>
                  <a:cubicBezTo>
                    <a:pt x="169865" y="425162"/>
                    <a:pt x="158210" y="427435"/>
                    <a:pt x="142484" y="427435"/>
                  </a:cubicBezTo>
                  <a:cubicBezTo>
                    <a:pt x="126151" y="427435"/>
                    <a:pt x="111748" y="421894"/>
                    <a:pt x="99278" y="410812"/>
                  </a:cubicBezTo>
                  <a:cubicBezTo>
                    <a:pt x="86807" y="399731"/>
                    <a:pt x="75707" y="386926"/>
                    <a:pt x="65977" y="372396"/>
                  </a:cubicBezTo>
                  <a:cubicBezTo>
                    <a:pt x="56248" y="357867"/>
                    <a:pt x="47631" y="342510"/>
                    <a:pt x="40128" y="326325"/>
                  </a:cubicBezTo>
                  <a:cubicBezTo>
                    <a:pt x="32625" y="310140"/>
                    <a:pt x="25803" y="291945"/>
                    <a:pt x="19664" y="271742"/>
                  </a:cubicBezTo>
                  <a:lnTo>
                    <a:pt x="88590" y="254682"/>
                  </a:lnTo>
                  <a:cubicBezTo>
                    <a:pt x="94618" y="273348"/>
                    <a:pt x="99553" y="286963"/>
                    <a:pt x="103398" y="295526"/>
                  </a:cubicBezTo>
                  <a:cubicBezTo>
                    <a:pt x="107243" y="304090"/>
                    <a:pt x="111708" y="308372"/>
                    <a:pt x="116793" y="308372"/>
                  </a:cubicBezTo>
                  <a:cubicBezTo>
                    <a:pt x="119571" y="308372"/>
                    <a:pt x="127109" y="303805"/>
                    <a:pt x="139406" y="294671"/>
                  </a:cubicBezTo>
                  <a:cubicBezTo>
                    <a:pt x="151702" y="285536"/>
                    <a:pt x="164867" y="273946"/>
                    <a:pt x="178901" y="259901"/>
                  </a:cubicBezTo>
                  <a:cubicBezTo>
                    <a:pt x="192934" y="245855"/>
                    <a:pt x="204924" y="231546"/>
                    <a:pt x="214870" y="216973"/>
                  </a:cubicBezTo>
                  <a:cubicBezTo>
                    <a:pt x="224817" y="202400"/>
                    <a:pt x="229790" y="190506"/>
                    <a:pt x="229790" y="181292"/>
                  </a:cubicBezTo>
                  <a:cubicBezTo>
                    <a:pt x="229790" y="172077"/>
                    <a:pt x="228039" y="162586"/>
                    <a:pt x="224535" y="152819"/>
                  </a:cubicBezTo>
                  <a:cubicBezTo>
                    <a:pt x="221031" y="143052"/>
                    <a:pt x="216247" y="134473"/>
                    <a:pt x="210183" y="127081"/>
                  </a:cubicBezTo>
                  <a:cubicBezTo>
                    <a:pt x="204118" y="119689"/>
                    <a:pt x="197104" y="113677"/>
                    <a:pt x="189142" y="109045"/>
                  </a:cubicBezTo>
                  <a:cubicBezTo>
                    <a:pt x="185161" y="106729"/>
                    <a:pt x="181204" y="104992"/>
                    <a:pt x="177273" y="103834"/>
                  </a:cubicBezTo>
                  <a:lnTo>
                    <a:pt x="172390" y="103110"/>
                  </a:lnTo>
                  <a:lnTo>
                    <a:pt x="175078" y="108822"/>
                  </a:lnTo>
                  <a:cubicBezTo>
                    <a:pt x="176628" y="113783"/>
                    <a:pt x="177403" y="120427"/>
                    <a:pt x="177403" y="128755"/>
                  </a:cubicBezTo>
                  <a:cubicBezTo>
                    <a:pt x="177403" y="151923"/>
                    <a:pt x="169397" y="171776"/>
                    <a:pt x="153386" y="188314"/>
                  </a:cubicBezTo>
                  <a:cubicBezTo>
                    <a:pt x="137375" y="204853"/>
                    <a:pt x="115422" y="213122"/>
                    <a:pt x="87530" y="213122"/>
                  </a:cubicBezTo>
                  <a:cubicBezTo>
                    <a:pt x="61361" y="213122"/>
                    <a:pt x="40230" y="204366"/>
                    <a:pt x="24138" y="186854"/>
                  </a:cubicBezTo>
                  <a:cubicBezTo>
                    <a:pt x="8046" y="169342"/>
                    <a:pt x="0" y="147644"/>
                    <a:pt x="0" y="121760"/>
                  </a:cubicBezTo>
                  <a:cubicBezTo>
                    <a:pt x="0" y="89762"/>
                    <a:pt x="9478" y="64043"/>
                    <a:pt x="28436" y="44602"/>
                  </a:cubicBezTo>
                  <a:cubicBezTo>
                    <a:pt x="47393" y="25162"/>
                    <a:pt x="70191" y="12006"/>
                    <a:pt x="96831" y="5135"/>
                  </a:cubicBezTo>
                  <a:cubicBezTo>
                    <a:pt x="108241" y="1712"/>
                    <a:pt x="119162" y="0"/>
                    <a:pt x="129592" y="0"/>
                  </a:cubicBezTo>
                  <a:close/>
                </a:path>
              </a:pathLst>
            </a:custGeom>
            <a:grpFill/>
            <a:ln>
              <a:solidFill>
                <a:srgbClr val="E92F33"/>
              </a:solidFill>
            </a:ln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solidFill>
                    <a:schemeClr val="lt1"/>
                  </a:solidFill>
                  <a:latin typeface="Nikosh" panose="02000000000000000000" pitchFamily="2" charset="0"/>
                  <a:cs typeface="Nikosh" panose="02000000000000000000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5DE285-9729-34C5-DE5D-F6FDF0F7C3B3}"/>
              </a:ext>
            </a:extLst>
          </p:cNvPr>
          <p:cNvGrpSpPr/>
          <p:nvPr/>
        </p:nvGrpSpPr>
        <p:grpSpPr>
          <a:xfrm>
            <a:off x="5486400" y="1748879"/>
            <a:ext cx="1066048" cy="1462125"/>
            <a:chOff x="5473984" y="4861911"/>
            <a:chExt cx="1268606" cy="179501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30A0FC1-19D3-92DF-D977-F214D9F8FA9F}"/>
                </a:ext>
              </a:extLst>
            </p:cNvPr>
            <p:cNvSpPr txBox="1"/>
            <p:nvPr/>
          </p:nvSpPr>
          <p:spPr>
            <a:xfrm>
              <a:off x="5473984" y="4861911"/>
              <a:ext cx="1268606" cy="583642"/>
            </a:xfrm>
            <a:custGeom>
              <a:avLst/>
              <a:gdLst/>
              <a:ahLst/>
              <a:cxnLst/>
              <a:rect l="l" t="t" r="r" b="b"/>
              <a:pathLst>
                <a:path w="617860" h="330994">
                  <a:moveTo>
                    <a:pt x="44593" y="0"/>
                  </a:moveTo>
                  <a:lnTo>
                    <a:pt x="109054" y="31068"/>
                  </a:lnTo>
                  <a:cubicBezTo>
                    <a:pt x="106574" y="44375"/>
                    <a:pt x="104592" y="54552"/>
                    <a:pt x="103110" y="61596"/>
                  </a:cubicBezTo>
                  <a:cubicBezTo>
                    <a:pt x="101628" y="68641"/>
                    <a:pt x="100887" y="75077"/>
                    <a:pt x="100887" y="80907"/>
                  </a:cubicBezTo>
                  <a:cubicBezTo>
                    <a:pt x="100887" y="98667"/>
                    <a:pt x="107494" y="111649"/>
                    <a:pt x="120709" y="119853"/>
                  </a:cubicBezTo>
                  <a:cubicBezTo>
                    <a:pt x="133924" y="128057"/>
                    <a:pt x="154453" y="132159"/>
                    <a:pt x="182296" y="132159"/>
                  </a:cubicBezTo>
                  <a:cubicBezTo>
                    <a:pt x="207857" y="132159"/>
                    <a:pt x="233270" y="131055"/>
                    <a:pt x="258533" y="128848"/>
                  </a:cubicBezTo>
                  <a:cubicBezTo>
                    <a:pt x="273342" y="128004"/>
                    <a:pt x="288513" y="127155"/>
                    <a:pt x="304047" y="126299"/>
                  </a:cubicBezTo>
                  <a:cubicBezTo>
                    <a:pt x="319581" y="125443"/>
                    <a:pt x="333059" y="125016"/>
                    <a:pt x="344482" y="125016"/>
                  </a:cubicBezTo>
                  <a:cubicBezTo>
                    <a:pt x="392962" y="125016"/>
                    <a:pt x="428839" y="134723"/>
                    <a:pt x="452112" y="154139"/>
                  </a:cubicBezTo>
                  <a:cubicBezTo>
                    <a:pt x="475385" y="173555"/>
                    <a:pt x="490097" y="195783"/>
                    <a:pt x="496249" y="220824"/>
                  </a:cubicBezTo>
                  <a:lnTo>
                    <a:pt x="496454" y="222256"/>
                  </a:lnTo>
                  <a:cubicBezTo>
                    <a:pt x="495399" y="233852"/>
                    <a:pt x="494494" y="243055"/>
                    <a:pt x="493737" y="249864"/>
                  </a:cubicBezTo>
                  <a:lnTo>
                    <a:pt x="493522" y="251222"/>
                  </a:lnTo>
                  <a:lnTo>
                    <a:pt x="572133" y="251222"/>
                  </a:lnTo>
                  <a:lnTo>
                    <a:pt x="617860" y="330994"/>
                  </a:lnTo>
                  <a:lnTo>
                    <a:pt x="44035" y="330994"/>
                  </a:lnTo>
                  <a:lnTo>
                    <a:pt x="0" y="251222"/>
                  </a:lnTo>
                  <a:lnTo>
                    <a:pt x="423881" y="251222"/>
                  </a:lnTo>
                  <a:cubicBezTo>
                    <a:pt x="425245" y="250850"/>
                    <a:pt x="425928" y="250943"/>
                    <a:pt x="425928" y="251501"/>
                  </a:cubicBezTo>
                  <a:cubicBezTo>
                    <a:pt x="425928" y="245659"/>
                    <a:pt x="424052" y="240866"/>
                    <a:pt x="420300" y="237120"/>
                  </a:cubicBezTo>
                  <a:cubicBezTo>
                    <a:pt x="416548" y="233375"/>
                    <a:pt x="410980" y="229995"/>
                    <a:pt x="403594" y="226981"/>
                  </a:cubicBezTo>
                  <a:cubicBezTo>
                    <a:pt x="396209" y="223968"/>
                    <a:pt x="387781" y="221912"/>
                    <a:pt x="378312" y="220814"/>
                  </a:cubicBezTo>
                  <a:cubicBezTo>
                    <a:pt x="368843" y="219717"/>
                    <a:pt x="359532" y="219168"/>
                    <a:pt x="350379" y="219168"/>
                  </a:cubicBezTo>
                  <a:cubicBezTo>
                    <a:pt x="341461" y="219168"/>
                    <a:pt x="329850" y="219546"/>
                    <a:pt x="315544" y="220303"/>
                  </a:cubicBezTo>
                  <a:cubicBezTo>
                    <a:pt x="301237" y="221059"/>
                    <a:pt x="286054" y="222237"/>
                    <a:pt x="269993" y="223837"/>
                  </a:cubicBezTo>
                  <a:cubicBezTo>
                    <a:pt x="254850" y="225375"/>
                    <a:pt x="240085" y="226553"/>
                    <a:pt x="225698" y="227372"/>
                  </a:cubicBezTo>
                  <a:cubicBezTo>
                    <a:pt x="211311" y="228191"/>
                    <a:pt x="199232" y="228600"/>
                    <a:pt x="189459" y="228600"/>
                  </a:cubicBezTo>
                  <a:cubicBezTo>
                    <a:pt x="170879" y="228600"/>
                    <a:pt x="152227" y="225465"/>
                    <a:pt x="133499" y="219196"/>
                  </a:cubicBezTo>
                  <a:cubicBezTo>
                    <a:pt x="114772" y="212926"/>
                    <a:pt x="97824" y="203873"/>
                    <a:pt x="82655" y="192035"/>
                  </a:cubicBezTo>
                  <a:cubicBezTo>
                    <a:pt x="67488" y="180197"/>
                    <a:pt x="55026" y="165125"/>
                    <a:pt x="45272" y="146819"/>
                  </a:cubicBezTo>
                  <a:cubicBezTo>
                    <a:pt x="35517" y="128513"/>
                    <a:pt x="30640" y="107727"/>
                    <a:pt x="30640" y="84460"/>
                  </a:cubicBezTo>
                  <a:cubicBezTo>
                    <a:pt x="30640" y="69540"/>
                    <a:pt x="35291" y="41387"/>
                    <a:pt x="44593" y="0"/>
                  </a:cubicBezTo>
                  <a:close/>
                </a:path>
              </a:pathLst>
            </a:custGeom>
            <a:solidFill>
              <a:srgbClr val="00B050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solidFill>
                    <a:schemeClr val="lt1"/>
                  </a:solidFill>
                  <a:latin typeface="Nikosh" panose="02000000000000000000" pitchFamily="2" charset="0"/>
                  <a:cs typeface="Nikosh" panose="02000000000000000000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69A414-B914-D40D-3C75-DAD52A6B1945}"/>
                </a:ext>
              </a:extLst>
            </p:cNvPr>
            <p:cNvSpPr txBox="1"/>
            <p:nvPr/>
          </p:nvSpPr>
          <p:spPr>
            <a:xfrm>
              <a:off x="5642323" y="5466550"/>
              <a:ext cx="1001953" cy="1190375"/>
            </a:xfrm>
            <a:custGeom>
              <a:avLst/>
              <a:gdLst/>
              <a:ahLst/>
              <a:cxnLst/>
              <a:rect l="l" t="t" r="r" b="b"/>
              <a:pathLst>
                <a:path w="487989" h="675084">
                  <a:moveTo>
                    <a:pt x="201904" y="0"/>
                  </a:moveTo>
                  <a:lnTo>
                    <a:pt x="219298" y="0"/>
                  </a:lnTo>
                  <a:cubicBezTo>
                    <a:pt x="252202" y="0"/>
                    <a:pt x="282342" y="5581"/>
                    <a:pt x="309721" y="16743"/>
                  </a:cubicBezTo>
                  <a:cubicBezTo>
                    <a:pt x="337099" y="27905"/>
                    <a:pt x="360307" y="42565"/>
                    <a:pt x="379344" y="60722"/>
                  </a:cubicBezTo>
                  <a:cubicBezTo>
                    <a:pt x="398382" y="78879"/>
                    <a:pt x="413116" y="100022"/>
                    <a:pt x="423546" y="124150"/>
                  </a:cubicBezTo>
                  <a:cubicBezTo>
                    <a:pt x="433976" y="148279"/>
                    <a:pt x="439192" y="172591"/>
                    <a:pt x="439192" y="197086"/>
                  </a:cubicBezTo>
                  <a:cubicBezTo>
                    <a:pt x="439192" y="243098"/>
                    <a:pt x="423348" y="286199"/>
                    <a:pt x="391660" y="326389"/>
                  </a:cubicBezTo>
                  <a:cubicBezTo>
                    <a:pt x="359972" y="366579"/>
                    <a:pt x="311535" y="394791"/>
                    <a:pt x="246348" y="411026"/>
                  </a:cubicBezTo>
                  <a:cubicBezTo>
                    <a:pt x="295610" y="437443"/>
                    <a:pt x="339164" y="467112"/>
                    <a:pt x="377009" y="500034"/>
                  </a:cubicBezTo>
                  <a:cubicBezTo>
                    <a:pt x="414855" y="532957"/>
                    <a:pt x="451848" y="567984"/>
                    <a:pt x="487989" y="605117"/>
                  </a:cubicBezTo>
                  <a:lnTo>
                    <a:pt x="487989" y="675084"/>
                  </a:lnTo>
                  <a:cubicBezTo>
                    <a:pt x="443117" y="645257"/>
                    <a:pt x="405141" y="617277"/>
                    <a:pt x="374061" y="591145"/>
                  </a:cubicBezTo>
                  <a:cubicBezTo>
                    <a:pt x="342980" y="565014"/>
                    <a:pt x="311984" y="541989"/>
                    <a:pt x="281071" y="522070"/>
                  </a:cubicBezTo>
                  <a:cubicBezTo>
                    <a:pt x="250158" y="502152"/>
                    <a:pt x="219776" y="485728"/>
                    <a:pt x="189923" y="472799"/>
                  </a:cubicBezTo>
                  <a:cubicBezTo>
                    <a:pt x="160071" y="459870"/>
                    <a:pt x="128786" y="452140"/>
                    <a:pt x="96069" y="449610"/>
                  </a:cubicBezTo>
                  <a:lnTo>
                    <a:pt x="0" y="294587"/>
                  </a:lnTo>
                  <a:cubicBezTo>
                    <a:pt x="62818" y="310920"/>
                    <a:pt x="111887" y="319087"/>
                    <a:pt x="147209" y="319087"/>
                  </a:cubicBezTo>
                  <a:cubicBezTo>
                    <a:pt x="183102" y="319087"/>
                    <a:pt x="213940" y="313944"/>
                    <a:pt x="239725" y="303656"/>
                  </a:cubicBezTo>
                  <a:cubicBezTo>
                    <a:pt x="265509" y="293368"/>
                    <a:pt x="286544" y="280646"/>
                    <a:pt x="302828" y="265491"/>
                  </a:cubicBezTo>
                  <a:cubicBezTo>
                    <a:pt x="319112" y="250335"/>
                    <a:pt x="331226" y="234116"/>
                    <a:pt x="339170" y="216833"/>
                  </a:cubicBezTo>
                  <a:cubicBezTo>
                    <a:pt x="347113" y="199551"/>
                    <a:pt x="351086" y="184082"/>
                    <a:pt x="351086" y="170427"/>
                  </a:cubicBezTo>
                  <a:cubicBezTo>
                    <a:pt x="351086" y="143142"/>
                    <a:pt x="342770" y="122402"/>
                    <a:pt x="326138" y="108207"/>
                  </a:cubicBezTo>
                  <a:cubicBezTo>
                    <a:pt x="309506" y="94013"/>
                    <a:pt x="284782" y="86916"/>
                    <a:pt x="251966" y="86916"/>
                  </a:cubicBezTo>
                  <a:lnTo>
                    <a:pt x="248692" y="86916"/>
                  </a:lnTo>
                  <a:lnTo>
                    <a:pt x="248692" y="85558"/>
                  </a:lnTo>
                  <a:lnTo>
                    <a:pt x="248590" y="86916"/>
                  </a:lnTo>
                  <a:lnTo>
                    <a:pt x="242608" y="86916"/>
                  </a:lnTo>
                  <a:cubicBezTo>
                    <a:pt x="244952" y="86916"/>
                    <a:pt x="245929" y="87111"/>
                    <a:pt x="245538" y="87502"/>
                  </a:cubicBezTo>
                  <a:lnTo>
                    <a:pt x="248506" y="88053"/>
                  </a:lnTo>
                  <a:lnTo>
                    <a:pt x="246329" y="117244"/>
                  </a:lnTo>
                  <a:cubicBezTo>
                    <a:pt x="244754" y="127231"/>
                    <a:pt x="242391" y="136643"/>
                    <a:pt x="239241" y="145479"/>
                  </a:cubicBezTo>
                  <a:cubicBezTo>
                    <a:pt x="232940" y="163153"/>
                    <a:pt x="224157" y="178293"/>
                    <a:pt x="212889" y="190900"/>
                  </a:cubicBezTo>
                  <a:cubicBezTo>
                    <a:pt x="201622" y="203507"/>
                    <a:pt x="188906" y="213140"/>
                    <a:pt x="174743" y="219800"/>
                  </a:cubicBezTo>
                  <a:cubicBezTo>
                    <a:pt x="160579" y="226461"/>
                    <a:pt x="146217" y="229791"/>
                    <a:pt x="131657" y="229791"/>
                  </a:cubicBezTo>
                  <a:cubicBezTo>
                    <a:pt x="105897" y="229791"/>
                    <a:pt x="84236" y="221667"/>
                    <a:pt x="66675" y="205420"/>
                  </a:cubicBezTo>
                  <a:cubicBezTo>
                    <a:pt x="49113" y="189173"/>
                    <a:pt x="40332" y="169534"/>
                    <a:pt x="40332" y="146503"/>
                  </a:cubicBezTo>
                  <a:cubicBezTo>
                    <a:pt x="40332" y="127812"/>
                    <a:pt x="45247" y="110545"/>
                    <a:pt x="55075" y="94701"/>
                  </a:cubicBezTo>
                  <a:cubicBezTo>
                    <a:pt x="64905" y="78857"/>
                    <a:pt x="76907" y="64883"/>
                    <a:pt x="91083" y="52778"/>
                  </a:cubicBezTo>
                  <a:cubicBezTo>
                    <a:pt x="105259" y="40673"/>
                    <a:pt x="120520" y="30528"/>
                    <a:pt x="136866" y="22343"/>
                  </a:cubicBezTo>
                  <a:cubicBezTo>
                    <a:pt x="153213" y="14157"/>
                    <a:pt x="169317" y="8272"/>
                    <a:pt x="185179" y="4688"/>
                  </a:cubicBezTo>
                  <a:lnTo>
                    <a:pt x="201904" y="0"/>
                  </a:lnTo>
                  <a:close/>
                </a:path>
              </a:pathLst>
            </a:custGeom>
            <a:solidFill>
              <a:srgbClr val="00B050"/>
            </a:solidFill>
            <a:effectLst>
              <a:innerShdw blurRad="266700" dist="152400" dir="40800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solidFill>
                    <a:schemeClr val="lt1"/>
                  </a:solidFill>
                  <a:latin typeface="Nikosh" panose="02000000000000000000" pitchFamily="2" charset="0"/>
                  <a:cs typeface="Nikosh" panose="02000000000000000000" pitchFamily="2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74FE2E2-52C8-1186-94ED-FC1B57EDE332}"/>
              </a:ext>
            </a:extLst>
          </p:cNvPr>
          <p:cNvGrpSpPr/>
          <p:nvPr/>
        </p:nvGrpSpPr>
        <p:grpSpPr>
          <a:xfrm>
            <a:off x="853183" y="1761595"/>
            <a:ext cx="8381548" cy="4454718"/>
            <a:chOff x="2895600" y="1812269"/>
            <a:chExt cx="8229600" cy="437395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228AEFF-E622-C400-B3F6-6E6A139C8D3D}"/>
                </a:ext>
              </a:extLst>
            </p:cNvPr>
            <p:cNvGrpSpPr/>
            <p:nvPr/>
          </p:nvGrpSpPr>
          <p:grpSpPr>
            <a:xfrm>
              <a:off x="2895600" y="1812269"/>
              <a:ext cx="8229600" cy="1448389"/>
              <a:chOff x="2895600" y="1812269"/>
              <a:chExt cx="8229600" cy="144838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0E97660-4A78-A49D-D91D-0FB3C8016C2A}"/>
                  </a:ext>
                </a:extLst>
              </p:cNvPr>
              <p:cNvSpPr/>
              <p:nvPr/>
            </p:nvSpPr>
            <p:spPr>
              <a:xfrm>
                <a:off x="28956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1CF43A-5810-F1FA-4380-E21B73735069}"/>
                  </a:ext>
                </a:extLst>
              </p:cNvPr>
              <p:cNvSpPr/>
              <p:nvPr/>
            </p:nvSpPr>
            <p:spPr>
              <a:xfrm>
                <a:off x="49530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C7ED14F-13FC-03EE-3BEB-DEDF04F402B0}"/>
                  </a:ext>
                </a:extLst>
              </p:cNvPr>
              <p:cNvSpPr/>
              <p:nvPr/>
            </p:nvSpPr>
            <p:spPr>
              <a:xfrm>
                <a:off x="70104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8AC828B-E5B6-A010-091D-321DD6E3784A}"/>
                  </a:ext>
                </a:extLst>
              </p:cNvPr>
              <p:cNvSpPr/>
              <p:nvPr/>
            </p:nvSpPr>
            <p:spPr>
              <a:xfrm>
                <a:off x="90678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2E8565F-D5E9-9097-1CEF-8424425E7055}"/>
                </a:ext>
              </a:extLst>
            </p:cNvPr>
            <p:cNvGrpSpPr/>
            <p:nvPr/>
          </p:nvGrpSpPr>
          <p:grpSpPr>
            <a:xfrm>
              <a:off x="2895600" y="3276600"/>
              <a:ext cx="8229600" cy="1448389"/>
              <a:chOff x="2895600" y="1812269"/>
              <a:chExt cx="8229600" cy="144838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142E6DF-4DE2-5EC7-2381-7FAAA353590D}"/>
                  </a:ext>
                </a:extLst>
              </p:cNvPr>
              <p:cNvSpPr/>
              <p:nvPr/>
            </p:nvSpPr>
            <p:spPr>
              <a:xfrm>
                <a:off x="28956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82BFAFF-F310-13EC-FCD0-D64DEE000F13}"/>
                  </a:ext>
                </a:extLst>
              </p:cNvPr>
              <p:cNvSpPr/>
              <p:nvPr/>
            </p:nvSpPr>
            <p:spPr>
              <a:xfrm>
                <a:off x="49530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2113CAB-3F88-763D-DAD6-0F8567FF94CA}"/>
                  </a:ext>
                </a:extLst>
              </p:cNvPr>
              <p:cNvSpPr/>
              <p:nvPr/>
            </p:nvSpPr>
            <p:spPr>
              <a:xfrm>
                <a:off x="70104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A08C630-8EF7-8971-3EBC-0849380652C0}"/>
                  </a:ext>
                </a:extLst>
              </p:cNvPr>
              <p:cNvSpPr/>
              <p:nvPr/>
            </p:nvSpPr>
            <p:spPr>
              <a:xfrm>
                <a:off x="90678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C30A264-669E-1F7D-8EF8-30E6F4B679E6}"/>
                </a:ext>
              </a:extLst>
            </p:cNvPr>
            <p:cNvGrpSpPr/>
            <p:nvPr/>
          </p:nvGrpSpPr>
          <p:grpSpPr>
            <a:xfrm>
              <a:off x="2895600" y="4737839"/>
              <a:ext cx="8229600" cy="1448389"/>
              <a:chOff x="2895600" y="1812269"/>
              <a:chExt cx="8229600" cy="144838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73AED97-D3A9-6443-66F9-3882AEE43C52}"/>
                  </a:ext>
                </a:extLst>
              </p:cNvPr>
              <p:cNvSpPr/>
              <p:nvPr/>
            </p:nvSpPr>
            <p:spPr>
              <a:xfrm>
                <a:off x="28956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5A4453C-04DA-9AA1-F7B7-E1978FF26FE7}"/>
                  </a:ext>
                </a:extLst>
              </p:cNvPr>
              <p:cNvSpPr/>
              <p:nvPr/>
            </p:nvSpPr>
            <p:spPr>
              <a:xfrm>
                <a:off x="49530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CE64972-4BC7-1E56-50CD-78956A388632}"/>
                  </a:ext>
                </a:extLst>
              </p:cNvPr>
              <p:cNvSpPr/>
              <p:nvPr/>
            </p:nvSpPr>
            <p:spPr>
              <a:xfrm>
                <a:off x="70104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DB49426-F453-8CCD-3DB6-B6EC5518A680}"/>
                  </a:ext>
                </a:extLst>
              </p:cNvPr>
              <p:cNvSpPr/>
              <p:nvPr/>
            </p:nvSpPr>
            <p:spPr>
              <a:xfrm>
                <a:off x="9067800" y="1812269"/>
                <a:ext cx="2057400" cy="14483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9CCEDFF-F932-18AF-52D5-ABCE51431ABC}"/>
              </a:ext>
            </a:extLst>
          </p:cNvPr>
          <p:cNvGrpSpPr/>
          <p:nvPr/>
        </p:nvGrpSpPr>
        <p:grpSpPr>
          <a:xfrm rot="841351">
            <a:off x="9544989" y="297428"/>
            <a:ext cx="2279326" cy="2772789"/>
            <a:chOff x="4636158" y="318291"/>
            <a:chExt cx="1217927" cy="148160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EA5071A-545F-6D72-066E-A4BCD858C6A0}"/>
                </a:ext>
              </a:extLst>
            </p:cNvPr>
            <p:cNvSpPr/>
            <p:nvPr/>
          </p:nvSpPr>
          <p:spPr>
            <a:xfrm>
              <a:off x="4636158" y="535780"/>
              <a:ext cx="1063040" cy="1090614"/>
            </a:xfrm>
            <a:prstGeom prst="ellipse">
              <a:avLst/>
            </a:prstGeom>
            <a:solidFill>
              <a:schemeClr val="tx1">
                <a:alpha val="5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673CE78-0CEC-81DA-72B8-765C52669079}"/>
                </a:ext>
              </a:extLst>
            </p:cNvPr>
            <p:cNvGrpSpPr/>
            <p:nvPr/>
          </p:nvGrpSpPr>
          <p:grpSpPr>
            <a:xfrm>
              <a:off x="4657407" y="318291"/>
              <a:ext cx="1196678" cy="1481602"/>
              <a:chOff x="3178533" y="190172"/>
              <a:chExt cx="1196678" cy="148160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5ECC118-AAFB-5720-581E-C75FEAD2A356}"/>
                  </a:ext>
                </a:extLst>
              </p:cNvPr>
              <p:cNvGrpSpPr/>
              <p:nvPr/>
            </p:nvGrpSpPr>
            <p:grpSpPr>
              <a:xfrm rot="20160980">
                <a:off x="3178533" y="190172"/>
                <a:ext cx="1196678" cy="1481602"/>
                <a:chOff x="1057013" y="3367098"/>
                <a:chExt cx="1600200" cy="1981200"/>
              </a:xfrm>
            </p:grpSpPr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8DA2EABB-77CA-E243-47D9-8DEE4F5CF790}"/>
                    </a:ext>
                  </a:extLst>
                </p:cNvPr>
                <p:cNvSpPr/>
                <p:nvPr/>
              </p:nvSpPr>
              <p:spPr>
                <a:xfrm rot="11446524">
                  <a:off x="1057013" y="3367098"/>
                  <a:ext cx="1600200" cy="1981200"/>
                </a:xfrm>
                <a:custGeom>
                  <a:avLst/>
                  <a:gdLst>
                    <a:gd name="connsiteX0" fmla="*/ 800100 w 1600200"/>
                    <a:gd name="connsiteY0" fmla="*/ 1981200 h 1981200"/>
                    <a:gd name="connsiteX1" fmla="*/ 0 w 1600200"/>
                    <a:gd name="connsiteY1" fmla="*/ 1181100 h 1981200"/>
                    <a:gd name="connsiteX2" fmla="*/ 488665 w 1600200"/>
                    <a:gd name="connsiteY2" fmla="*/ 443876 h 1981200"/>
                    <a:gd name="connsiteX3" fmla="*/ 611361 w 1600200"/>
                    <a:gd name="connsiteY3" fmla="*/ 405789 h 1981200"/>
                    <a:gd name="connsiteX4" fmla="*/ 800100 w 1600200"/>
                    <a:gd name="connsiteY4" fmla="*/ 0 h 1981200"/>
                    <a:gd name="connsiteX5" fmla="*/ 988839 w 1600200"/>
                    <a:gd name="connsiteY5" fmla="*/ 405789 h 1981200"/>
                    <a:gd name="connsiteX6" fmla="*/ 1111535 w 1600200"/>
                    <a:gd name="connsiteY6" fmla="*/ 443876 h 1981200"/>
                    <a:gd name="connsiteX7" fmla="*/ 1600200 w 1600200"/>
                    <a:gd name="connsiteY7" fmla="*/ 1181100 h 1981200"/>
                    <a:gd name="connsiteX8" fmla="*/ 800100 w 1600200"/>
                    <a:gd name="connsiteY8" fmla="*/ 1981200 h 1981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0200" h="1981200">
                      <a:moveTo>
                        <a:pt x="800100" y="1981200"/>
                      </a:moveTo>
                      <a:cubicBezTo>
                        <a:pt x="358217" y="1981200"/>
                        <a:pt x="0" y="1622983"/>
                        <a:pt x="0" y="1181100"/>
                      </a:cubicBezTo>
                      <a:cubicBezTo>
                        <a:pt x="0" y="849688"/>
                        <a:pt x="201497" y="565338"/>
                        <a:pt x="488665" y="443876"/>
                      </a:cubicBezTo>
                      <a:lnTo>
                        <a:pt x="611361" y="405789"/>
                      </a:lnTo>
                      <a:lnTo>
                        <a:pt x="800100" y="0"/>
                      </a:lnTo>
                      <a:lnTo>
                        <a:pt x="988839" y="405789"/>
                      </a:lnTo>
                      <a:lnTo>
                        <a:pt x="1111535" y="443876"/>
                      </a:lnTo>
                      <a:cubicBezTo>
                        <a:pt x="1398703" y="565338"/>
                        <a:pt x="1600200" y="849688"/>
                        <a:pt x="1600200" y="1181100"/>
                      </a:cubicBezTo>
                      <a:cubicBezTo>
                        <a:pt x="1600200" y="1622983"/>
                        <a:pt x="1241983" y="1981200"/>
                        <a:pt x="800100" y="1981200"/>
                      </a:cubicBezTo>
                      <a:close/>
                    </a:path>
                  </a:pathLst>
                </a:custGeom>
                <a:solidFill>
                  <a:srgbClr val="D5006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F4F4DF-A21A-253D-6E23-C856CFDB0721}"/>
                    </a:ext>
                  </a:extLst>
                </p:cNvPr>
                <p:cNvSpPr/>
                <p:nvPr/>
              </p:nvSpPr>
              <p:spPr>
                <a:xfrm rot="277139">
                  <a:off x="1204392" y="3473148"/>
                  <a:ext cx="1371600" cy="13716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2390C2-3F48-6C5F-6533-2257D38A6B16}"/>
                  </a:ext>
                </a:extLst>
              </p:cNvPr>
              <p:cNvSpPr txBox="1"/>
              <p:nvPr/>
            </p:nvSpPr>
            <p:spPr>
              <a:xfrm rot="20758649">
                <a:off x="3256545" y="465727"/>
                <a:ext cx="965676" cy="641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প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ূ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র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্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ব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প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া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ঠ</a:t>
                </a:r>
                <a:r>
                  <a:rPr lang="en-US" sz="3600" b="1" dirty="0" err="1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ের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 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আ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ল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ো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চ</a:t>
                </a:r>
                <a:r>
                  <a:rPr lang="as-IN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ন</a:t>
                </a:r>
                <a:r>
                  <a:rPr lang="en-US" sz="3600" b="1" dirty="0">
                    <a:solidFill>
                      <a:srgbClr val="D5006A"/>
                    </a:solidFill>
                    <a:latin typeface="Nikosh" panose="02000000000000000000" pitchFamily="2" charset="0"/>
                    <a:cs typeface="Nikosh" panose="02000000000000000000" pitchFamily="2" charset="0"/>
                  </a:rPr>
                  <a:t>া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837422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2" grpId="0" animBg="1"/>
          <p:bldP spid="31" grpId="0" animBg="1"/>
          <p:bldP spid="29" grpId="0" animBg="1"/>
          <p:bldP spid="28" grpId="0" animBg="1"/>
          <p:bldP spid="27" grpId="0" animBg="1"/>
          <p:bldP spid="26" grpId="0" animBg="1"/>
          <p:bldP spid="25" grpId="0" animBg="1"/>
          <p:bldP spid="24" grpId="0" animBg="1"/>
          <p:bldP spid="2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4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7" fill="hold">
                          <p:stCondLst>
                            <p:cond delay="indefinite"/>
                          </p:stCondLst>
                          <p:childTnLst>
                            <p:par>
                              <p:cTn id="3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9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4" fill="hold">
                          <p:stCondLst>
                            <p:cond delay="indefinite"/>
                          </p:stCondLst>
                          <p:childTnLst>
                            <p:par>
                              <p:cTn id="4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6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1" fill="hold">
                          <p:stCondLst>
                            <p:cond delay="indefinite"/>
                          </p:stCondLst>
                          <p:childTnLst>
                            <p:par>
                              <p:cTn id="5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3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8" fill="hold">
                          <p:stCondLst>
                            <p:cond delay="indefinite"/>
                          </p:stCondLst>
                          <p:childTnLst>
                            <p:par>
                              <p:cTn id="5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0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5" fill="hold">
                          <p:stCondLst>
                            <p:cond delay="indefinite"/>
                          </p:stCondLst>
                          <p:childTnLst>
                            <p:par>
                              <p:cTn id="6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7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53" presetClass="entr" presetSubtype="16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9" fill="hold">
                          <p:stCondLst>
                            <p:cond delay="indefinite"/>
                          </p:stCondLst>
                          <p:childTnLst>
                            <p:par>
                              <p:cTn id="8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1" presetID="53" presetClass="entr" presetSubtype="16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3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/>
          <p:bldP spid="32" grpId="0" animBg="1"/>
          <p:bldP spid="31" grpId="0" animBg="1"/>
          <p:bldP spid="29" grpId="0" animBg="1"/>
          <p:bldP spid="28" grpId="0" animBg="1"/>
          <p:bldP spid="27" grpId="0" animBg="1"/>
          <p:bldP spid="26" grpId="0" animBg="1"/>
          <p:bldP spid="25" grpId="0" animBg="1"/>
          <p:bldP spid="24" grpId="0" animBg="1"/>
          <p:bldP spid="23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7F7EC7-E8E5-4244-9D65-27D2CA8D3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58" y="0"/>
            <a:ext cx="12192000" cy="6705600"/>
          </a:xfrm>
          <a:prstGeom prst="rect">
            <a:avLst/>
          </a:prstGeom>
        </p:spPr>
      </p:pic>
      <p:grpSp>
        <p:nvGrpSpPr>
          <p:cNvPr id="5" name="person">
            <a:extLst>
              <a:ext uri="{FF2B5EF4-FFF2-40B4-BE49-F238E27FC236}">
                <a16:creationId xmlns:a16="http://schemas.microsoft.com/office/drawing/2014/main" id="{FA06A5C6-C656-4D7D-9ADB-7BEB92ECA414}"/>
              </a:ext>
            </a:extLst>
          </p:cNvPr>
          <p:cNvGrpSpPr/>
          <p:nvPr/>
        </p:nvGrpSpPr>
        <p:grpSpPr>
          <a:xfrm>
            <a:off x="-1745007" y="3274155"/>
            <a:ext cx="1770917" cy="3055121"/>
            <a:chOff x="3006612" y="1232029"/>
            <a:chExt cx="2475154" cy="5548925"/>
          </a:xfrm>
          <a:effectLst>
            <a:outerShdw blurRad="76200" dist="101600" dir="13800000" sy="23000" kx="1200000" algn="br" rotWithShape="0">
              <a:prstClr val="black">
                <a:alpha val="59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1E31E46-2A10-4280-ADB7-AF2FF4B19701}"/>
                </a:ext>
              </a:extLst>
            </p:cNvPr>
            <p:cNvSpPr/>
            <p:nvPr/>
          </p:nvSpPr>
          <p:spPr>
            <a:xfrm>
              <a:off x="4225322" y="6540602"/>
              <a:ext cx="624289" cy="229518"/>
            </a:xfrm>
            <a:custGeom>
              <a:avLst/>
              <a:gdLst>
                <a:gd name="connsiteX0" fmla="*/ 6630 w 624289"/>
                <a:gd name="connsiteY0" fmla="*/ 219164 h 229518"/>
                <a:gd name="connsiteX1" fmla="*/ 564727 w 624289"/>
                <a:gd name="connsiteY1" fmla="*/ 223204 h 229518"/>
                <a:gd name="connsiteX2" fmla="*/ 625411 w 624289"/>
                <a:gd name="connsiteY2" fmla="*/ 162978 h 229518"/>
                <a:gd name="connsiteX3" fmla="*/ 625411 w 624289"/>
                <a:gd name="connsiteY3" fmla="*/ 162978 h 229518"/>
                <a:gd name="connsiteX4" fmla="*/ 585383 w 624289"/>
                <a:gd name="connsiteY4" fmla="*/ 105507 h 229518"/>
                <a:gd name="connsiteX5" fmla="*/ 309962 w 624289"/>
                <a:gd name="connsiteY5" fmla="*/ 6630 h 229518"/>
                <a:gd name="connsiteX6" fmla="*/ 8099 w 624289"/>
                <a:gd name="connsiteY6" fmla="*/ 11863 h 22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24289" h="229518">
                  <a:moveTo>
                    <a:pt x="6630" y="219164"/>
                  </a:moveTo>
                  <a:lnTo>
                    <a:pt x="564727" y="223204"/>
                  </a:lnTo>
                  <a:cubicBezTo>
                    <a:pt x="598105" y="223305"/>
                    <a:pt x="625259" y="196356"/>
                    <a:pt x="625411" y="162978"/>
                  </a:cubicBezTo>
                  <a:lnTo>
                    <a:pt x="625411" y="162978"/>
                  </a:lnTo>
                  <a:cubicBezTo>
                    <a:pt x="625640" y="137260"/>
                    <a:pt x="609585" y="114209"/>
                    <a:pt x="585383" y="105507"/>
                  </a:cubicBezTo>
                  <a:lnTo>
                    <a:pt x="309962" y="6630"/>
                  </a:lnTo>
                  <a:lnTo>
                    <a:pt x="8099" y="11863"/>
                  </a:lnTo>
                  <a:close/>
                </a:path>
              </a:pathLst>
            </a:custGeom>
            <a:solidFill>
              <a:srgbClr val="656374"/>
            </a:solidFill>
            <a:ln w="91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45E66-97CB-456F-9642-3CFABC544F87}"/>
                </a:ext>
              </a:extLst>
            </p:cNvPr>
            <p:cNvGrpSpPr/>
            <p:nvPr/>
          </p:nvGrpSpPr>
          <p:grpSpPr>
            <a:xfrm>
              <a:off x="3006612" y="1232029"/>
              <a:ext cx="2475154" cy="5548925"/>
              <a:chOff x="3006612" y="1232029"/>
              <a:chExt cx="2475154" cy="554892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A012720-5477-488A-BDC2-BB1BD3C991D3}"/>
                  </a:ext>
                </a:extLst>
              </p:cNvPr>
              <p:cNvGrpSpPr/>
              <p:nvPr/>
            </p:nvGrpSpPr>
            <p:grpSpPr>
              <a:xfrm>
                <a:off x="3750679" y="6216523"/>
                <a:ext cx="850666" cy="564431"/>
                <a:chOff x="3750679" y="6216523"/>
                <a:chExt cx="850666" cy="56443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297CADCA-CEB7-4E1C-9BD2-FEF775E87AA1}"/>
                    </a:ext>
                  </a:extLst>
                </p:cNvPr>
                <p:cNvSpPr/>
                <p:nvPr/>
              </p:nvSpPr>
              <p:spPr>
                <a:xfrm>
                  <a:off x="4245152" y="6223316"/>
                  <a:ext cx="220337" cy="367229"/>
                </a:xfrm>
                <a:custGeom>
                  <a:avLst/>
                  <a:gdLst>
                    <a:gd name="connsiteX0" fmla="*/ 15811 w 220337"/>
                    <a:gd name="connsiteY0" fmla="*/ 55105 h 367228"/>
                    <a:gd name="connsiteX1" fmla="*/ 6630 w 220337"/>
                    <a:gd name="connsiteY1" fmla="*/ 361190 h 367228"/>
                    <a:gd name="connsiteX2" fmla="*/ 217787 w 220337"/>
                    <a:gd name="connsiteY2" fmla="*/ 365138 h 367228"/>
                    <a:gd name="connsiteX3" fmla="*/ 213105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5811" y="55105"/>
                      </a:moveTo>
                      <a:cubicBezTo>
                        <a:pt x="14342" y="75119"/>
                        <a:pt x="6630" y="361190"/>
                        <a:pt x="6630" y="361190"/>
                      </a:cubicBezTo>
                      <a:lnTo>
                        <a:pt x="217787" y="365138"/>
                      </a:lnTo>
                      <a:lnTo>
                        <a:pt x="213105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A23951C-B6B8-4583-9E00-40F1C0ABFF57}"/>
                    </a:ext>
                  </a:extLst>
                </p:cNvPr>
                <p:cNvSpPr/>
                <p:nvPr/>
              </p:nvSpPr>
              <p:spPr>
                <a:xfrm>
                  <a:off x="4518718" y="6549120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80096 h 82626"/>
                    <a:gd name="connsiteX1" fmla="*/ 75138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80096"/>
                      </a:moveTo>
                      <a:lnTo>
                        <a:pt x="75138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2C072C0-C09C-4DD1-8B21-267112DD2814}"/>
                    </a:ext>
                  </a:extLst>
                </p:cNvPr>
                <p:cNvSpPr/>
                <p:nvPr/>
              </p:nvSpPr>
              <p:spPr>
                <a:xfrm>
                  <a:off x="3771427" y="6216523"/>
                  <a:ext cx="220337" cy="367229"/>
                </a:xfrm>
                <a:custGeom>
                  <a:avLst/>
                  <a:gdLst>
                    <a:gd name="connsiteX0" fmla="*/ 10670 w 220337"/>
                    <a:gd name="connsiteY0" fmla="*/ 58410 h 367228"/>
                    <a:gd name="connsiteX1" fmla="*/ 6630 w 220337"/>
                    <a:gd name="connsiteY1" fmla="*/ 362842 h 367228"/>
                    <a:gd name="connsiteX2" fmla="*/ 218246 w 220337"/>
                    <a:gd name="connsiteY2" fmla="*/ 362842 h 367228"/>
                    <a:gd name="connsiteX3" fmla="*/ 207229 w 220337"/>
                    <a:gd name="connsiteY3" fmla="*/ 6630 h 367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0337" h="367228">
                      <a:moveTo>
                        <a:pt x="10670" y="58410"/>
                      </a:moveTo>
                      <a:cubicBezTo>
                        <a:pt x="9476" y="78332"/>
                        <a:pt x="6630" y="362842"/>
                        <a:pt x="6630" y="362842"/>
                      </a:cubicBezTo>
                      <a:lnTo>
                        <a:pt x="218246" y="362842"/>
                      </a:lnTo>
                      <a:lnTo>
                        <a:pt x="207229" y="6630"/>
                      </a:lnTo>
                      <a:close/>
                    </a:path>
                  </a:pathLst>
                </a:custGeom>
                <a:solidFill>
                  <a:srgbClr val="5B173A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70F19AF-1838-4D54-BF98-74EA11B1A23B}"/>
                    </a:ext>
                  </a:extLst>
                </p:cNvPr>
                <p:cNvSpPr/>
                <p:nvPr/>
              </p:nvSpPr>
              <p:spPr>
                <a:xfrm>
                  <a:off x="3750679" y="6542255"/>
                  <a:ext cx="624289" cy="238699"/>
                </a:xfrm>
                <a:custGeom>
                  <a:avLst/>
                  <a:gdLst>
                    <a:gd name="connsiteX0" fmla="*/ 6630 w 624289"/>
                    <a:gd name="connsiteY0" fmla="*/ 212921 h 238698"/>
                    <a:gd name="connsiteX1" fmla="*/ 564267 w 624289"/>
                    <a:gd name="connsiteY1" fmla="*/ 234495 h 238698"/>
                    <a:gd name="connsiteX2" fmla="*/ 626779 w 624289"/>
                    <a:gd name="connsiteY2" fmla="*/ 176455 h 238698"/>
                    <a:gd name="connsiteX3" fmla="*/ 626788 w 624289"/>
                    <a:gd name="connsiteY3" fmla="*/ 176197 h 238698"/>
                    <a:gd name="connsiteX4" fmla="*/ 626788 w 624289"/>
                    <a:gd name="connsiteY4" fmla="*/ 176198 h 238698"/>
                    <a:gd name="connsiteX5" fmla="*/ 588596 w 624289"/>
                    <a:gd name="connsiteY5" fmla="*/ 117809 h 238698"/>
                    <a:gd name="connsiteX6" fmla="*/ 316388 w 624289"/>
                    <a:gd name="connsiteY6" fmla="*/ 10945 h 238698"/>
                    <a:gd name="connsiteX7" fmla="*/ 14525 w 624289"/>
                    <a:gd name="connsiteY7" fmla="*/ 6630 h 23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89" h="238698">
                      <a:moveTo>
                        <a:pt x="6630" y="212921"/>
                      </a:moveTo>
                      <a:lnTo>
                        <a:pt x="564267" y="234495"/>
                      </a:lnTo>
                      <a:cubicBezTo>
                        <a:pt x="597557" y="235730"/>
                        <a:pt x="625544" y="209745"/>
                        <a:pt x="626779" y="176455"/>
                      </a:cubicBezTo>
                      <a:cubicBezTo>
                        <a:pt x="626782" y="176369"/>
                        <a:pt x="626785" y="176284"/>
                        <a:pt x="626788" y="176197"/>
                      </a:cubicBezTo>
                      <a:lnTo>
                        <a:pt x="626788" y="176198"/>
                      </a:lnTo>
                      <a:cubicBezTo>
                        <a:pt x="627804" y="150584"/>
                        <a:pt x="612471" y="127142"/>
                        <a:pt x="588596" y="117809"/>
                      </a:cubicBezTo>
                      <a:lnTo>
                        <a:pt x="316388" y="10945"/>
                      </a:lnTo>
                      <a:lnTo>
                        <a:pt x="14525" y="6630"/>
                      </a:lnTo>
                      <a:close/>
                    </a:path>
                  </a:pathLst>
                </a:custGeom>
                <a:solidFill>
                  <a:srgbClr val="777385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899DC69-8E0A-4DF2-9F4A-4BD2397809F0}"/>
                    </a:ext>
                  </a:extLst>
                </p:cNvPr>
                <p:cNvSpPr/>
                <p:nvPr/>
              </p:nvSpPr>
              <p:spPr>
                <a:xfrm>
                  <a:off x="4048022" y="6557016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434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434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F3DECF8E-0623-444A-B919-C2FEC1528B13}"/>
                    </a:ext>
                  </a:extLst>
                </p:cNvPr>
                <p:cNvSpPr/>
                <p:nvPr/>
              </p:nvSpPr>
              <p:spPr>
                <a:xfrm>
                  <a:off x="4095395" y="6578774"/>
                  <a:ext cx="82627" cy="82627"/>
                </a:xfrm>
                <a:custGeom>
                  <a:avLst/>
                  <a:gdLst>
                    <a:gd name="connsiteX0" fmla="*/ 9680 w 82626"/>
                    <a:gd name="connsiteY0" fmla="*/ 77617 h 82626"/>
                    <a:gd name="connsiteX1" fmla="*/ 77342 w 82626"/>
                    <a:gd name="connsiteY1" fmla="*/ 9680 h 82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626" h="82626">
                      <a:moveTo>
                        <a:pt x="9680" y="77617"/>
                      </a:moveTo>
                      <a:lnTo>
                        <a:pt x="7734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8D901820-7B69-4561-97DF-EC8ADD6574DB}"/>
                    </a:ext>
                  </a:extLst>
                </p:cNvPr>
                <p:cNvSpPr/>
                <p:nvPr/>
              </p:nvSpPr>
              <p:spPr>
                <a:xfrm>
                  <a:off x="4140472" y="6598145"/>
                  <a:ext cx="91807" cy="91807"/>
                </a:xfrm>
                <a:custGeom>
                  <a:avLst/>
                  <a:gdLst>
                    <a:gd name="connsiteX0" fmla="*/ 9680 w 91807"/>
                    <a:gd name="connsiteY0" fmla="*/ 86798 h 91807"/>
                    <a:gd name="connsiteX1" fmla="*/ 85972 w 91807"/>
                    <a:gd name="connsiteY1" fmla="*/ 9680 h 91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1807" h="91807">
                      <a:moveTo>
                        <a:pt x="9680" y="86798"/>
                      </a:moveTo>
                      <a:lnTo>
                        <a:pt x="85972" y="9680"/>
                      </a:lnTo>
                    </a:path>
                  </a:pathLst>
                </a:custGeom>
                <a:ln w="13391" cap="rnd">
                  <a:solidFill>
                    <a:srgbClr val="0C164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1D4D98-13E4-47B4-AA57-63FB0464DA1F}"/>
                  </a:ext>
                </a:extLst>
              </p:cNvPr>
              <p:cNvGrpSpPr/>
              <p:nvPr/>
            </p:nvGrpSpPr>
            <p:grpSpPr>
              <a:xfrm>
                <a:off x="3006612" y="1232029"/>
                <a:ext cx="2475154" cy="5290212"/>
                <a:chOff x="3006612" y="1232029"/>
                <a:chExt cx="2475154" cy="529021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E733811-280D-4D58-8C06-381471983BEA}"/>
                    </a:ext>
                  </a:extLst>
                </p:cNvPr>
                <p:cNvSpPr/>
                <p:nvPr/>
              </p:nvSpPr>
              <p:spPr>
                <a:xfrm>
                  <a:off x="4156834" y="4327406"/>
                  <a:ext cx="422313" cy="2194193"/>
                </a:xfrm>
                <a:custGeom>
                  <a:avLst/>
                  <a:gdLst>
                    <a:gd name="connsiteX0" fmla="*/ 6630 w 422313"/>
                    <a:gd name="connsiteY0" fmla="*/ 6630 h 2194192"/>
                    <a:gd name="connsiteX1" fmla="*/ 7273 w 422313"/>
                    <a:gd name="connsiteY1" fmla="*/ 45097 h 2194192"/>
                    <a:gd name="connsiteX2" fmla="*/ 75945 w 422313"/>
                    <a:gd name="connsiteY2" fmla="*/ 2194947 h 2194192"/>
                    <a:gd name="connsiteX3" fmla="*/ 348796 w 422313"/>
                    <a:gd name="connsiteY3" fmla="*/ 2185767 h 2194192"/>
                    <a:gd name="connsiteX4" fmla="*/ 420956 w 422313"/>
                    <a:gd name="connsiteY4" fmla="*/ 59144 h 2194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94192">
                      <a:moveTo>
                        <a:pt x="6630" y="6630"/>
                      </a:moveTo>
                      <a:cubicBezTo>
                        <a:pt x="6630" y="9017"/>
                        <a:pt x="6630" y="22329"/>
                        <a:pt x="7273" y="45097"/>
                      </a:cubicBezTo>
                      <a:cubicBezTo>
                        <a:pt x="17555" y="378174"/>
                        <a:pt x="75945" y="2194947"/>
                        <a:pt x="75945" y="2194947"/>
                      </a:cubicBezTo>
                      <a:lnTo>
                        <a:pt x="348796" y="2185767"/>
                      </a:lnTo>
                      <a:lnTo>
                        <a:pt x="420956" y="59144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1A50385E-5478-4706-85D7-89FFABE8BA60}"/>
                    </a:ext>
                  </a:extLst>
                </p:cNvPr>
                <p:cNvSpPr/>
                <p:nvPr/>
              </p:nvSpPr>
              <p:spPr>
                <a:xfrm>
                  <a:off x="3643723" y="4337229"/>
                  <a:ext cx="422313" cy="2185012"/>
                </a:xfrm>
                <a:custGeom>
                  <a:avLst/>
                  <a:gdLst>
                    <a:gd name="connsiteX0" fmla="*/ 6630 w 422313"/>
                    <a:gd name="connsiteY0" fmla="*/ 6630 h 2185012"/>
                    <a:gd name="connsiteX1" fmla="*/ 7915 w 422313"/>
                    <a:gd name="connsiteY1" fmla="*/ 44914 h 2185012"/>
                    <a:gd name="connsiteX2" fmla="*/ 114504 w 422313"/>
                    <a:gd name="connsiteY2" fmla="*/ 2180717 h 2185012"/>
                    <a:gd name="connsiteX3" fmla="*/ 387079 w 422313"/>
                    <a:gd name="connsiteY3" fmla="*/ 2166671 h 2185012"/>
                    <a:gd name="connsiteX4" fmla="*/ 421782 w 422313"/>
                    <a:gd name="connsiteY4" fmla="*/ 51249 h 2185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2313" h="2185012">
                      <a:moveTo>
                        <a:pt x="6630" y="6630"/>
                      </a:moveTo>
                      <a:cubicBezTo>
                        <a:pt x="6630" y="9109"/>
                        <a:pt x="6630" y="22237"/>
                        <a:pt x="7915" y="44914"/>
                      </a:cubicBezTo>
                      <a:cubicBezTo>
                        <a:pt x="24073" y="375420"/>
                        <a:pt x="114504" y="2180717"/>
                        <a:pt x="114504" y="2180717"/>
                      </a:cubicBezTo>
                      <a:lnTo>
                        <a:pt x="387079" y="2166671"/>
                      </a:lnTo>
                      <a:lnTo>
                        <a:pt x="421782" y="51249"/>
                      </a:lnTo>
                      <a:close/>
                    </a:path>
                  </a:pathLst>
                </a:custGeom>
                <a:solidFill>
                  <a:srgbClr val="0C1640"/>
                </a:solidFill>
                <a:ln w="917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8786D2DE-F6B0-439D-9E0D-FFA24672BBA7}"/>
                    </a:ext>
                  </a:extLst>
                </p:cNvPr>
                <p:cNvGrpSpPr/>
                <p:nvPr/>
              </p:nvGrpSpPr>
              <p:grpSpPr>
                <a:xfrm>
                  <a:off x="3006612" y="1232029"/>
                  <a:ext cx="2475154" cy="3408881"/>
                  <a:chOff x="3006612" y="1232029"/>
                  <a:chExt cx="2475154" cy="3408881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079F024A-DBE3-4FFA-9BA1-2FA52FA0209F}"/>
                      </a:ext>
                    </a:extLst>
                  </p:cNvPr>
                  <p:cNvSpPr/>
                  <p:nvPr/>
                </p:nvSpPr>
                <p:spPr>
                  <a:xfrm>
                    <a:off x="5236568" y="1849251"/>
                    <a:ext cx="137711" cy="302964"/>
                  </a:xfrm>
                  <a:custGeom>
                    <a:avLst/>
                    <a:gdLst>
                      <a:gd name="connsiteX0" fmla="*/ 72708 w 137710"/>
                      <a:gd name="connsiteY0" fmla="*/ 274300 h 302963"/>
                      <a:gd name="connsiteX1" fmla="*/ 66498 w 137710"/>
                      <a:gd name="connsiteY1" fmla="*/ 300567 h 302963"/>
                      <a:gd name="connsiteX2" fmla="*/ 7978 w 137710"/>
                      <a:gd name="connsiteY2" fmla="*/ 286734 h 302963"/>
                      <a:gd name="connsiteX3" fmla="*/ 14187 w 137710"/>
                      <a:gd name="connsiteY3" fmla="*/ 260466 h 302963"/>
                      <a:gd name="connsiteX4" fmla="*/ 67663 w 137710"/>
                      <a:gd name="connsiteY4" fmla="*/ 34245 h 302963"/>
                      <a:gd name="connsiteX5" fmla="*/ 126184 w 137710"/>
                      <a:gd name="connsiteY5" fmla="*/ 48079 h 302963"/>
                      <a:gd name="connsiteX6" fmla="*/ 132394 w 137710"/>
                      <a:gd name="connsiteY6" fmla="*/ 21811 h 302963"/>
                      <a:gd name="connsiteX7" fmla="*/ 126184 w 137710"/>
                      <a:gd name="connsiteY7" fmla="*/ 48079 h 302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37710" h="302963">
                        <a:moveTo>
                          <a:pt x="72708" y="274300"/>
                        </a:moveTo>
                        <a:cubicBezTo>
                          <a:pt x="69278" y="288807"/>
                          <a:pt x="66498" y="300567"/>
                          <a:pt x="66498" y="300567"/>
                        </a:cubicBezTo>
                        <a:lnTo>
                          <a:pt x="7978" y="286734"/>
                        </a:lnTo>
                        <a:cubicBezTo>
                          <a:pt x="7978" y="286734"/>
                          <a:pt x="10758" y="274973"/>
                          <a:pt x="14187" y="260466"/>
                        </a:cubicBezTo>
                        <a:lnTo>
                          <a:pt x="67663" y="34245"/>
                        </a:lnTo>
                        <a:lnTo>
                          <a:pt x="126184" y="48079"/>
                        </a:lnTo>
                        <a:cubicBezTo>
                          <a:pt x="129614" y="33572"/>
                          <a:pt x="132394" y="21811"/>
                          <a:pt x="132394" y="21811"/>
                        </a:cubicBezTo>
                        <a:cubicBezTo>
                          <a:pt x="132394" y="21811"/>
                          <a:pt x="129614" y="33572"/>
                          <a:pt x="126184" y="48079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A8DCC5F6-EA31-4E81-AC4C-0BCBEC665D10}"/>
                      </a:ext>
                    </a:extLst>
                  </p:cNvPr>
                  <p:cNvSpPr/>
                  <p:nvPr/>
                </p:nvSpPr>
                <p:spPr>
                  <a:xfrm>
                    <a:off x="5240986" y="1972089"/>
                    <a:ext cx="165253" cy="257060"/>
                  </a:xfrm>
                  <a:custGeom>
                    <a:avLst/>
                    <a:gdLst>
                      <a:gd name="connsiteX0" fmla="*/ 74619 w 165253"/>
                      <a:gd name="connsiteY0" fmla="*/ 229802 h 257060"/>
                      <a:gd name="connsiteX1" fmla="*/ 63938 w 165253"/>
                      <a:gd name="connsiteY1" fmla="*/ 254590 h 257060"/>
                      <a:gd name="connsiteX2" fmla="*/ 8713 w 165253"/>
                      <a:gd name="connsiteY2" fmla="*/ 230795 h 257060"/>
                      <a:gd name="connsiteX3" fmla="*/ 19393 w 165253"/>
                      <a:gd name="connsiteY3" fmla="*/ 206006 h 257060"/>
                      <a:gd name="connsiteX4" fmla="*/ 93722 w 165253"/>
                      <a:gd name="connsiteY4" fmla="*/ 33500 h 257060"/>
                      <a:gd name="connsiteX5" fmla="*/ 148947 w 165253"/>
                      <a:gd name="connsiteY5" fmla="*/ 57296 h 257060"/>
                      <a:gd name="connsiteX6" fmla="*/ 159628 w 165253"/>
                      <a:gd name="connsiteY6" fmla="*/ 32507 h 257060"/>
                      <a:gd name="connsiteX7" fmla="*/ 148947 w 165253"/>
                      <a:gd name="connsiteY7" fmla="*/ 57296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5253" h="257060">
                        <a:moveTo>
                          <a:pt x="74619" y="229802"/>
                        </a:moveTo>
                        <a:cubicBezTo>
                          <a:pt x="68720" y="243492"/>
                          <a:pt x="63938" y="254590"/>
                          <a:pt x="63938" y="254590"/>
                        </a:cubicBezTo>
                        <a:lnTo>
                          <a:pt x="8713" y="230795"/>
                        </a:lnTo>
                        <a:cubicBezTo>
                          <a:pt x="8713" y="230795"/>
                          <a:pt x="13495" y="219697"/>
                          <a:pt x="19393" y="206006"/>
                        </a:cubicBezTo>
                        <a:lnTo>
                          <a:pt x="93722" y="33500"/>
                        </a:lnTo>
                        <a:lnTo>
                          <a:pt x="148947" y="57296"/>
                        </a:lnTo>
                        <a:cubicBezTo>
                          <a:pt x="154846" y="43606"/>
                          <a:pt x="159628" y="32507"/>
                          <a:pt x="159628" y="32507"/>
                        </a:cubicBezTo>
                        <a:cubicBezTo>
                          <a:pt x="159628" y="32507"/>
                          <a:pt x="154846" y="43606"/>
                          <a:pt x="148947" y="57296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46E73B58-506C-438B-B965-A3DA80F32C82}"/>
                      </a:ext>
                    </a:extLst>
                  </p:cNvPr>
                  <p:cNvSpPr/>
                  <p:nvPr/>
                </p:nvSpPr>
                <p:spPr>
                  <a:xfrm>
                    <a:off x="5215360" y="2008767"/>
                    <a:ext cx="73446" cy="257060"/>
                  </a:xfrm>
                  <a:custGeom>
                    <a:avLst/>
                    <a:gdLst>
                      <a:gd name="connsiteX0" fmla="*/ 73408 w 73445"/>
                      <a:gd name="connsiteY0" fmla="*/ 221658 h 257060"/>
                      <a:gd name="connsiteX1" fmla="*/ 74217 w 73445"/>
                      <a:gd name="connsiteY1" fmla="*/ 248649 h 257060"/>
                      <a:gd name="connsiteX2" fmla="*/ 14084 w 73445"/>
                      <a:gd name="connsiteY2" fmla="*/ 250453 h 257060"/>
                      <a:gd name="connsiteX3" fmla="*/ 13274 w 73445"/>
                      <a:gd name="connsiteY3" fmla="*/ 223462 h 257060"/>
                      <a:gd name="connsiteX4" fmla="*/ 7639 w 73445"/>
                      <a:gd name="connsiteY4" fmla="*/ 35624 h 257060"/>
                      <a:gd name="connsiteX5" fmla="*/ 67773 w 73445"/>
                      <a:gd name="connsiteY5" fmla="*/ 33820 h 257060"/>
                      <a:gd name="connsiteX6" fmla="*/ 66963 w 73445"/>
                      <a:gd name="connsiteY6" fmla="*/ 6829 h 257060"/>
                      <a:gd name="connsiteX7" fmla="*/ 67773 w 73445"/>
                      <a:gd name="connsiteY7" fmla="*/ 33820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3445" h="257060">
                        <a:moveTo>
                          <a:pt x="73408" y="221658"/>
                        </a:moveTo>
                        <a:cubicBezTo>
                          <a:pt x="73855" y="236565"/>
                          <a:pt x="74217" y="248649"/>
                          <a:pt x="74217" y="248649"/>
                        </a:cubicBezTo>
                        <a:lnTo>
                          <a:pt x="14084" y="250453"/>
                        </a:lnTo>
                        <a:cubicBezTo>
                          <a:pt x="14084" y="250453"/>
                          <a:pt x="13721" y="238369"/>
                          <a:pt x="13274" y="223462"/>
                        </a:cubicBezTo>
                        <a:lnTo>
                          <a:pt x="7639" y="35624"/>
                        </a:lnTo>
                        <a:lnTo>
                          <a:pt x="67773" y="33820"/>
                        </a:lnTo>
                        <a:cubicBezTo>
                          <a:pt x="67325" y="18913"/>
                          <a:pt x="66963" y="6829"/>
                          <a:pt x="66963" y="6829"/>
                        </a:cubicBezTo>
                        <a:cubicBezTo>
                          <a:pt x="66963" y="6829"/>
                          <a:pt x="67325" y="18913"/>
                          <a:pt x="67773" y="33820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" name="Freeform: Shape 16">
                    <a:extLst>
                      <a:ext uri="{FF2B5EF4-FFF2-40B4-BE49-F238E27FC236}">
                        <a16:creationId xmlns:a16="http://schemas.microsoft.com/office/drawing/2014/main" id="{1C69D239-A779-420F-8EF2-7A5FD2C2942C}"/>
                      </a:ext>
                    </a:extLst>
                  </p:cNvPr>
                  <p:cNvSpPr/>
                  <p:nvPr/>
                </p:nvSpPr>
                <p:spPr>
                  <a:xfrm>
                    <a:off x="5273504" y="2011335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300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300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4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300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300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4071C781-2B00-42CD-ADDC-66FEA5A1E7E8}"/>
                      </a:ext>
                    </a:extLst>
                  </p:cNvPr>
                  <p:cNvSpPr/>
                  <p:nvPr/>
                </p:nvSpPr>
                <p:spPr>
                  <a:xfrm>
                    <a:off x="5307332" y="2064196"/>
                    <a:ext cx="174434" cy="293783"/>
                  </a:xfrm>
                  <a:custGeom>
                    <a:avLst/>
                    <a:gdLst>
                      <a:gd name="connsiteX0" fmla="*/ 74599 w 174433"/>
                      <a:gd name="connsiteY0" fmla="*/ 260655 h 293783"/>
                      <a:gd name="connsiteX1" fmla="*/ 64023 w 174433"/>
                      <a:gd name="connsiteY1" fmla="*/ 285488 h 293783"/>
                      <a:gd name="connsiteX2" fmla="*/ 8698 w 174433"/>
                      <a:gd name="connsiteY2" fmla="*/ 261924 h 293783"/>
                      <a:gd name="connsiteX3" fmla="*/ 19275 w 174433"/>
                      <a:gd name="connsiteY3" fmla="*/ 237091 h 293783"/>
                      <a:gd name="connsiteX4" fmla="*/ 105975 w 174433"/>
                      <a:gd name="connsiteY4" fmla="*/ 33531 h 293783"/>
                      <a:gd name="connsiteX5" fmla="*/ 161299 w 174433"/>
                      <a:gd name="connsiteY5" fmla="*/ 57094 h 293783"/>
                      <a:gd name="connsiteX6" fmla="*/ 171876 w 174433"/>
                      <a:gd name="connsiteY6" fmla="*/ 32262 h 293783"/>
                      <a:gd name="connsiteX7" fmla="*/ 161299 w 174433"/>
                      <a:gd name="connsiteY7" fmla="*/ 57094 h 2937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293783">
                        <a:moveTo>
                          <a:pt x="74599" y="260655"/>
                        </a:moveTo>
                        <a:cubicBezTo>
                          <a:pt x="68758" y="274370"/>
                          <a:pt x="64023" y="285488"/>
                          <a:pt x="64023" y="285488"/>
                        </a:cubicBezTo>
                        <a:lnTo>
                          <a:pt x="8698" y="261924"/>
                        </a:lnTo>
                        <a:cubicBezTo>
                          <a:pt x="8698" y="261924"/>
                          <a:pt x="13433" y="250806"/>
                          <a:pt x="19275" y="237091"/>
                        </a:cubicBezTo>
                        <a:lnTo>
                          <a:pt x="105975" y="33531"/>
                        </a:lnTo>
                        <a:lnTo>
                          <a:pt x="161299" y="57094"/>
                        </a:lnTo>
                        <a:cubicBezTo>
                          <a:pt x="167141" y="43380"/>
                          <a:pt x="171876" y="32262"/>
                          <a:pt x="171876" y="32262"/>
                        </a:cubicBezTo>
                        <a:cubicBezTo>
                          <a:pt x="171876" y="32262"/>
                          <a:pt x="167141" y="43380"/>
                          <a:pt x="161299" y="57094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6EEC73A0-317B-4ABA-8E97-A3790178861D}"/>
                      </a:ext>
                    </a:extLst>
                  </p:cNvPr>
                  <p:cNvSpPr/>
                  <p:nvPr/>
                </p:nvSpPr>
                <p:spPr>
                  <a:xfrm>
                    <a:off x="5189390" y="2024697"/>
                    <a:ext cx="247880" cy="330506"/>
                  </a:xfrm>
                  <a:custGeom>
                    <a:avLst/>
                    <a:gdLst>
                      <a:gd name="connsiteX0" fmla="*/ 82830 w 247879"/>
                      <a:gd name="connsiteY0" fmla="*/ 6630 h 330506"/>
                      <a:gd name="connsiteX1" fmla="*/ 53635 w 247879"/>
                      <a:gd name="connsiteY1" fmla="*/ 58501 h 330506"/>
                      <a:gd name="connsiteX2" fmla="*/ 11220 w 247879"/>
                      <a:gd name="connsiteY2" fmla="*/ 204383 h 330506"/>
                      <a:gd name="connsiteX3" fmla="*/ 6630 w 247879"/>
                      <a:gd name="connsiteY3" fmla="*/ 302525 h 330506"/>
                      <a:gd name="connsiteX4" fmla="*/ 166742 w 247879"/>
                      <a:gd name="connsiteY4" fmla="*/ 325109 h 330506"/>
                      <a:gd name="connsiteX5" fmla="*/ 236148 w 247879"/>
                      <a:gd name="connsiteY5" fmla="*/ 102752 h 3305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879" h="330506">
                        <a:moveTo>
                          <a:pt x="82830" y="6630"/>
                        </a:moveTo>
                        <a:cubicBezTo>
                          <a:pt x="81912" y="8834"/>
                          <a:pt x="68416" y="32703"/>
                          <a:pt x="53635" y="58501"/>
                        </a:cubicBezTo>
                        <a:cubicBezTo>
                          <a:pt x="28105" y="103067"/>
                          <a:pt x="13566" y="153076"/>
                          <a:pt x="11220" y="204383"/>
                        </a:cubicBezTo>
                        <a:lnTo>
                          <a:pt x="6630" y="302525"/>
                        </a:lnTo>
                        <a:cubicBezTo>
                          <a:pt x="6630" y="302525"/>
                          <a:pt x="162702" y="330526"/>
                          <a:pt x="166742" y="325109"/>
                        </a:cubicBezTo>
                        <a:cubicBezTo>
                          <a:pt x="275625" y="191071"/>
                          <a:pt x="236148" y="102752"/>
                          <a:pt x="236148" y="10275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524030AD-436C-42BD-BD9D-A7E9D7113958}"/>
                      </a:ext>
                    </a:extLst>
                  </p:cNvPr>
                  <p:cNvSpPr/>
                  <p:nvPr/>
                </p:nvSpPr>
                <p:spPr>
                  <a:xfrm>
                    <a:off x="5145873" y="2229335"/>
                    <a:ext cx="275422" cy="201976"/>
                  </a:xfrm>
                  <a:custGeom>
                    <a:avLst/>
                    <a:gdLst>
                      <a:gd name="connsiteX0" fmla="*/ 6630 w 275421"/>
                      <a:gd name="connsiteY0" fmla="*/ 89716 h 201975"/>
                      <a:gd name="connsiteX1" fmla="*/ 39130 w 275421"/>
                      <a:gd name="connsiteY1" fmla="*/ 6630 h 201975"/>
                      <a:gd name="connsiteX2" fmla="*/ 277553 w 275421"/>
                      <a:gd name="connsiteY2" fmla="*/ 107802 h 201975"/>
                      <a:gd name="connsiteX3" fmla="*/ 226967 w 275421"/>
                      <a:gd name="connsiteY3" fmla="*/ 201720 h 201975"/>
                      <a:gd name="connsiteX4" fmla="*/ 6630 w 275421"/>
                      <a:gd name="connsiteY4" fmla="*/ 89716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5421" h="201975">
                        <a:moveTo>
                          <a:pt x="6630" y="89716"/>
                        </a:moveTo>
                        <a:lnTo>
                          <a:pt x="39130" y="6630"/>
                        </a:lnTo>
                        <a:lnTo>
                          <a:pt x="277553" y="107802"/>
                        </a:lnTo>
                        <a:lnTo>
                          <a:pt x="226967" y="201720"/>
                        </a:lnTo>
                        <a:lnTo>
                          <a:pt x="6630" y="8971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D596E2D5-C78B-4B32-854E-ADB7FE3A4ADA}"/>
                      </a:ext>
                    </a:extLst>
                  </p:cNvPr>
                  <p:cNvSpPr/>
                  <p:nvPr/>
                </p:nvSpPr>
                <p:spPr>
                  <a:xfrm>
                    <a:off x="4256904" y="2276432"/>
                    <a:ext cx="1165952" cy="899711"/>
                  </a:xfrm>
                  <a:custGeom>
                    <a:avLst/>
                    <a:gdLst>
                      <a:gd name="connsiteX0" fmla="*/ 1162942 w 1165951"/>
                      <a:gd name="connsiteY0" fmla="*/ 122124 h 899710"/>
                      <a:gd name="connsiteX1" fmla="*/ 953346 w 1165951"/>
                      <a:gd name="connsiteY1" fmla="*/ 635142 h 899710"/>
                      <a:gd name="connsiteX2" fmla="*/ 566838 w 1165951"/>
                      <a:gd name="connsiteY2" fmla="*/ 895324 h 899710"/>
                      <a:gd name="connsiteX3" fmla="*/ 451161 w 1165951"/>
                      <a:gd name="connsiteY3" fmla="*/ 866405 h 899710"/>
                      <a:gd name="connsiteX4" fmla="*/ 50239 w 1165951"/>
                      <a:gd name="connsiteY4" fmla="*/ 624493 h 899710"/>
                      <a:gd name="connsiteX5" fmla="*/ 6630 w 1165951"/>
                      <a:gd name="connsiteY5" fmla="*/ 207504 h 899710"/>
                      <a:gd name="connsiteX6" fmla="*/ 485588 w 1165951"/>
                      <a:gd name="connsiteY6" fmla="*/ 541407 h 899710"/>
                      <a:gd name="connsiteX7" fmla="*/ 614118 w 1165951"/>
                      <a:gd name="connsiteY7" fmla="*/ 573448 h 899710"/>
                      <a:gd name="connsiteX8" fmla="*/ 695368 w 1165951"/>
                      <a:gd name="connsiteY8" fmla="*/ 503766 h 899710"/>
                      <a:gd name="connsiteX9" fmla="*/ 895233 w 1165951"/>
                      <a:gd name="connsiteY9" fmla="*/ 6630 h 89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65951" h="899710">
                        <a:moveTo>
                          <a:pt x="1162942" y="122124"/>
                        </a:moveTo>
                        <a:cubicBezTo>
                          <a:pt x="1162942" y="122124"/>
                          <a:pt x="953989" y="633398"/>
                          <a:pt x="953346" y="635142"/>
                        </a:cubicBezTo>
                        <a:cubicBezTo>
                          <a:pt x="891927" y="793143"/>
                          <a:pt x="736131" y="914879"/>
                          <a:pt x="566838" y="895324"/>
                        </a:cubicBezTo>
                        <a:cubicBezTo>
                          <a:pt x="527603" y="888626"/>
                          <a:pt x="488932" y="878959"/>
                          <a:pt x="451161" y="866405"/>
                        </a:cubicBezTo>
                        <a:cubicBezTo>
                          <a:pt x="417284" y="854286"/>
                          <a:pt x="50239" y="624493"/>
                          <a:pt x="50239" y="624493"/>
                        </a:cubicBezTo>
                        <a:lnTo>
                          <a:pt x="6630" y="207504"/>
                        </a:lnTo>
                        <a:cubicBezTo>
                          <a:pt x="6630" y="207504"/>
                          <a:pt x="459515" y="524882"/>
                          <a:pt x="485588" y="541407"/>
                        </a:cubicBezTo>
                        <a:cubicBezTo>
                          <a:pt x="530390" y="569684"/>
                          <a:pt x="590708" y="582537"/>
                          <a:pt x="614118" y="573448"/>
                        </a:cubicBezTo>
                        <a:cubicBezTo>
                          <a:pt x="655891" y="558116"/>
                          <a:pt x="674528" y="538928"/>
                          <a:pt x="695368" y="503766"/>
                        </a:cubicBezTo>
                        <a:cubicBezTo>
                          <a:pt x="798192" y="331169"/>
                          <a:pt x="895233" y="6630"/>
                          <a:pt x="895233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A07A192E-0ACF-4A20-AFA5-4D4341A4CD09}"/>
                      </a:ext>
                    </a:extLst>
                  </p:cNvPr>
                  <p:cNvSpPr/>
                  <p:nvPr/>
                </p:nvSpPr>
                <p:spPr>
                  <a:xfrm>
                    <a:off x="3657770" y="4138283"/>
                    <a:ext cx="936434" cy="468217"/>
                  </a:xfrm>
                  <a:custGeom>
                    <a:avLst/>
                    <a:gdLst>
                      <a:gd name="connsiteX0" fmla="*/ 934709 w 936433"/>
                      <a:gd name="connsiteY0" fmla="*/ 147279 h 468216"/>
                      <a:gd name="connsiteX1" fmla="*/ 708037 w 936433"/>
                      <a:gd name="connsiteY1" fmla="*/ 422701 h 468216"/>
                      <a:gd name="connsiteX2" fmla="*/ 286458 w 936433"/>
                      <a:gd name="connsiteY2" fmla="*/ 463463 h 468216"/>
                      <a:gd name="connsiteX3" fmla="*/ 249736 w 936433"/>
                      <a:gd name="connsiteY3" fmla="*/ 464198 h 468216"/>
                      <a:gd name="connsiteX4" fmla="*/ 160682 w 936433"/>
                      <a:gd name="connsiteY4" fmla="*/ 443082 h 468216"/>
                      <a:gd name="connsiteX5" fmla="*/ 146269 w 936433"/>
                      <a:gd name="connsiteY5" fmla="*/ 436105 h 468216"/>
                      <a:gd name="connsiteX6" fmla="*/ 11863 w 936433"/>
                      <a:gd name="connsiteY6" fmla="*/ 236883 h 468216"/>
                      <a:gd name="connsiteX7" fmla="*/ 6630 w 936433"/>
                      <a:gd name="connsiteY7" fmla="*/ 102385 h 468216"/>
                      <a:gd name="connsiteX8" fmla="*/ 913410 w 936433"/>
                      <a:gd name="connsiteY8" fmla="*/ 6630 h 468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36433" h="468216">
                        <a:moveTo>
                          <a:pt x="934709" y="147279"/>
                        </a:moveTo>
                        <a:cubicBezTo>
                          <a:pt x="948138" y="285918"/>
                          <a:pt x="846670" y="409207"/>
                          <a:pt x="708037" y="422701"/>
                        </a:cubicBezTo>
                        <a:lnTo>
                          <a:pt x="286458" y="463463"/>
                        </a:lnTo>
                        <a:cubicBezTo>
                          <a:pt x="274254" y="464648"/>
                          <a:pt x="261977" y="464894"/>
                          <a:pt x="249736" y="464198"/>
                        </a:cubicBezTo>
                        <a:cubicBezTo>
                          <a:pt x="218995" y="462771"/>
                          <a:pt x="188791" y="455610"/>
                          <a:pt x="160682" y="443082"/>
                        </a:cubicBezTo>
                        <a:cubicBezTo>
                          <a:pt x="155817" y="440970"/>
                          <a:pt x="150951" y="438583"/>
                          <a:pt x="146269" y="436105"/>
                        </a:cubicBezTo>
                        <a:cubicBezTo>
                          <a:pt x="70580" y="396789"/>
                          <a:pt x="19980" y="321787"/>
                          <a:pt x="11863" y="236883"/>
                        </a:cubicBezTo>
                        <a:lnTo>
                          <a:pt x="6630" y="102385"/>
                        </a:lnTo>
                        <a:lnTo>
                          <a:pt x="913410" y="6630"/>
                        </a:lnTo>
                        <a:close/>
                      </a:path>
                    </a:pathLst>
                  </a:custGeom>
                  <a:solidFill>
                    <a:srgbClr val="0C164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E7F0C1C8-97AE-4BF9-914A-9180A03E6180}"/>
                      </a:ext>
                    </a:extLst>
                  </p:cNvPr>
                  <p:cNvSpPr/>
                  <p:nvPr/>
                </p:nvSpPr>
                <p:spPr>
                  <a:xfrm>
                    <a:off x="3806258" y="1994639"/>
                    <a:ext cx="358048" cy="578386"/>
                  </a:xfrm>
                  <a:custGeom>
                    <a:avLst/>
                    <a:gdLst>
                      <a:gd name="connsiteX0" fmla="*/ 195524 w 358048"/>
                      <a:gd name="connsiteY0" fmla="*/ 18609 h 578385"/>
                      <a:gd name="connsiteX1" fmla="*/ 294773 w 358048"/>
                      <a:gd name="connsiteY1" fmla="*/ 7336 h 578385"/>
                      <a:gd name="connsiteX2" fmla="*/ 355291 w 358048"/>
                      <a:gd name="connsiteY2" fmla="*/ 540156 h 578385"/>
                      <a:gd name="connsiteX3" fmla="*/ 256043 w 358048"/>
                      <a:gd name="connsiteY3" fmla="*/ 551429 h 578385"/>
                      <a:gd name="connsiteX4" fmla="*/ 167103 w 358048"/>
                      <a:gd name="connsiteY4" fmla="*/ 561531 h 578385"/>
                      <a:gd name="connsiteX5" fmla="*/ 106584 w 358048"/>
                      <a:gd name="connsiteY5" fmla="*/ 28711 h 578385"/>
                      <a:gd name="connsiteX6" fmla="*/ 7336 w 358048"/>
                      <a:gd name="connsiteY6" fmla="*/ 39984 h 578385"/>
                      <a:gd name="connsiteX7" fmla="*/ 106584 w 358048"/>
                      <a:gd name="connsiteY7" fmla="*/ 28711 h 578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8048" h="578385">
                        <a:moveTo>
                          <a:pt x="195524" y="18609"/>
                        </a:moveTo>
                        <a:cubicBezTo>
                          <a:pt x="250337" y="12383"/>
                          <a:pt x="294773" y="7336"/>
                          <a:pt x="294773" y="7336"/>
                        </a:cubicBezTo>
                        <a:lnTo>
                          <a:pt x="355291" y="540156"/>
                        </a:lnTo>
                        <a:cubicBezTo>
                          <a:pt x="355291" y="540156"/>
                          <a:pt x="310856" y="545203"/>
                          <a:pt x="256043" y="551429"/>
                        </a:cubicBezTo>
                        <a:lnTo>
                          <a:pt x="167103" y="561531"/>
                        </a:lnTo>
                        <a:lnTo>
                          <a:pt x="106584" y="28711"/>
                        </a:lnTo>
                        <a:cubicBezTo>
                          <a:pt x="51771" y="34937"/>
                          <a:pt x="7336" y="39984"/>
                          <a:pt x="7336" y="39984"/>
                        </a:cubicBezTo>
                        <a:cubicBezTo>
                          <a:pt x="7336" y="39984"/>
                          <a:pt x="51771" y="34937"/>
                          <a:pt x="106584" y="28711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F3410215-2169-42DF-9A5D-BFD74CBBD6D1}"/>
                      </a:ext>
                    </a:extLst>
                  </p:cNvPr>
                  <p:cNvSpPr/>
                  <p:nvPr/>
                </p:nvSpPr>
                <p:spPr>
                  <a:xfrm>
                    <a:off x="3583073" y="1232029"/>
                    <a:ext cx="918072" cy="945614"/>
                  </a:xfrm>
                  <a:custGeom>
                    <a:avLst/>
                    <a:gdLst>
                      <a:gd name="connsiteX0" fmla="*/ 918058 w 918072"/>
                      <a:gd name="connsiteY0" fmla="*/ 442902 h 945614"/>
                      <a:gd name="connsiteX1" fmla="*/ 918058 w 918072"/>
                      <a:gd name="connsiteY1" fmla="*/ 463191 h 945614"/>
                      <a:gd name="connsiteX2" fmla="*/ 907776 w 918072"/>
                      <a:gd name="connsiteY2" fmla="*/ 558763 h 945614"/>
                      <a:gd name="connsiteX3" fmla="*/ 481882 w 918072"/>
                      <a:gd name="connsiteY3" fmla="*/ 917729 h 945614"/>
                      <a:gd name="connsiteX4" fmla="*/ 192873 w 918072"/>
                      <a:gd name="connsiteY4" fmla="*/ 912037 h 945614"/>
                      <a:gd name="connsiteX5" fmla="*/ 120804 w 918072"/>
                      <a:gd name="connsiteY5" fmla="*/ 840519 h 945614"/>
                      <a:gd name="connsiteX6" fmla="*/ 97118 w 918072"/>
                      <a:gd name="connsiteY6" fmla="*/ 808478 h 945614"/>
                      <a:gd name="connsiteX7" fmla="*/ 7055 w 918072"/>
                      <a:gd name="connsiteY7" fmla="*/ 482012 h 945614"/>
                      <a:gd name="connsiteX8" fmla="*/ 422024 w 918072"/>
                      <a:gd name="connsiteY8" fmla="*/ 8378 h 945614"/>
                      <a:gd name="connsiteX9" fmla="*/ 442680 w 918072"/>
                      <a:gd name="connsiteY9" fmla="*/ 7093 h 945614"/>
                      <a:gd name="connsiteX10" fmla="*/ 822854 w 918072"/>
                      <a:gd name="connsiteY10" fmla="*/ 182904 h 945614"/>
                      <a:gd name="connsiteX11" fmla="*/ 822854 w 918072"/>
                      <a:gd name="connsiteY11" fmla="*/ 182904 h 945614"/>
                      <a:gd name="connsiteX12" fmla="*/ 918058 w 918072"/>
                      <a:gd name="connsiteY12" fmla="*/ 442810 h 945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18072" h="945614">
                        <a:moveTo>
                          <a:pt x="918058" y="442902"/>
                        </a:moveTo>
                        <a:cubicBezTo>
                          <a:pt x="918058" y="449604"/>
                          <a:pt x="918058" y="456398"/>
                          <a:pt x="918058" y="463191"/>
                        </a:cubicBezTo>
                        <a:cubicBezTo>
                          <a:pt x="917960" y="495319"/>
                          <a:pt x="914514" y="527349"/>
                          <a:pt x="907776" y="558763"/>
                        </a:cubicBezTo>
                        <a:cubicBezTo>
                          <a:pt x="864016" y="761380"/>
                          <a:pt x="688983" y="908907"/>
                          <a:pt x="481882" y="917729"/>
                        </a:cubicBezTo>
                        <a:cubicBezTo>
                          <a:pt x="368133" y="922595"/>
                          <a:pt x="275500" y="977587"/>
                          <a:pt x="192873" y="912037"/>
                        </a:cubicBezTo>
                        <a:cubicBezTo>
                          <a:pt x="166228" y="890994"/>
                          <a:pt x="142052" y="867002"/>
                          <a:pt x="120804" y="840519"/>
                        </a:cubicBezTo>
                        <a:cubicBezTo>
                          <a:pt x="112480" y="830176"/>
                          <a:pt x="104585" y="819495"/>
                          <a:pt x="97118" y="808478"/>
                        </a:cubicBezTo>
                        <a:cubicBezTo>
                          <a:pt x="52041" y="741276"/>
                          <a:pt x="10819" y="568770"/>
                          <a:pt x="7055" y="482012"/>
                        </a:cubicBezTo>
                        <a:cubicBezTo>
                          <a:pt x="-3377" y="238623"/>
                          <a:pt x="179376" y="30034"/>
                          <a:pt x="422024" y="8378"/>
                        </a:cubicBezTo>
                        <a:cubicBezTo>
                          <a:pt x="428909" y="7828"/>
                          <a:pt x="435795" y="7368"/>
                          <a:pt x="442680" y="7093"/>
                        </a:cubicBezTo>
                        <a:cubicBezTo>
                          <a:pt x="590446" y="431"/>
                          <a:pt x="732232" y="66000"/>
                          <a:pt x="822854" y="182904"/>
                        </a:cubicBezTo>
                        <a:lnTo>
                          <a:pt x="822854" y="182904"/>
                        </a:lnTo>
                        <a:cubicBezTo>
                          <a:pt x="880746" y="257586"/>
                          <a:pt x="914013" y="348405"/>
                          <a:pt x="918058" y="44281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3931153F-C994-4FF5-B1C3-226333AD3091}"/>
                      </a:ext>
                    </a:extLst>
                  </p:cNvPr>
                  <p:cNvSpPr/>
                  <p:nvPr/>
                </p:nvSpPr>
                <p:spPr>
                  <a:xfrm>
                    <a:off x="3730481" y="1754148"/>
                    <a:ext cx="183614" cy="174434"/>
                  </a:xfrm>
                  <a:custGeom>
                    <a:avLst/>
                    <a:gdLst>
                      <a:gd name="connsiteX0" fmla="*/ 178126 w 183614"/>
                      <a:gd name="connsiteY0" fmla="*/ 82181 h 174433"/>
                      <a:gd name="connsiteX1" fmla="*/ 174454 w 183614"/>
                      <a:gd name="connsiteY1" fmla="*/ 110916 h 174433"/>
                      <a:gd name="connsiteX2" fmla="*/ 157837 w 183614"/>
                      <a:gd name="connsiteY2" fmla="*/ 142315 h 174433"/>
                      <a:gd name="connsiteX3" fmla="*/ 101926 w 183614"/>
                      <a:gd name="connsiteY3" fmla="*/ 171326 h 174433"/>
                      <a:gd name="connsiteX4" fmla="*/ 53544 w 183614"/>
                      <a:gd name="connsiteY4" fmla="*/ 174263 h 174433"/>
                      <a:gd name="connsiteX5" fmla="*/ 16821 w 183614"/>
                      <a:gd name="connsiteY5" fmla="*/ 176650 h 174433"/>
                      <a:gd name="connsiteX6" fmla="*/ 9843 w 183614"/>
                      <a:gd name="connsiteY6" fmla="*/ 66482 h 174433"/>
                      <a:gd name="connsiteX7" fmla="*/ 9843 w 183614"/>
                      <a:gd name="connsiteY7" fmla="*/ 66482 h 174433"/>
                      <a:gd name="connsiteX8" fmla="*/ 8466 w 183614"/>
                      <a:gd name="connsiteY8" fmla="*/ 46100 h 174433"/>
                      <a:gd name="connsiteX9" fmla="*/ 7456 w 183614"/>
                      <a:gd name="connsiteY9" fmla="*/ 30310 h 174433"/>
                      <a:gd name="connsiteX10" fmla="*/ 6630 w 183614"/>
                      <a:gd name="connsiteY10" fmla="*/ 15804 h 174433"/>
                      <a:gd name="connsiteX11" fmla="*/ 6630 w 183614"/>
                      <a:gd name="connsiteY11" fmla="*/ 12132 h 174433"/>
                      <a:gd name="connsiteX12" fmla="*/ 6630 w 183614"/>
                      <a:gd name="connsiteY12" fmla="*/ 12132 h 174433"/>
                      <a:gd name="connsiteX13" fmla="*/ 92011 w 183614"/>
                      <a:gd name="connsiteY13" fmla="*/ 6807 h 174433"/>
                      <a:gd name="connsiteX14" fmla="*/ 171241 w 183614"/>
                      <a:gd name="connsiteY14" fmla="*/ 54088 h 174433"/>
                      <a:gd name="connsiteX15" fmla="*/ 178126 w 183614"/>
                      <a:gd name="connsiteY15" fmla="*/ 82181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83614" h="174433">
                        <a:moveTo>
                          <a:pt x="178126" y="82181"/>
                        </a:moveTo>
                        <a:cubicBezTo>
                          <a:pt x="178726" y="91905"/>
                          <a:pt x="177480" y="101655"/>
                          <a:pt x="174454" y="110916"/>
                        </a:cubicBezTo>
                        <a:cubicBezTo>
                          <a:pt x="171135" y="122414"/>
                          <a:pt x="165478" y="133104"/>
                          <a:pt x="157837" y="142315"/>
                        </a:cubicBezTo>
                        <a:cubicBezTo>
                          <a:pt x="143762" y="158988"/>
                          <a:pt x="123663" y="169417"/>
                          <a:pt x="101926" y="171326"/>
                        </a:cubicBezTo>
                        <a:lnTo>
                          <a:pt x="53544" y="174263"/>
                        </a:lnTo>
                        <a:lnTo>
                          <a:pt x="16821" y="176650"/>
                        </a:lnTo>
                        <a:lnTo>
                          <a:pt x="9843" y="66482"/>
                        </a:lnTo>
                        <a:lnTo>
                          <a:pt x="9843" y="66482"/>
                        </a:lnTo>
                        <a:lnTo>
                          <a:pt x="8466" y="46100"/>
                        </a:lnTo>
                        <a:lnTo>
                          <a:pt x="7456" y="30310"/>
                        </a:lnTo>
                        <a:lnTo>
                          <a:pt x="6630" y="15804"/>
                        </a:lnTo>
                        <a:lnTo>
                          <a:pt x="6630" y="12132"/>
                        </a:lnTo>
                        <a:lnTo>
                          <a:pt x="6630" y="12132"/>
                        </a:lnTo>
                        <a:lnTo>
                          <a:pt x="92011" y="6807"/>
                        </a:lnTo>
                        <a:cubicBezTo>
                          <a:pt x="125676" y="4589"/>
                          <a:pt x="157209" y="23406"/>
                          <a:pt x="171241" y="54088"/>
                        </a:cubicBezTo>
                        <a:cubicBezTo>
                          <a:pt x="175375" y="62903"/>
                          <a:pt x="177716" y="72452"/>
                          <a:pt x="178126" y="82181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1DAF5AA1-1854-4772-8D7C-B0EC7A319ED6}"/>
                      </a:ext>
                    </a:extLst>
                  </p:cNvPr>
                  <p:cNvSpPr/>
                  <p:nvPr/>
                </p:nvSpPr>
                <p:spPr>
                  <a:xfrm>
                    <a:off x="3730883" y="1368377"/>
                    <a:ext cx="771181" cy="954795"/>
                  </a:xfrm>
                  <a:custGeom>
                    <a:avLst/>
                    <a:gdLst>
                      <a:gd name="connsiteX0" fmla="*/ 756202 w 771180"/>
                      <a:gd name="connsiteY0" fmla="*/ 355212 h 954795"/>
                      <a:gd name="connsiteX1" fmla="*/ 767310 w 771180"/>
                      <a:gd name="connsiteY1" fmla="*/ 533134 h 954795"/>
                      <a:gd name="connsiteX2" fmla="*/ 768962 w 771180"/>
                      <a:gd name="connsiteY2" fmla="*/ 559758 h 954795"/>
                      <a:gd name="connsiteX3" fmla="*/ 768962 w 771180"/>
                      <a:gd name="connsiteY3" fmla="*/ 611905 h 954795"/>
                      <a:gd name="connsiteX4" fmla="*/ 483442 w 771180"/>
                      <a:gd name="connsiteY4" fmla="*/ 944155 h 954795"/>
                      <a:gd name="connsiteX5" fmla="*/ 469028 w 771180"/>
                      <a:gd name="connsiteY5" fmla="*/ 947276 h 954795"/>
                      <a:gd name="connsiteX6" fmla="*/ 417433 w 771180"/>
                      <a:gd name="connsiteY6" fmla="*/ 954162 h 954795"/>
                      <a:gd name="connsiteX7" fmla="*/ 366755 w 771180"/>
                      <a:gd name="connsiteY7" fmla="*/ 954162 h 954795"/>
                      <a:gd name="connsiteX8" fmla="*/ 272653 w 771180"/>
                      <a:gd name="connsiteY8" fmla="*/ 935158 h 954795"/>
                      <a:gd name="connsiteX9" fmla="*/ 272653 w 771180"/>
                      <a:gd name="connsiteY9" fmla="*/ 935158 h 954795"/>
                      <a:gd name="connsiteX10" fmla="*/ 22753 w 771180"/>
                      <a:gd name="connsiteY10" fmla="*/ 636968 h 954795"/>
                      <a:gd name="connsiteX11" fmla="*/ 21193 w 771180"/>
                      <a:gd name="connsiteY11" fmla="*/ 624299 h 954795"/>
                      <a:gd name="connsiteX12" fmla="*/ 19724 w 771180"/>
                      <a:gd name="connsiteY12" fmla="*/ 609242 h 954795"/>
                      <a:gd name="connsiteX13" fmla="*/ 19724 w 771180"/>
                      <a:gd name="connsiteY13" fmla="*/ 606580 h 954795"/>
                      <a:gd name="connsiteX14" fmla="*/ 18897 w 771180"/>
                      <a:gd name="connsiteY14" fmla="*/ 594553 h 954795"/>
                      <a:gd name="connsiteX15" fmla="*/ 16969 w 771180"/>
                      <a:gd name="connsiteY15" fmla="*/ 562788 h 954795"/>
                      <a:gd name="connsiteX16" fmla="*/ 9992 w 771180"/>
                      <a:gd name="connsiteY16" fmla="*/ 453813 h 954795"/>
                      <a:gd name="connsiteX17" fmla="*/ 9992 w 771180"/>
                      <a:gd name="connsiteY17" fmla="*/ 452527 h 954795"/>
                      <a:gd name="connsiteX18" fmla="*/ 8799 w 771180"/>
                      <a:gd name="connsiteY18" fmla="*/ 432330 h 954795"/>
                      <a:gd name="connsiteX19" fmla="*/ 7789 w 771180"/>
                      <a:gd name="connsiteY19" fmla="*/ 416539 h 954795"/>
                      <a:gd name="connsiteX20" fmla="*/ 6963 w 771180"/>
                      <a:gd name="connsiteY20" fmla="*/ 402033 h 954795"/>
                      <a:gd name="connsiteX21" fmla="*/ 6963 w 771180"/>
                      <a:gd name="connsiteY21" fmla="*/ 398361 h 954795"/>
                      <a:gd name="connsiteX22" fmla="*/ 12655 w 771180"/>
                      <a:gd name="connsiteY22" fmla="*/ 324273 h 954795"/>
                      <a:gd name="connsiteX23" fmla="*/ 25049 w 771180"/>
                      <a:gd name="connsiteY23" fmla="*/ 275064 h 954795"/>
                      <a:gd name="connsiteX24" fmla="*/ 27252 w 771180"/>
                      <a:gd name="connsiteY24" fmla="*/ 267719 h 954795"/>
                      <a:gd name="connsiteX25" fmla="*/ 42216 w 771180"/>
                      <a:gd name="connsiteY25" fmla="*/ 228977 h 954795"/>
                      <a:gd name="connsiteX26" fmla="*/ 134850 w 771180"/>
                      <a:gd name="connsiteY26" fmla="*/ 103568 h 954795"/>
                      <a:gd name="connsiteX27" fmla="*/ 159087 w 771180"/>
                      <a:gd name="connsiteY27" fmla="*/ 83554 h 954795"/>
                      <a:gd name="connsiteX28" fmla="*/ 638688 w 771180"/>
                      <a:gd name="connsiteY28" fmla="*/ 99988 h 954795"/>
                      <a:gd name="connsiteX29" fmla="*/ 727098 w 771180"/>
                      <a:gd name="connsiteY29" fmla="*/ 222367 h 954795"/>
                      <a:gd name="connsiteX30" fmla="*/ 746469 w 771180"/>
                      <a:gd name="connsiteY30" fmla="*/ 278277 h 954795"/>
                      <a:gd name="connsiteX31" fmla="*/ 756201 w 771180"/>
                      <a:gd name="connsiteY31" fmla="*/ 355212 h 954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771180" h="954795">
                        <a:moveTo>
                          <a:pt x="756202" y="355212"/>
                        </a:moveTo>
                        <a:lnTo>
                          <a:pt x="767310" y="533134"/>
                        </a:lnTo>
                        <a:lnTo>
                          <a:pt x="768962" y="559758"/>
                        </a:lnTo>
                        <a:cubicBezTo>
                          <a:pt x="770203" y="577118"/>
                          <a:pt x="770203" y="594545"/>
                          <a:pt x="768962" y="611905"/>
                        </a:cubicBezTo>
                        <a:cubicBezTo>
                          <a:pt x="755307" y="772601"/>
                          <a:pt x="640255" y="906482"/>
                          <a:pt x="483442" y="944155"/>
                        </a:cubicBezTo>
                        <a:cubicBezTo>
                          <a:pt x="478668" y="945441"/>
                          <a:pt x="474261" y="946450"/>
                          <a:pt x="469028" y="947276"/>
                        </a:cubicBezTo>
                        <a:cubicBezTo>
                          <a:pt x="452023" y="950841"/>
                          <a:pt x="434777" y="953142"/>
                          <a:pt x="417433" y="954162"/>
                        </a:cubicBezTo>
                        <a:cubicBezTo>
                          <a:pt x="400561" y="955357"/>
                          <a:pt x="383626" y="955357"/>
                          <a:pt x="366755" y="954162"/>
                        </a:cubicBezTo>
                        <a:cubicBezTo>
                          <a:pt x="334694" y="951950"/>
                          <a:pt x="303059" y="945562"/>
                          <a:pt x="272653" y="935158"/>
                        </a:cubicBezTo>
                        <a:lnTo>
                          <a:pt x="272653" y="935158"/>
                        </a:lnTo>
                        <a:cubicBezTo>
                          <a:pt x="140119" y="890352"/>
                          <a:pt x="43695" y="775295"/>
                          <a:pt x="22753" y="636968"/>
                        </a:cubicBezTo>
                        <a:cubicBezTo>
                          <a:pt x="22111" y="632653"/>
                          <a:pt x="21468" y="628522"/>
                          <a:pt x="21193" y="624299"/>
                        </a:cubicBezTo>
                        <a:cubicBezTo>
                          <a:pt x="20421" y="619311"/>
                          <a:pt x="19931" y="614285"/>
                          <a:pt x="19724" y="609242"/>
                        </a:cubicBezTo>
                        <a:lnTo>
                          <a:pt x="19724" y="606580"/>
                        </a:lnTo>
                        <a:lnTo>
                          <a:pt x="18897" y="594553"/>
                        </a:lnTo>
                        <a:lnTo>
                          <a:pt x="16969" y="562788"/>
                        </a:lnTo>
                        <a:lnTo>
                          <a:pt x="9992" y="453813"/>
                        </a:lnTo>
                        <a:lnTo>
                          <a:pt x="9992" y="452527"/>
                        </a:lnTo>
                        <a:lnTo>
                          <a:pt x="8799" y="432330"/>
                        </a:lnTo>
                        <a:lnTo>
                          <a:pt x="7789" y="416539"/>
                        </a:lnTo>
                        <a:lnTo>
                          <a:pt x="6963" y="402033"/>
                        </a:lnTo>
                        <a:lnTo>
                          <a:pt x="6963" y="398361"/>
                        </a:lnTo>
                        <a:cubicBezTo>
                          <a:pt x="5795" y="373525"/>
                          <a:pt x="7707" y="348639"/>
                          <a:pt x="12655" y="324273"/>
                        </a:cubicBezTo>
                        <a:cubicBezTo>
                          <a:pt x="15723" y="307620"/>
                          <a:pt x="19863" y="291183"/>
                          <a:pt x="25049" y="275064"/>
                        </a:cubicBezTo>
                        <a:cubicBezTo>
                          <a:pt x="25691" y="272402"/>
                          <a:pt x="26426" y="270106"/>
                          <a:pt x="27252" y="267719"/>
                        </a:cubicBezTo>
                        <a:cubicBezTo>
                          <a:pt x="31448" y="254513"/>
                          <a:pt x="36446" y="241575"/>
                          <a:pt x="42216" y="228977"/>
                        </a:cubicBezTo>
                        <a:cubicBezTo>
                          <a:pt x="64020" y="181177"/>
                          <a:pt x="95572" y="138461"/>
                          <a:pt x="134850" y="103568"/>
                        </a:cubicBezTo>
                        <a:cubicBezTo>
                          <a:pt x="142654" y="96591"/>
                          <a:pt x="150824" y="89889"/>
                          <a:pt x="159087" y="83554"/>
                        </a:cubicBezTo>
                        <a:cubicBezTo>
                          <a:pt x="302787" y="-24877"/>
                          <a:pt x="502747" y="-18025"/>
                          <a:pt x="638688" y="99988"/>
                        </a:cubicBezTo>
                        <a:cubicBezTo>
                          <a:pt x="676456" y="134091"/>
                          <a:pt x="706586" y="175797"/>
                          <a:pt x="727098" y="222367"/>
                        </a:cubicBezTo>
                        <a:cubicBezTo>
                          <a:pt x="735553" y="240250"/>
                          <a:pt x="742048" y="258996"/>
                          <a:pt x="746469" y="278277"/>
                        </a:cubicBezTo>
                        <a:cubicBezTo>
                          <a:pt x="751915" y="303595"/>
                          <a:pt x="755171" y="329335"/>
                          <a:pt x="756201" y="355212"/>
                        </a:cubicBezTo>
                        <a:close/>
                      </a:path>
                    </a:pathLst>
                  </a:custGeom>
                  <a:solidFill>
                    <a:srgbClr val="FFCCB4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22AF5527-02EE-4564-BCBE-0DC7EA6369FC}"/>
                      </a:ext>
                    </a:extLst>
                  </p:cNvPr>
                  <p:cNvSpPr/>
                  <p:nvPr/>
                </p:nvSpPr>
                <p:spPr>
                  <a:xfrm>
                    <a:off x="3652108" y="1811337"/>
                    <a:ext cx="137711" cy="192795"/>
                  </a:xfrm>
                  <a:custGeom>
                    <a:avLst/>
                    <a:gdLst>
                      <a:gd name="connsiteX0" fmla="*/ 125031 w 137710"/>
                      <a:gd name="connsiteY0" fmla="*/ 6630 h 192795"/>
                      <a:gd name="connsiteX1" fmla="*/ 131917 w 137710"/>
                      <a:gd name="connsiteY1" fmla="*/ 116799 h 192795"/>
                      <a:gd name="connsiteX2" fmla="*/ 136507 w 137710"/>
                      <a:gd name="connsiteY2" fmla="*/ 191438 h 192795"/>
                      <a:gd name="connsiteX3" fmla="*/ 107221 w 137710"/>
                      <a:gd name="connsiteY3" fmla="*/ 193274 h 192795"/>
                      <a:gd name="connsiteX4" fmla="*/ 100886 w 137710"/>
                      <a:gd name="connsiteY4" fmla="*/ 193274 h 192795"/>
                      <a:gd name="connsiteX5" fmla="*/ 6783 w 137710"/>
                      <a:gd name="connsiteY5" fmla="*/ 103762 h 192795"/>
                      <a:gd name="connsiteX6" fmla="*/ 30470 w 137710"/>
                      <a:gd name="connsiteY6" fmla="*/ 37936 h 192795"/>
                      <a:gd name="connsiteX7" fmla="*/ 87849 w 137710"/>
                      <a:gd name="connsiteY7" fmla="*/ 9017 h 192795"/>
                      <a:gd name="connsiteX8" fmla="*/ 87849 w 137710"/>
                      <a:gd name="connsiteY8" fmla="*/ 9017 h 192795"/>
                      <a:gd name="connsiteX9" fmla="*/ 95469 w 137710"/>
                      <a:gd name="connsiteY9" fmla="*/ 8099 h 192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37710" h="192795">
                        <a:moveTo>
                          <a:pt x="125031" y="6630"/>
                        </a:moveTo>
                        <a:lnTo>
                          <a:pt x="131917" y="116799"/>
                        </a:lnTo>
                        <a:lnTo>
                          <a:pt x="136507" y="191438"/>
                        </a:lnTo>
                        <a:lnTo>
                          <a:pt x="107221" y="193274"/>
                        </a:lnTo>
                        <a:cubicBezTo>
                          <a:pt x="105017" y="193274"/>
                          <a:pt x="102906" y="193274"/>
                          <a:pt x="100886" y="193274"/>
                        </a:cubicBezTo>
                        <a:cubicBezTo>
                          <a:pt x="51127" y="192172"/>
                          <a:pt x="10370" y="153404"/>
                          <a:pt x="6783" y="103762"/>
                        </a:cubicBezTo>
                        <a:cubicBezTo>
                          <a:pt x="5358" y="79506"/>
                          <a:pt x="13916" y="55723"/>
                          <a:pt x="30470" y="37936"/>
                        </a:cubicBezTo>
                        <a:cubicBezTo>
                          <a:pt x="45447" y="21645"/>
                          <a:pt x="65844" y="11365"/>
                          <a:pt x="87849" y="9017"/>
                        </a:cubicBezTo>
                        <a:lnTo>
                          <a:pt x="87849" y="9017"/>
                        </a:lnTo>
                        <a:cubicBezTo>
                          <a:pt x="90356" y="8480"/>
                          <a:pt x="92907" y="8173"/>
                          <a:pt x="95469" y="8099"/>
                        </a:cubicBezTo>
                        <a:close/>
                      </a:path>
                    </a:pathLst>
                  </a:custGeom>
                  <a:solidFill>
                    <a:srgbClr val="FFC9C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38C376E6-E55B-4AD9-A549-25910645AAED}"/>
                      </a:ext>
                    </a:extLst>
                  </p:cNvPr>
                  <p:cNvSpPr/>
                  <p:nvPr/>
                </p:nvSpPr>
                <p:spPr>
                  <a:xfrm>
                    <a:off x="3652384" y="1658257"/>
                    <a:ext cx="486578" cy="670193"/>
                  </a:xfrm>
                  <a:custGeom>
                    <a:avLst/>
                    <a:gdLst>
                      <a:gd name="connsiteX0" fmla="*/ 485099 w 486578"/>
                      <a:gd name="connsiteY0" fmla="*/ 664098 h 670192"/>
                      <a:gd name="connsiteX1" fmla="*/ 350785 w 486578"/>
                      <a:gd name="connsiteY1" fmla="*/ 645002 h 670192"/>
                      <a:gd name="connsiteX2" fmla="*/ 350785 w 486578"/>
                      <a:gd name="connsiteY2" fmla="*/ 645002 h 670192"/>
                      <a:gd name="connsiteX3" fmla="*/ 100886 w 486578"/>
                      <a:gd name="connsiteY3" fmla="*/ 346812 h 670192"/>
                      <a:gd name="connsiteX4" fmla="*/ 6783 w 486578"/>
                      <a:gd name="connsiteY4" fmla="*/ 257300 h 670192"/>
                      <a:gd name="connsiteX5" fmla="*/ 30470 w 486578"/>
                      <a:gd name="connsiteY5" fmla="*/ 191474 h 670192"/>
                      <a:gd name="connsiteX6" fmla="*/ 87849 w 486578"/>
                      <a:gd name="connsiteY6" fmla="*/ 162555 h 670192"/>
                      <a:gd name="connsiteX7" fmla="*/ 87849 w 486578"/>
                      <a:gd name="connsiteY7" fmla="*/ 162555 h 670192"/>
                      <a:gd name="connsiteX8" fmla="*/ 86656 w 486578"/>
                      <a:gd name="connsiteY8" fmla="*/ 142358 h 670192"/>
                      <a:gd name="connsiteX9" fmla="*/ 85646 w 486578"/>
                      <a:gd name="connsiteY9" fmla="*/ 126567 h 670192"/>
                      <a:gd name="connsiteX10" fmla="*/ 84820 w 486578"/>
                      <a:gd name="connsiteY10" fmla="*/ 112061 h 670192"/>
                      <a:gd name="connsiteX11" fmla="*/ 84820 w 486578"/>
                      <a:gd name="connsiteY11" fmla="*/ 108389 h 670192"/>
                      <a:gd name="connsiteX12" fmla="*/ 84820 w 486578"/>
                      <a:gd name="connsiteY12" fmla="*/ 108389 h 670192"/>
                      <a:gd name="connsiteX13" fmla="*/ 90512 w 486578"/>
                      <a:gd name="connsiteY13" fmla="*/ 34301 h 670192"/>
                      <a:gd name="connsiteX14" fmla="*/ 224550 w 486578"/>
                      <a:gd name="connsiteY14" fmla="*/ 49082 h 670192"/>
                      <a:gd name="connsiteX15" fmla="*/ 227304 w 486578"/>
                      <a:gd name="connsiteY15" fmla="*/ 121517 h 670192"/>
                      <a:gd name="connsiteX16" fmla="*/ 236485 w 486578"/>
                      <a:gd name="connsiteY16" fmla="*/ 238480 h 670192"/>
                      <a:gd name="connsiteX17" fmla="*/ 292120 w 486578"/>
                      <a:gd name="connsiteY17" fmla="*/ 484156 h 670192"/>
                      <a:gd name="connsiteX18" fmla="*/ 485099 w 486578"/>
                      <a:gd name="connsiteY18" fmla="*/ 664098 h 67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486578" h="670192">
                        <a:moveTo>
                          <a:pt x="485099" y="664098"/>
                        </a:moveTo>
                        <a:cubicBezTo>
                          <a:pt x="439423" y="670288"/>
                          <a:pt x="392926" y="663677"/>
                          <a:pt x="350785" y="645002"/>
                        </a:cubicBezTo>
                        <a:lnTo>
                          <a:pt x="350785" y="645002"/>
                        </a:lnTo>
                        <a:cubicBezTo>
                          <a:pt x="218251" y="600196"/>
                          <a:pt x="121827" y="485139"/>
                          <a:pt x="100886" y="346812"/>
                        </a:cubicBezTo>
                        <a:cubicBezTo>
                          <a:pt x="51127" y="345710"/>
                          <a:pt x="10370" y="306942"/>
                          <a:pt x="6783" y="257300"/>
                        </a:cubicBezTo>
                        <a:cubicBezTo>
                          <a:pt x="5358" y="233044"/>
                          <a:pt x="13916" y="209261"/>
                          <a:pt x="30470" y="191474"/>
                        </a:cubicBezTo>
                        <a:cubicBezTo>
                          <a:pt x="45447" y="175183"/>
                          <a:pt x="65844" y="164903"/>
                          <a:pt x="87849" y="162555"/>
                        </a:cubicBezTo>
                        <a:lnTo>
                          <a:pt x="87849" y="162555"/>
                        </a:lnTo>
                        <a:lnTo>
                          <a:pt x="86656" y="142358"/>
                        </a:lnTo>
                        <a:lnTo>
                          <a:pt x="85646" y="126567"/>
                        </a:lnTo>
                        <a:lnTo>
                          <a:pt x="84820" y="112061"/>
                        </a:lnTo>
                        <a:lnTo>
                          <a:pt x="84820" y="108389"/>
                        </a:lnTo>
                        <a:lnTo>
                          <a:pt x="84820" y="108389"/>
                        </a:lnTo>
                        <a:cubicBezTo>
                          <a:pt x="83652" y="83553"/>
                          <a:pt x="85564" y="58667"/>
                          <a:pt x="90512" y="34301"/>
                        </a:cubicBezTo>
                        <a:cubicBezTo>
                          <a:pt x="137609" y="516"/>
                          <a:pt x="188286" y="-10593"/>
                          <a:pt x="224550" y="49082"/>
                        </a:cubicBezTo>
                        <a:cubicBezTo>
                          <a:pt x="224550" y="49082"/>
                          <a:pt x="224550" y="77909"/>
                          <a:pt x="227304" y="121517"/>
                        </a:cubicBezTo>
                        <a:cubicBezTo>
                          <a:pt x="228957" y="154293"/>
                          <a:pt x="231711" y="194963"/>
                          <a:pt x="236485" y="238480"/>
                        </a:cubicBezTo>
                        <a:cubicBezTo>
                          <a:pt x="245666" y="327533"/>
                          <a:pt x="262375" y="426409"/>
                          <a:pt x="292120" y="484156"/>
                        </a:cubicBezTo>
                        <a:cubicBezTo>
                          <a:pt x="355008" y="607545"/>
                          <a:pt x="485099" y="664098"/>
                          <a:pt x="485099" y="66409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19491271-8A4D-4760-9D50-644E510D2421}"/>
                      </a:ext>
                    </a:extLst>
                  </p:cNvPr>
                  <p:cNvSpPr/>
                  <p:nvPr/>
                </p:nvSpPr>
                <p:spPr>
                  <a:xfrm>
                    <a:off x="3729762" y="1336160"/>
                    <a:ext cx="695507" cy="196600"/>
                  </a:xfrm>
                  <a:custGeom>
                    <a:avLst/>
                    <a:gdLst>
                      <a:gd name="connsiteX0" fmla="*/ 686566 w 771180"/>
                      <a:gd name="connsiteY0" fmla="*/ 14640 h 238698"/>
                      <a:gd name="connsiteX1" fmla="*/ 750876 w 771180"/>
                      <a:gd name="connsiteY1" fmla="*/ 7336 h 238698"/>
                      <a:gd name="connsiteX2" fmla="*/ 767153 w 771180"/>
                      <a:gd name="connsiteY2" fmla="*/ 150644 h 238698"/>
                      <a:gd name="connsiteX3" fmla="*/ 702843 w 771180"/>
                      <a:gd name="connsiteY3" fmla="*/ 157948 h 238698"/>
                      <a:gd name="connsiteX4" fmla="*/ 87924 w 771180"/>
                      <a:gd name="connsiteY4" fmla="*/ 227792 h 238698"/>
                      <a:gd name="connsiteX5" fmla="*/ 71647 w 771180"/>
                      <a:gd name="connsiteY5" fmla="*/ 84484 h 238698"/>
                      <a:gd name="connsiteX6" fmla="*/ 7336 w 771180"/>
                      <a:gd name="connsiteY6" fmla="*/ 91789 h 238698"/>
                      <a:gd name="connsiteX7" fmla="*/ 71647 w 771180"/>
                      <a:gd name="connsiteY7" fmla="*/ 84484 h 238698"/>
                      <a:gd name="connsiteX0" fmla="*/ 679230 w 759817"/>
                      <a:gd name="connsiteY0" fmla="*/ 200 h 213352"/>
                      <a:gd name="connsiteX1" fmla="*/ 608904 w 759817"/>
                      <a:gd name="connsiteY1" fmla="*/ 54604 h 213352"/>
                      <a:gd name="connsiteX2" fmla="*/ 759817 w 759817"/>
                      <a:gd name="connsiteY2" fmla="*/ 136204 h 213352"/>
                      <a:gd name="connsiteX3" fmla="*/ 695507 w 759817"/>
                      <a:gd name="connsiteY3" fmla="*/ 143508 h 213352"/>
                      <a:gd name="connsiteX4" fmla="*/ 80588 w 759817"/>
                      <a:gd name="connsiteY4" fmla="*/ 213352 h 213352"/>
                      <a:gd name="connsiteX5" fmla="*/ 64311 w 759817"/>
                      <a:gd name="connsiteY5" fmla="*/ 70044 h 213352"/>
                      <a:gd name="connsiteX6" fmla="*/ 0 w 759817"/>
                      <a:gd name="connsiteY6" fmla="*/ 77349 h 213352"/>
                      <a:gd name="connsiteX7" fmla="*/ 64311 w 759817"/>
                      <a:gd name="connsiteY7" fmla="*/ 70044 h 213352"/>
                      <a:gd name="connsiteX8" fmla="*/ 679230 w 759817"/>
                      <a:gd name="connsiteY8" fmla="*/ 200 h 213352"/>
                      <a:gd name="connsiteX0" fmla="*/ 569838 w 759817"/>
                      <a:gd name="connsiteY0" fmla="*/ 276 h 196599"/>
                      <a:gd name="connsiteX1" fmla="*/ 608904 w 759817"/>
                      <a:gd name="connsiteY1" fmla="*/ 37851 h 196599"/>
                      <a:gd name="connsiteX2" fmla="*/ 759817 w 759817"/>
                      <a:gd name="connsiteY2" fmla="*/ 119451 h 196599"/>
                      <a:gd name="connsiteX3" fmla="*/ 695507 w 759817"/>
                      <a:gd name="connsiteY3" fmla="*/ 126755 h 196599"/>
                      <a:gd name="connsiteX4" fmla="*/ 80588 w 759817"/>
                      <a:gd name="connsiteY4" fmla="*/ 196599 h 196599"/>
                      <a:gd name="connsiteX5" fmla="*/ 64311 w 759817"/>
                      <a:gd name="connsiteY5" fmla="*/ 53291 h 196599"/>
                      <a:gd name="connsiteX6" fmla="*/ 0 w 759817"/>
                      <a:gd name="connsiteY6" fmla="*/ 60596 h 196599"/>
                      <a:gd name="connsiteX7" fmla="*/ 64311 w 759817"/>
                      <a:gd name="connsiteY7" fmla="*/ 53291 h 196599"/>
                      <a:gd name="connsiteX8" fmla="*/ 569838 w 759817"/>
                      <a:gd name="connsiteY8" fmla="*/ 276 h 196599"/>
                      <a:gd name="connsiteX0" fmla="*/ 505527 w 695506"/>
                      <a:gd name="connsiteY0" fmla="*/ 276 h 196599"/>
                      <a:gd name="connsiteX1" fmla="*/ 544593 w 695506"/>
                      <a:gd name="connsiteY1" fmla="*/ 37851 h 196599"/>
                      <a:gd name="connsiteX2" fmla="*/ 695506 w 695506"/>
                      <a:gd name="connsiteY2" fmla="*/ 119451 h 196599"/>
                      <a:gd name="connsiteX3" fmla="*/ 631196 w 695506"/>
                      <a:gd name="connsiteY3" fmla="*/ 126755 h 196599"/>
                      <a:gd name="connsiteX4" fmla="*/ 16277 w 695506"/>
                      <a:gd name="connsiteY4" fmla="*/ 196599 h 196599"/>
                      <a:gd name="connsiteX5" fmla="*/ 0 w 695506"/>
                      <a:gd name="connsiteY5" fmla="*/ 53291 h 196599"/>
                      <a:gd name="connsiteX6" fmla="*/ 64714 w 695506"/>
                      <a:gd name="connsiteY6" fmla="*/ 71816 h 196599"/>
                      <a:gd name="connsiteX7" fmla="*/ 0 w 695506"/>
                      <a:gd name="connsiteY7" fmla="*/ 53291 h 196599"/>
                      <a:gd name="connsiteX8" fmla="*/ 505527 w 695506"/>
                      <a:gd name="connsiteY8" fmla="*/ 276 h 196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5506" h="196599">
                        <a:moveTo>
                          <a:pt x="505527" y="276"/>
                        </a:moveTo>
                        <a:cubicBezTo>
                          <a:pt x="541044" y="-3758"/>
                          <a:pt x="544593" y="37851"/>
                          <a:pt x="544593" y="37851"/>
                        </a:cubicBezTo>
                        <a:lnTo>
                          <a:pt x="695506" y="119451"/>
                        </a:lnTo>
                        <a:lnTo>
                          <a:pt x="631196" y="126755"/>
                        </a:lnTo>
                        <a:lnTo>
                          <a:pt x="16277" y="196599"/>
                        </a:lnTo>
                        <a:lnTo>
                          <a:pt x="0" y="53291"/>
                        </a:lnTo>
                        <a:lnTo>
                          <a:pt x="64714" y="71816"/>
                        </a:lnTo>
                        <a:lnTo>
                          <a:pt x="0" y="53291"/>
                        </a:lnTo>
                        <a:lnTo>
                          <a:pt x="505527" y="276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9FB2F54-2746-440E-A912-59372327D80D}"/>
                      </a:ext>
                    </a:extLst>
                  </p:cNvPr>
                  <p:cNvSpPr/>
                  <p:nvPr/>
                </p:nvSpPr>
                <p:spPr>
                  <a:xfrm>
                    <a:off x="3688008" y="1381751"/>
                    <a:ext cx="927253" cy="569205"/>
                  </a:xfrm>
                  <a:custGeom>
                    <a:avLst/>
                    <a:gdLst>
                      <a:gd name="connsiteX0" fmla="*/ 922187 w 927253"/>
                      <a:gd name="connsiteY0" fmla="*/ 73512 h 569204"/>
                      <a:gd name="connsiteX1" fmla="*/ 858254 w 927253"/>
                      <a:gd name="connsiteY1" fmla="*/ 192004 h 569204"/>
                      <a:gd name="connsiteX2" fmla="*/ 842130 w 927253"/>
                      <a:gd name="connsiteY2" fmla="*/ 195340 h 569204"/>
                      <a:gd name="connsiteX3" fmla="*/ 294776 w 927253"/>
                      <a:gd name="connsiteY3" fmla="*/ 257493 h 569204"/>
                      <a:gd name="connsiteX4" fmla="*/ 168817 w 927253"/>
                      <a:gd name="connsiteY4" fmla="*/ 415769 h 569204"/>
                      <a:gd name="connsiteX5" fmla="*/ 178915 w 927253"/>
                      <a:gd name="connsiteY5" fmla="*/ 504271 h 569204"/>
                      <a:gd name="connsiteX6" fmla="*/ 131543 w 927253"/>
                      <a:gd name="connsiteY6" fmla="*/ 563763 h 569204"/>
                      <a:gd name="connsiteX7" fmla="*/ 118873 w 927253"/>
                      <a:gd name="connsiteY7" fmla="*/ 565139 h 569204"/>
                      <a:gd name="connsiteX8" fmla="*/ 59490 w 927253"/>
                      <a:gd name="connsiteY8" fmla="*/ 517993 h 569204"/>
                      <a:gd name="connsiteX9" fmla="*/ 59474 w 927253"/>
                      <a:gd name="connsiteY9" fmla="*/ 517859 h 569204"/>
                      <a:gd name="connsiteX10" fmla="*/ 29178 w 927253"/>
                      <a:gd name="connsiteY10" fmla="*/ 251618 h 569204"/>
                      <a:gd name="connsiteX11" fmla="*/ 29178 w 927253"/>
                      <a:gd name="connsiteY11" fmla="*/ 245467 h 569204"/>
                      <a:gd name="connsiteX12" fmla="*/ 7236 w 927253"/>
                      <a:gd name="connsiteY12" fmla="*/ 195156 h 569204"/>
                      <a:gd name="connsiteX13" fmla="*/ 90780 w 927253"/>
                      <a:gd name="connsiteY13" fmla="*/ 90037 h 569204"/>
                      <a:gd name="connsiteX14" fmla="*/ 817068 w 927253"/>
                      <a:gd name="connsiteY14" fmla="*/ 7411 h 569204"/>
                      <a:gd name="connsiteX15" fmla="*/ 922187 w 927253"/>
                      <a:gd name="connsiteY15" fmla="*/ 73512 h 5692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27253" h="569204">
                        <a:moveTo>
                          <a:pt x="922187" y="73512"/>
                        </a:moveTo>
                        <a:cubicBezTo>
                          <a:pt x="937253" y="123887"/>
                          <a:pt x="908629" y="176937"/>
                          <a:pt x="858254" y="192004"/>
                        </a:cubicBezTo>
                        <a:cubicBezTo>
                          <a:pt x="852986" y="193579"/>
                          <a:pt x="847591" y="194696"/>
                          <a:pt x="842130" y="195340"/>
                        </a:cubicBezTo>
                        <a:lnTo>
                          <a:pt x="294776" y="257493"/>
                        </a:lnTo>
                        <a:cubicBezTo>
                          <a:pt x="216314" y="266467"/>
                          <a:pt x="159947" y="337295"/>
                          <a:pt x="168817" y="415769"/>
                        </a:cubicBezTo>
                        <a:lnTo>
                          <a:pt x="178915" y="504271"/>
                        </a:lnTo>
                        <a:cubicBezTo>
                          <a:pt x="182143" y="533747"/>
                          <a:pt x="160993" y="560308"/>
                          <a:pt x="131543" y="563763"/>
                        </a:cubicBezTo>
                        <a:lnTo>
                          <a:pt x="118873" y="565139"/>
                        </a:lnTo>
                        <a:cubicBezTo>
                          <a:pt x="89456" y="568519"/>
                          <a:pt x="62869" y="547411"/>
                          <a:pt x="59490" y="517993"/>
                        </a:cubicBezTo>
                        <a:cubicBezTo>
                          <a:pt x="59485" y="517948"/>
                          <a:pt x="59479" y="517903"/>
                          <a:pt x="59474" y="517859"/>
                        </a:cubicBezTo>
                        <a:lnTo>
                          <a:pt x="29178" y="251618"/>
                        </a:lnTo>
                        <a:cubicBezTo>
                          <a:pt x="28997" y="249571"/>
                          <a:pt x="28997" y="247513"/>
                          <a:pt x="29178" y="245467"/>
                        </a:cubicBezTo>
                        <a:cubicBezTo>
                          <a:pt x="17003" y="231264"/>
                          <a:pt x="9361" y="213741"/>
                          <a:pt x="7236" y="195156"/>
                        </a:cubicBezTo>
                        <a:cubicBezTo>
                          <a:pt x="1373" y="143085"/>
                          <a:pt x="38730" y="96081"/>
                          <a:pt x="90780" y="90037"/>
                        </a:cubicBezTo>
                        <a:lnTo>
                          <a:pt x="817068" y="7411"/>
                        </a:lnTo>
                        <a:cubicBezTo>
                          <a:pt x="863389" y="1547"/>
                          <a:pt x="907402" y="29223"/>
                          <a:pt x="922187" y="73512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8002C457-640F-42E7-B671-FCCED44E9149}"/>
                      </a:ext>
                    </a:extLst>
                  </p:cNvPr>
                  <p:cNvSpPr/>
                  <p:nvPr/>
                </p:nvSpPr>
                <p:spPr>
                  <a:xfrm>
                    <a:off x="4297076" y="1689111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1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10" y="8296"/>
                          <a:pt x="167064" y="7336"/>
                          <a:pt x="167064" y="7336"/>
                        </a:cubicBezTo>
                        <a:lnTo>
                          <a:pt x="171851" y="49480"/>
                        </a:lnTo>
                        <a:cubicBezTo>
                          <a:pt x="171851" y="49480"/>
                          <a:pt x="163397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37B4EA9-0570-4BB3-A290-A9E656029441}"/>
                      </a:ext>
                    </a:extLst>
                  </p:cNvPr>
                  <p:cNvSpPr/>
                  <p:nvPr/>
                </p:nvSpPr>
                <p:spPr>
                  <a:xfrm>
                    <a:off x="4010819" y="1721668"/>
                    <a:ext cx="174434" cy="73446"/>
                  </a:xfrm>
                  <a:custGeom>
                    <a:avLst/>
                    <a:gdLst>
                      <a:gd name="connsiteX0" fmla="*/ 148181 w 174433"/>
                      <a:gd name="connsiteY0" fmla="*/ 9481 h 73445"/>
                      <a:gd name="connsiteX1" fmla="*/ 167064 w 174433"/>
                      <a:gd name="connsiteY1" fmla="*/ 7336 h 73445"/>
                      <a:gd name="connsiteX2" fmla="*/ 171850 w 174433"/>
                      <a:gd name="connsiteY2" fmla="*/ 49480 h 73445"/>
                      <a:gd name="connsiteX3" fmla="*/ 152968 w 174433"/>
                      <a:gd name="connsiteY3" fmla="*/ 51625 h 73445"/>
                      <a:gd name="connsiteX4" fmla="*/ 31006 w 174433"/>
                      <a:gd name="connsiteY4" fmla="*/ 65477 h 73445"/>
                      <a:gd name="connsiteX5" fmla="*/ 26219 w 174433"/>
                      <a:gd name="connsiteY5" fmla="*/ 23333 h 73445"/>
                      <a:gd name="connsiteX6" fmla="*/ 7336 w 174433"/>
                      <a:gd name="connsiteY6" fmla="*/ 25478 h 73445"/>
                      <a:gd name="connsiteX7" fmla="*/ 26219 w 174433"/>
                      <a:gd name="connsiteY7" fmla="*/ 23333 h 7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4433" h="73445">
                        <a:moveTo>
                          <a:pt x="148181" y="9481"/>
                        </a:moveTo>
                        <a:cubicBezTo>
                          <a:pt x="158609" y="8296"/>
                          <a:pt x="167064" y="7336"/>
                          <a:pt x="167064" y="7336"/>
                        </a:cubicBezTo>
                        <a:lnTo>
                          <a:pt x="171850" y="49480"/>
                        </a:lnTo>
                        <a:cubicBezTo>
                          <a:pt x="171850" y="49480"/>
                          <a:pt x="163396" y="50440"/>
                          <a:pt x="152968" y="51625"/>
                        </a:cubicBezTo>
                        <a:lnTo>
                          <a:pt x="31006" y="65477"/>
                        </a:lnTo>
                        <a:lnTo>
                          <a:pt x="26219" y="23333"/>
                        </a:lnTo>
                        <a:cubicBezTo>
                          <a:pt x="15790" y="24518"/>
                          <a:pt x="7336" y="25478"/>
                          <a:pt x="7336" y="25478"/>
                        </a:cubicBezTo>
                        <a:cubicBezTo>
                          <a:pt x="7336" y="25478"/>
                          <a:pt x="15790" y="24518"/>
                          <a:pt x="26219" y="23333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94DB6C08-1CD3-4E53-B715-EECA19D1E0A6}"/>
                      </a:ext>
                    </a:extLst>
                  </p:cNvPr>
                  <p:cNvSpPr/>
                  <p:nvPr/>
                </p:nvSpPr>
                <p:spPr>
                  <a:xfrm>
                    <a:off x="4205951" y="2045720"/>
                    <a:ext cx="165253" cy="55084"/>
                  </a:xfrm>
                  <a:custGeom>
                    <a:avLst/>
                    <a:gdLst>
                      <a:gd name="connsiteX0" fmla="*/ 6630 w 165253"/>
                      <a:gd name="connsiteY0" fmla="*/ 26093 h 55084"/>
                      <a:gd name="connsiteX1" fmla="*/ 82647 w 165253"/>
                      <a:gd name="connsiteY1" fmla="*/ 56389 h 55084"/>
                      <a:gd name="connsiteX2" fmla="*/ 161142 w 165253"/>
                      <a:gd name="connsiteY2" fmla="*/ 6630 h 550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53" h="55084">
                        <a:moveTo>
                          <a:pt x="6630" y="26093"/>
                        </a:moveTo>
                        <a:cubicBezTo>
                          <a:pt x="25384" y="48163"/>
                          <a:pt x="53853" y="59509"/>
                          <a:pt x="82647" y="56389"/>
                        </a:cubicBezTo>
                        <a:cubicBezTo>
                          <a:pt x="116523" y="54278"/>
                          <a:pt x="152695" y="34907"/>
                          <a:pt x="161142" y="663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A23E2BBC-8A16-46A3-8691-D113027CAC00}"/>
                      </a:ext>
                    </a:extLst>
                  </p:cNvPr>
                  <p:cNvSpPr/>
                  <p:nvPr/>
                </p:nvSpPr>
                <p:spPr>
                  <a:xfrm>
                    <a:off x="4248733" y="1844846"/>
                    <a:ext cx="82627" cy="156072"/>
                  </a:xfrm>
                  <a:custGeom>
                    <a:avLst/>
                    <a:gdLst>
                      <a:gd name="connsiteX0" fmla="*/ 84391 w 82626"/>
                      <a:gd name="connsiteY0" fmla="*/ 115789 h 156072"/>
                      <a:gd name="connsiteX1" fmla="*/ 82187 w 82626"/>
                      <a:gd name="connsiteY1" fmla="*/ 115789 h 156072"/>
                      <a:gd name="connsiteX2" fmla="*/ 28388 w 82626"/>
                      <a:gd name="connsiteY2" fmla="*/ 155083 h 156072"/>
                      <a:gd name="connsiteX3" fmla="*/ 6630 w 82626"/>
                      <a:gd name="connsiteY3" fmla="*/ 6630 h 156072"/>
                      <a:gd name="connsiteX4" fmla="*/ 84391 w 82626"/>
                      <a:gd name="connsiteY4" fmla="*/ 115789 h 156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626" h="156072">
                        <a:moveTo>
                          <a:pt x="84391" y="115789"/>
                        </a:moveTo>
                        <a:cubicBezTo>
                          <a:pt x="84391" y="116340"/>
                          <a:pt x="82187" y="115789"/>
                          <a:pt x="82187" y="115789"/>
                        </a:cubicBezTo>
                        <a:cubicBezTo>
                          <a:pt x="83748" y="134793"/>
                          <a:pt x="69059" y="151594"/>
                          <a:pt x="28388" y="155083"/>
                        </a:cubicBezTo>
                        <a:lnTo>
                          <a:pt x="6630" y="6630"/>
                        </a:lnTo>
                        <a:cubicBezTo>
                          <a:pt x="56206" y="56757"/>
                          <a:pt x="77964" y="85217"/>
                          <a:pt x="84391" y="11578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71D0E9D-85E5-4DAD-AD15-40FC0EA479B9}"/>
                      </a:ext>
                    </a:extLst>
                  </p:cNvPr>
                  <p:cNvSpPr/>
                  <p:nvPr/>
                </p:nvSpPr>
                <p:spPr>
                  <a:xfrm>
                    <a:off x="3627198" y="4104222"/>
                    <a:ext cx="963976" cy="376410"/>
                  </a:xfrm>
                  <a:custGeom>
                    <a:avLst/>
                    <a:gdLst>
                      <a:gd name="connsiteX0" fmla="*/ 60246 w 963975"/>
                      <a:gd name="connsiteY0" fmla="*/ 377347 h 376409"/>
                      <a:gd name="connsiteX1" fmla="*/ 426557 w 963975"/>
                      <a:gd name="connsiteY1" fmla="*/ 323732 h 376409"/>
                      <a:gd name="connsiteX2" fmla="*/ 422058 w 963975"/>
                      <a:gd name="connsiteY2" fmla="*/ 154073 h 376409"/>
                      <a:gd name="connsiteX3" fmla="*/ 716851 w 963975"/>
                      <a:gd name="connsiteY3" fmla="*/ 122766 h 376409"/>
                      <a:gd name="connsiteX4" fmla="*/ 743659 w 963975"/>
                      <a:gd name="connsiteY4" fmla="*/ 278839 h 376409"/>
                      <a:gd name="connsiteX5" fmla="*/ 962344 w 963975"/>
                      <a:gd name="connsiteY5" fmla="*/ 238903 h 376409"/>
                      <a:gd name="connsiteX6" fmla="*/ 957845 w 963975"/>
                      <a:gd name="connsiteY6" fmla="*/ 6630 h 376409"/>
                      <a:gd name="connsiteX7" fmla="*/ 6630 w 963975"/>
                      <a:gd name="connsiteY7" fmla="*/ 104956 h 376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3975" h="376409">
                        <a:moveTo>
                          <a:pt x="60246" y="377347"/>
                        </a:moveTo>
                        <a:cubicBezTo>
                          <a:pt x="60246" y="377347"/>
                          <a:pt x="430963" y="337136"/>
                          <a:pt x="426557" y="323732"/>
                        </a:cubicBezTo>
                        <a:cubicBezTo>
                          <a:pt x="422150" y="310328"/>
                          <a:pt x="422058" y="154073"/>
                          <a:pt x="422058" y="154073"/>
                        </a:cubicBezTo>
                        <a:cubicBezTo>
                          <a:pt x="422058" y="154073"/>
                          <a:pt x="716851" y="104956"/>
                          <a:pt x="716851" y="122766"/>
                        </a:cubicBezTo>
                        <a:cubicBezTo>
                          <a:pt x="716851" y="140577"/>
                          <a:pt x="743659" y="278839"/>
                          <a:pt x="743659" y="278839"/>
                        </a:cubicBezTo>
                        <a:lnTo>
                          <a:pt x="962344" y="238903"/>
                        </a:lnTo>
                        <a:lnTo>
                          <a:pt x="957845" y="6630"/>
                        </a:lnTo>
                        <a:lnTo>
                          <a:pt x="6630" y="104956"/>
                        </a:lnTo>
                        <a:close/>
                      </a:path>
                    </a:pathLst>
                  </a:custGeom>
                  <a:solidFill>
                    <a:srgbClr val="0E103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385ED34-BD20-4E40-9774-A548E47CB43B}"/>
                      </a:ext>
                    </a:extLst>
                  </p:cNvPr>
                  <p:cNvSpPr/>
                  <p:nvPr/>
                </p:nvSpPr>
                <p:spPr>
                  <a:xfrm>
                    <a:off x="3815358" y="2375290"/>
                    <a:ext cx="550843" cy="1762699"/>
                  </a:xfrm>
                  <a:custGeom>
                    <a:avLst/>
                    <a:gdLst>
                      <a:gd name="connsiteX0" fmla="*/ 7182 w 550843"/>
                      <a:gd name="connsiteY0" fmla="*/ 41567 h 1762698"/>
                      <a:gd name="connsiteX1" fmla="*/ 401005 w 550843"/>
                      <a:gd name="connsiteY1" fmla="*/ 7182 h 1762698"/>
                      <a:gd name="connsiteX2" fmla="*/ 551214 w 550843"/>
                      <a:gd name="connsiteY2" fmla="*/ 1727531 h 1762698"/>
                      <a:gd name="connsiteX3" fmla="*/ 157390 w 550843"/>
                      <a:gd name="connsiteY3" fmla="*/ 1761916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50843" h="1762698">
                        <a:moveTo>
                          <a:pt x="7182" y="41567"/>
                        </a:moveTo>
                        <a:lnTo>
                          <a:pt x="401005" y="7182"/>
                        </a:lnTo>
                        <a:lnTo>
                          <a:pt x="551214" y="1727531"/>
                        </a:lnTo>
                        <a:lnTo>
                          <a:pt x="157390" y="1761916"/>
                        </a:lnTo>
                        <a:close/>
                      </a:path>
                    </a:pathLst>
                  </a:custGeom>
                  <a:solidFill>
                    <a:srgbClr val="ECEDF0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5EF7AA8F-8592-45D7-AB13-82A4B338DF8E}"/>
                      </a:ext>
                    </a:extLst>
                  </p:cNvPr>
                  <p:cNvSpPr/>
                  <p:nvPr/>
                </p:nvSpPr>
                <p:spPr>
                  <a:xfrm>
                    <a:off x="3935028" y="2376686"/>
                    <a:ext cx="201976" cy="201976"/>
                  </a:xfrm>
                  <a:custGeom>
                    <a:avLst/>
                    <a:gdLst>
                      <a:gd name="connsiteX0" fmla="*/ 117809 w 201975"/>
                      <a:gd name="connsiteY0" fmla="*/ 201261 h 201975"/>
                      <a:gd name="connsiteX1" fmla="*/ 6630 w 201975"/>
                      <a:gd name="connsiteY1" fmla="*/ 69059 h 201975"/>
                      <a:gd name="connsiteX2" fmla="*/ 93021 w 201975"/>
                      <a:gd name="connsiteY2" fmla="*/ 6630 h 201975"/>
                      <a:gd name="connsiteX3" fmla="*/ 204475 w 201975"/>
                      <a:gd name="connsiteY3" fmla="*/ 51799 h 201975"/>
                      <a:gd name="connsiteX4" fmla="*/ 117809 w 201975"/>
                      <a:gd name="connsiteY4" fmla="*/ 201261 h 201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975" h="201975">
                        <a:moveTo>
                          <a:pt x="117809" y="201261"/>
                        </a:moveTo>
                        <a:lnTo>
                          <a:pt x="6630" y="69059"/>
                        </a:lnTo>
                        <a:lnTo>
                          <a:pt x="93021" y="6630"/>
                        </a:lnTo>
                        <a:lnTo>
                          <a:pt x="204475" y="51799"/>
                        </a:lnTo>
                        <a:lnTo>
                          <a:pt x="117809" y="201261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CDABE54E-63CE-4544-9B9A-90AE767127FB}"/>
                      </a:ext>
                    </a:extLst>
                  </p:cNvPr>
                  <p:cNvSpPr/>
                  <p:nvPr/>
                </p:nvSpPr>
                <p:spPr>
                  <a:xfrm>
                    <a:off x="3810721" y="2349419"/>
                    <a:ext cx="413133" cy="174434"/>
                  </a:xfrm>
                  <a:custGeom>
                    <a:avLst/>
                    <a:gdLst>
                      <a:gd name="connsiteX0" fmla="*/ 411041 w 413132"/>
                      <a:gd name="connsiteY0" fmla="*/ 127265 h 174433"/>
                      <a:gd name="connsiteX1" fmla="*/ 224580 w 413132"/>
                      <a:gd name="connsiteY1" fmla="*/ 40507 h 174433"/>
                      <a:gd name="connsiteX2" fmla="*/ 18290 w 413132"/>
                      <a:gd name="connsiteY2" fmla="*/ 167844 h 174433"/>
                      <a:gd name="connsiteX3" fmla="*/ 6630 w 413132"/>
                      <a:gd name="connsiteY3" fmla="*/ 34356 h 174433"/>
                      <a:gd name="connsiteX4" fmla="*/ 399290 w 413132"/>
                      <a:gd name="connsiteY4" fmla="*/ 6630 h 174433"/>
                      <a:gd name="connsiteX5" fmla="*/ 411041 w 413132"/>
                      <a:gd name="connsiteY5" fmla="*/ 127265 h 1744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3132" h="174433">
                        <a:moveTo>
                          <a:pt x="411041" y="127265"/>
                        </a:moveTo>
                        <a:lnTo>
                          <a:pt x="224580" y="40507"/>
                        </a:lnTo>
                        <a:lnTo>
                          <a:pt x="18290" y="167844"/>
                        </a:lnTo>
                        <a:lnTo>
                          <a:pt x="6630" y="34356"/>
                        </a:lnTo>
                        <a:lnTo>
                          <a:pt x="399290" y="6630"/>
                        </a:lnTo>
                        <a:lnTo>
                          <a:pt x="411041" y="12726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A4BE7071-A265-4BBD-A551-7E020AECF00E}"/>
                      </a:ext>
                    </a:extLst>
                  </p:cNvPr>
                  <p:cNvSpPr/>
                  <p:nvPr/>
                </p:nvSpPr>
                <p:spPr>
                  <a:xfrm>
                    <a:off x="3963029" y="4085769"/>
                    <a:ext cx="431494" cy="137711"/>
                  </a:xfrm>
                  <a:custGeom>
                    <a:avLst/>
                    <a:gdLst>
                      <a:gd name="connsiteX0" fmla="*/ 426006 w 431493"/>
                      <a:gd name="connsiteY0" fmla="*/ 90909 h 137710"/>
                      <a:gd name="connsiteX1" fmla="*/ 13975 w 431493"/>
                      <a:gd name="connsiteY1" fmla="*/ 133232 h 137710"/>
                      <a:gd name="connsiteX2" fmla="*/ 6630 w 431493"/>
                      <a:gd name="connsiteY2" fmla="*/ 48953 h 137710"/>
                      <a:gd name="connsiteX3" fmla="*/ 418661 w 431493"/>
                      <a:gd name="connsiteY3" fmla="*/ 6630 h 137710"/>
                      <a:gd name="connsiteX4" fmla="*/ 426006 w 431493"/>
                      <a:gd name="connsiteY4" fmla="*/ 90909 h 137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1493" h="137710">
                        <a:moveTo>
                          <a:pt x="426006" y="90909"/>
                        </a:moveTo>
                        <a:lnTo>
                          <a:pt x="13975" y="133232"/>
                        </a:lnTo>
                        <a:lnTo>
                          <a:pt x="6630" y="48953"/>
                        </a:lnTo>
                        <a:lnTo>
                          <a:pt x="418661" y="6630"/>
                        </a:lnTo>
                        <a:lnTo>
                          <a:pt x="426006" y="90909"/>
                        </a:lnTo>
                        <a:close/>
                      </a:path>
                    </a:pathLst>
                  </a:custGeom>
                  <a:solidFill>
                    <a:srgbClr val="9C98A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7A3B610-8FA1-4B76-9A98-E6E7F2086ABF}"/>
                      </a:ext>
                    </a:extLst>
                  </p:cNvPr>
                  <p:cNvSpPr/>
                  <p:nvPr/>
                </p:nvSpPr>
                <p:spPr>
                  <a:xfrm>
                    <a:off x="4141790" y="4098436"/>
                    <a:ext cx="165253" cy="110169"/>
                  </a:xfrm>
                  <a:custGeom>
                    <a:avLst/>
                    <a:gdLst>
                      <a:gd name="connsiteX0" fmla="*/ 7182 w 165253"/>
                      <a:gd name="connsiteY0" fmla="*/ 19711 h 110168"/>
                      <a:gd name="connsiteX1" fmla="*/ 150681 w 165253"/>
                      <a:gd name="connsiteY1" fmla="*/ 7182 h 110168"/>
                      <a:gd name="connsiteX2" fmla="*/ 158260 w 165253"/>
                      <a:gd name="connsiteY2" fmla="*/ 93976 h 110168"/>
                      <a:gd name="connsiteX3" fmla="*/ 14760 w 165253"/>
                      <a:gd name="connsiteY3" fmla="*/ 106506 h 11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5253" h="110168">
                        <a:moveTo>
                          <a:pt x="7182" y="19711"/>
                        </a:moveTo>
                        <a:lnTo>
                          <a:pt x="150681" y="7182"/>
                        </a:lnTo>
                        <a:lnTo>
                          <a:pt x="158260" y="93976"/>
                        </a:lnTo>
                        <a:lnTo>
                          <a:pt x="14760" y="106506"/>
                        </a:lnTo>
                        <a:close/>
                      </a:path>
                    </a:pathLst>
                  </a:custGeom>
                  <a:solidFill>
                    <a:srgbClr val="0C20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3DEEA4B0-0D86-4C1A-8899-7581EB6710AB}"/>
                      </a:ext>
                    </a:extLst>
                  </p:cNvPr>
                  <p:cNvSpPr/>
                  <p:nvPr/>
                </p:nvSpPr>
                <p:spPr>
                  <a:xfrm>
                    <a:off x="3500215" y="2443062"/>
                    <a:ext cx="495759" cy="1983036"/>
                  </a:xfrm>
                  <a:custGeom>
                    <a:avLst/>
                    <a:gdLst>
                      <a:gd name="connsiteX0" fmla="*/ 492580 w 495759"/>
                      <a:gd name="connsiteY0" fmla="*/ 1936418 h 1983036"/>
                      <a:gd name="connsiteX1" fmla="*/ 281423 w 495759"/>
                      <a:gd name="connsiteY1" fmla="*/ 1977731 h 1983036"/>
                      <a:gd name="connsiteX2" fmla="*/ 127462 w 495759"/>
                      <a:gd name="connsiteY2" fmla="*/ 1984801 h 1983036"/>
                      <a:gd name="connsiteX3" fmla="*/ 117823 w 495759"/>
                      <a:gd name="connsiteY3" fmla="*/ 1982689 h 1983036"/>
                      <a:gd name="connsiteX4" fmla="*/ 27759 w 495759"/>
                      <a:gd name="connsiteY4" fmla="*/ 798376 h 1983036"/>
                      <a:gd name="connsiteX5" fmla="*/ 8480 w 495759"/>
                      <a:gd name="connsiteY5" fmla="*/ 331261 h 1983036"/>
                      <a:gd name="connsiteX6" fmla="*/ 6736 w 495759"/>
                      <a:gd name="connsiteY6" fmla="*/ 260110 h 1983036"/>
                      <a:gd name="connsiteX7" fmla="*/ 11142 w 495759"/>
                      <a:gd name="connsiteY7" fmla="*/ 218062 h 1983036"/>
                      <a:gd name="connsiteX8" fmla="*/ 166297 w 495759"/>
                      <a:gd name="connsiteY8" fmla="*/ 63826 h 1983036"/>
                      <a:gd name="connsiteX9" fmla="*/ 293633 w 495759"/>
                      <a:gd name="connsiteY9" fmla="*/ 10303 h 1983036"/>
                      <a:gd name="connsiteX10" fmla="*/ 319982 w 495759"/>
                      <a:gd name="connsiteY10" fmla="*/ 6630 h 1983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95759" h="1983036">
                        <a:moveTo>
                          <a:pt x="492580" y="1936418"/>
                        </a:moveTo>
                        <a:cubicBezTo>
                          <a:pt x="423711" y="1957045"/>
                          <a:pt x="352988" y="1970883"/>
                          <a:pt x="281423" y="1977731"/>
                        </a:cubicBezTo>
                        <a:cubicBezTo>
                          <a:pt x="230296" y="1983240"/>
                          <a:pt x="178879" y="1985601"/>
                          <a:pt x="127462" y="1984801"/>
                        </a:cubicBezTo>
                        <a:cubicBezTo>
                          <a:pt x="124162" y="1984578"/>
                          <a:pt x="120914" y="1983866"/>
                          <a:pt x="117823" y="1982689"/>
                        </a:cubicBezTo>
                        <a:lnTo>
                          <a:pt x="27759" y="798376"/>
                        </a:lnTo>
                        <a:cubicBezTo>
                          <a:pt x="4073" y="600072"/>
                          <a:pt x="11051" y="494861"/>
                          <a:pt x="8480" y="331261"/>
                        </a:cubicBezTo>
                        <a:cubicBezTo>
                          <a:pt x="8021" y="308768"/>
                          <a:pt x="7562" y="285357"/>
                          <a:pt x="6736" y="260110"/>
                        </a:cubicBezTo>
                        <a:cubicBezTo>
                          <a:pt x="6204" y="245956"/>
                          <a:pt x="7687" y="231799"/>
                          <a:pt x="11142" y="218062"/>
                        </a:cubicBezTo>
                        <a:cubicBezTo>
                          <a:pt x="28586" y="148472"/>
                          <a:pt x="94320" y="99998"/>
                          <a:pt x="166297" y="63826"/>
                        </a:cubicBezTo>
                        <a:cubicBezTo>
                          <a:pt x="207782" y="43781"/>
                          <a:pt x="250285" y="25915"/>
                          <a:pt x="293633" y="10303"/>
                        </a:cubicBezTo>
                        <a:cubicBezTo>
                          <a:pt x="311536" y="3509"/>
                          <a:pt x="300703" y="9293"/>
                          <a:pt x="319982" y="6630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2872FFA2-3A7F-4A2E-909F-D4A8F109D2EF}"/>
                      </a:ext>
                    </a:extLst>
                  </p:cNvPr>
                  <p:cNvSpPr/>
                  <p:nvPr/>
                </p:nvSpPr>
                <p:spPr>
                  <a:xfrm>
                    <a:off x="4215432" y="2438181"/>
                    <a:ext cx="431494" cy="1891229"/>
                  </a:xfrm>
                  <a:custGeom>
                    <a:avLst/>
                    <a:gdLst>
                      <a:gd name="connsiteX0" fmla="*/ 427817 w 431493"/>
                      <a:gd name="connsiteY0" fmla="*/ 1869231 h 1891228"/>
                      <a:gd name="connsiteX1" fmla="*/ 354371 w 431493"/>
                      <a:gd name="connsiteY1" fmla="*/ 1876024 h 1891228"/>
                      <a:gd name="connsiteX2" fmla="*/ 186364 w 431493"/>
                      <a:gd name="connsiteY2" fmla="*/ 1891632 h 1891228"/>
                      <a:gd name="connsiteX3" fmla="*/ 7707 w 431493"/>
                      <a:gd name="connsiteY3" fmla="*/ 6646 h 1891228"/>
                      <a:gd name="connsiteX4" fmla="*/ 99514 w 431493"/>
                      <a:gd name="connsiteY4" fmla="*/ 56956 h 1891228"/>
                      <a:gd name="connsiteX5" fmla="*/ 259259 w 431493"/>
                      <a:gd name="connsiteY5" fmla="*/ 251771 h 1891228"/>
                      <a:gd name="connsiteX6" fmla="*/ 281476 w 431493"/>
                      <a:gd name="connsiteY6" fmla="*/ 325217 h 1891228"/>
                      <a:gd name="connsiteX7" fmla="*/ 282119 w 431493"/>
                      <a:gd name="connsiteY7" fmla="*/ 328155 h 1891228"/>
                      <a:gd name="connsiteX8" fmla="*/ 427817 w 431493"/>
                      <a:gd name="connsiteY8" fmla="*/ 1869231 h 18912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31493" h="1891228">
                        <a:moveTo>
                          <a:pt x="427817" y="1869231"/>
                        </a:moveTo>
                        <a:lnTo>
                          <a:pt x="354371" y="1876024"/>
                        </a:lnTo>
                        <a:lnTo>
                          <a:pt x="186364" y="1891632"/>
                        </a:lnTo>
                        <a:cubicBezTo>
                          <a:pt x="186364" y="1891632"/>
                          <a:pt x="-9553" y="403"/>
                          <a:pt x="7707" y="6646"/>
                        </a:cubicBezTo>
                        <a:cubicBezTo>
                          <a:pt x="40356" y="19376"/>
                          <a:pt x="71216" y="36287"/>
                          <a:pt x="99514" y="56956"/>
                        </a:cubicBezTo>
                        <a:cubicBezTo>
                          <a:pt x="169523" y="106121"/>
                          <a:pt x="224762" y="173487"/>
                          <a:pt x="259259" y="251771"/>
                        </a:cubicBezTo>
                        <a:cubicBezTo>
                          <a:pt x="269351" y="275358"/>
                          <a:pt x="276802" y="299990"/>
                          <a:pt x="281476" y="325217"/>
                        </a:cubicBezTo>
                        <a:cubicBezTo>
                          <a:pt x="281778" y="326175"/>
                          <a:pt x="281993" y="327158"/>
                          <a:pt x="282119" y="328155"/>
                        </a:cubicBezTo>
                        <a:cubicBezTo>
                          <a:pt x="311956" y="489827"/>
                          <a:pt x="427817" y="1869231"/>
                          <a:pt x="427817" y="1869231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B6D11993-4553-4C17-AE49-191F9B75183D}"/>
                      </a:ext>
                    </a:extLst>
                  </p:cNvPr>
                  <p:cNvSpPr/>
                  <p:nvPr/>
                </p:nvSpPr>
                <p:spPr>
                  <a:xfrm>
                    <a:off x="4045360" y="2574969"/>
                    <a:ext cx="165253" cy="1551542"/>
                  </a:xfrm>
                  <a:custGeom>
                    <a:avLst/>
                    <a:gdLst>
                      <a:gd name="connsiteX0" fmla="*/ 9680 w 165253"/>
                      <a:gd name="connsiteY0" fmla="*/ 9680 h 1551542"/>
                      <a:gd name="connsiteX1" fmla="*/ 157031 w 165253"/>
                      <a:gd name="connsiteY1" fmla="*/ 1550664 h 1551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65253" h="1551542">
                        <a:moveTo>
                          <a:pt x="9680" y="9680"/>
                        </a:moveTo>
                        <a:lnTo>
                          <a:pt x="157031" y="1550664"/>
                        </a:lnTo>
                      </a:path>
                    </a:pathLst>
                  </a:custGeom>
                  <a:ln w="13391" cap="flat">
                    <a:solidFill>
                      <a:srgbClr val="9C98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D3A8395E-6737-4036-BD17-584A0474FEF6}"/>
                      </a:ext>
                    </a:extLst>
                  </p:cNvPr>
                  <p:cNvSpPr/>
                  <p:nvPr/>
                </p:nvSpPr>
                <p:spPr>
                  <a:xfrm>
                    <a:off x="3651802" y="2395781"/>
                    <a:ext cx="257060" cy="991518"/>
                  </a:xfrm>
                  <a:custGeom>
                    <a:avLst/>
                    <a:gdLst>
                      <a:gd name="connsiteX0" fmla="*/ 254143 w 257060"/>
                      <a:gd name="connsiteY0" fmla="*/ 991538 h 991518"/>
                      <a:gd name="connsiteX1" fmla="*/ 57951 w 257060"/>
                      <a:gd name="connsiteY1" fmla="*/ 415356 h 991518"/>
                      <a:gd name="connsiteX2" fmla="*/ 124602 w 257060"/>
                      <a:gd name="connsiteY2" fmla="*/ 348337 h 991518"/>
                      <a:gd name="connsiteX3" fmla="*/ 6630 w 257060"/>
                      <a:gd name="connsiteY3" fmla="*/ 110923 h 991518"/>
                      <a:gd name="connsiteX4" fmla="*/ 163254 w 257060"/>
                      <a:gd name="connsiteY4" fmla="*/ 6630 h 991518"/>
                      <a:gd name="connsiteX5" fmla="*/ 254143 w 257060"/>
                      <a:gd name="connsiteY5" fmla="*/ 991538 h 991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7060" h="991518">
                        <a:moveTo>
                          <a:pt x="254143" y="991538"/>
                        </a:moveTo>
                        <a:cubicBezTo>
                          <a:pt x="262130" y="1007512"/>
                          <a:pt x="57951" y="415356"/>
                          <a:pt x="57951" y="415356"/>
                        </a:cubicBezTo>
                        <a:lnTo>
                          <a:pt x="124602" y="348337"/>
                        </a:lnTo>
                        <a:lnTo>
                          <a:pt x="6630" y="110923"/>
                        </a:lnTo>
                        <a:lnTo>
                          <a:pt x="163254" y="6630"/>
                        </a:lnTo>
                        <a:cubicBezTo>
                          <a:pt x="163254" y="6630"/>
                          <a:pt x="240739" y="964730"/>
                          <a:pt x="254143" y="991538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CC19298-74C4-443F-BE2B-6549DD21666E}"/>
                      </a:ext>
                    </a:extLst>
                  </p:cNvPr>
                  <p:cNvSpPr/>
                  <p:nvPr/>
                </p:nvSpPr>
                <p:spPr>
                  <a:xfrm>
                    <a:off x="4199800" y="2376502"/>
                    <a:ext cx="192795" cy="1009880"/>
                  </a:xfrm>
                  <a:custGeom>
                    <a:avLst/>
                    <a:gdLst>
                      <a:gd name="connsiteX0" fmla="*/ 106333 w 192795"/>
                      <a:gd name="connsiteY0" fmla="*/ 1003749 h 1009879"/>
                      <a:gd name="connsiteX1" fmla="*/ 188959 w 192795"/>
                      <a:gd name="connsiteY1" fmla="*/ 403329 h 1009879"/>
                      <a:gd name="connsiteX2" fmla="*/ 114596 w 192795"/>
                      <a:gd name="connsiteY2" fmla="*/ 347694 h 1009879"/>
                      <a:gd name="connsiteX3" fmla="*/ 169680 w 192795"/>
                      <a:gd name="connsiteY3" fmla="*/ 127357 h 1009879"/>
                      <a:gd name="connsiteX4" fmla="*/ 6630 w 192795"/>
                      <a:gd name="connsiteY4" fmla="*/ 6630 h 1009879"/>
                      <a:gd name="connsiteX5" fmla="*/ 106333 w 192795"/>
                      <a:gd name="connsiteY5" fmla="*/ 1003749 h 100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2795" h="1009879">
                        <a:moveTo>
                          <a:pt x="106333" y="1003749"/>
                        </a:moveTo>
                        <a:cubicBezTo>
                          <a:pt x="101375" y="1020917"/>
                          <a:pt x="188959" y="403329"/>
                          <a:pt x="188959" y="403329"/>
                        </a:cubicBezTo>
                        <a:lnTo>
                          <a:pt x="114596" y="347694"/>
                        </a:lnTo>
                        <a:lnTo>
                          <a:pt x="169680" y="127357"/>
                        </a:lnTo>
                        <a:lnTo>
                          <a:pt x="6630" y="6630"/>
                        </a:lnTo>
                        <a:cubicBezTo>
                          <a:pt x="6630" y="6630"/>
                          <a:pt x="114320" y="974921"/>
                          <a:pt x="106333" y="1003749"/>
                        </a:cubicBezTo>
                        <a:close/>
                      </a:path>
                    </a:pathLst>
                  </a:custGeom>
                  <a:solidFill>
                    <a:srgbClr val="2E3768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9B7A88-EFCC-4A2F-AFBD-F30ED8A83AEA}"/>
                      </a:ext>
                    </a:extLst>
                  </p:cNvPr>
                  <p:cNvSpPr/>
                  <p:nvPr/>
                </p:nvSpPr>
                <p:spPr>
                  <a:xfrm>
                    <a:off x="3548544" y="4197315"/>
                    <a:ext cx="312145" cy="348867"/>
                  </a:xfrm>
                  <a:custGeom>
                    <a:avLst/>
                    <a:gdLst>
                      <a:gd name="connsiteX0" fmla="*/ 210877 w 312144"/>
                      <a:gd name="connsiteY0" fmla="*/ 326303 h 348867"/>
                      <a:gd name="connsiteX1" fmla="*/ 310029 w 312144"/>
                      <a:gd name="connsiteY1" fmla="*/ 191438 h 348867"/>
                      <a:gd name="connsiteX2" fmla="*/ 203073 w 312144"/>
                      <a:gd name="connsiteY2" fmla="*/ 72089 h 348867"/>
                      <a:gd name="connsiteX3" fmla="*/ 126782 w 312144"/>
                      <a:gd name="connsiteY3" fmla="*/ 6630 h 348867"/>
                      <a:gd name="connsiteX4" fmla="*/ 24967 w 312144"/>
                      <a:gd name="connsiteY4" fmla="*/ 111107 h 348867"/>
                      <a:gd name="connsiteX5" fmla="*/ 119253 w 312144"/>
                      <a:gd name="connsiteY5" fmla="*/ 292151 h 348867"/>
                      <a:gd name="connsiteX6" fmla="*/ 210877 w 312144"/>
                      <a:gd name="connsiteY6" fmla="*/ 326303 h 3488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2144" h="348867">
                        <a:moveTo>
                          <a:pt x="210877" y="326303"/>
                        </a:moveTo>
                        <a:cubicBezTo>
                          <a:pt x="211887" y="324008"/>
                          <a:pt x="327105" y="216593"/>
                          <a:pt x="310029" y="191438"/>
                        </a:cubicBezTo>
                        <a:cubicBezTo>
                          <a:pt x="279604" y="147263"/>
                          <a:pt x="243661" y="107156"/>
                          <a:pt x="203073" y="72089"/>
                        </a:cubicBezTo>
                        <a:lnTo>
                          <a:pt x="126782" y="6630"/>
                        </a:lnTo>
                        <a:cubicBezTo>
                          <a:pt x="126782" y="6630"/>
                          <a:pt x="30200" y="106608"/>
                          <a:pt x="24967" y="111107"/>
                        </a:cubicBezTo>
                        <a:cubicBezTo>
                          <a:pt x="-47744" y="180697"/>
                          <a:pt x="119253" y="292151"/>
                          <a:pt x="119253" y="292151"/>
                        </a:cubicBezTo>
                        <a:cubicBezTo>
                          <a:pt x="119253" y="292151"/>
                          <a:pt x="188660" y="376705"/>
                          <a:pt x="210877" y="326303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71050A08-8DF5-4FA5-AD87-7476722F32F7}"/>
                      </a:ext>
                    </a:extLst>
                  </p:cNvPr>
                  <p:cNvSpPr/>
                  <p:nvPr/>
                </p:nvSpPr>
                <p:spPr>
                  <a:xfrm>
                    <a:off x="3733254" y="4311333"/>
                    <a:ext cx="275422" cy="257060"/>
                  </a:xfrm>
                  <a:custGeom>
                    <a:avLst/>
                    <a:gdLst>
                      <a:gd name="connsiteX0" fmla="*/ 29981 w 275421"/>
                      <a:gd name="connsiteY0" fmla="*/ 73657 h 257060"/>
                      <a:gd name="connsiteX1" fmla="*/ 9361 w 275421"/>
                      <a:gd name="connsiteY1" fmla="*/ 55259 h 257060"/>
                      <a:gd name="connsiteX2" fmla="*/ 50312 w 275421"/>
                      <a:gd name="connsiteY2" fmla="*/ 9361 h 257060"/>
                      <a:gd name="connsiteX3" fmla="*/ 70932 w 275421"/>
                      <a:gd name="connsiteY3" fmla="*/ 27759 h 257060"/>
                      <a:gd name="connsiteX4" fmla="*/ 248358 w 275421"/>
                      <a:gd name="connsiteY4" fmla="*/ 186062 h 257060"/>
                      <a:gd name="connsiteX5" fmla="*/ 207407 w 275421"/>
                      <a:gd name="connsiteY5" fmla="*/ 231959 h 257060"/>
                      <a:gd name="connsiteX6" fmla="*/ 228026 w 275421"/>
                      <a:gd name="connsiteY6" fmla="*/ 250357 h 257060"/>
                      <a:gd name="connsiteX7" fmla="*/ 207407 w 275421"/>
                      <a:gd name="connsiteY7" fmla="*/ 231959 h 257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75421" h="257060">
                        <a:moveTo>
                          <a:pt x="29981" y="73657"/>
                        </a:moveTo>
                        <a:cubicBezTo>
                          <a:pt x="18593" y="63496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9"/>
                        </a:cubicBezTo>
                        <a:lnTo>
                          <a:pt x="248358" y="186062"/>
                        </a:lnTo>
                        <a:lnTo>
                          <a:pt x="207407" y="231959"/>
                        </a:lnTo>
                        <a:cubicBezTo>
                          <a:pt x="218795" y="242120"/>
                          <a:pt x="228026" y="250357"/>
                          <a:pt x="228026" y="250357"/>
                        </a:cubicBezTo>
                        <a:cubicBezTo>
                          <a:pt x="228026" y="250357"/>
                          <a:pt x="218795" y="242120"/>
                          <a:pt x="207407" y="231959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8DA0732-E673-4CAB-A8C8-7339CA477A69}"/>
                      </a:ext>
                    </a:extLst>
                  </p:cNvPr>
                  <p:cNvSpPr/>
                  <p:nvPr/>
                </p:nvSpPr>
                <p:spPr>
                  <a:xfrm>
                    <a:off x="3726318" y="4360955"/>
                    <a:ext cx="238699" cy="229518"/>
                  </a:xfrm>
                  <a:custGeom>
                    <a:avLst/>
                    <a:gdLst>
                      <a:gd name="connsiteX0" fmla="*/ 30140 w 238698"/>
                      <a:gd name="connsiteY0" fmla="*/ 74063 h 229518"/>
                      <a:gd name="connsiteX1" fmla="*/ 9415 w 238698"/>
                      <a:gd name="connsiteY1" fmla="*/ 55548 h 229518"/>
                      <a:gd name="connsiteX2" fmla="*/ 50627 w 238698"/>
                      <a:gd name="connsiteY2" fmla="*/ 9415 h 229518"/>
                      <a:gd name="connsiteX3" fmla="*/ 71353 w 238698"/>
                      <a:gd name="connsiteY3" fmla="*/ 27929 h 229518"/>
                      <a:gd name="connsiteX4" fmla="*/ 215467 w 238698"/>
                      <a:gd name="connsiteY4" fmla="*/ 156672 h 229518"/>
                      <a:gd name="connsiteX5" fmla="*/ 174255 w 238698"/>
                      <a:gd name="connsiteY5" fmla="*/ 202805 h 229518"/>
                      <a:gd name="connsiteX6" fmla="*/ 194980 w 238698"/>
                      <a:gd name="connsiteY6" fmla="*/ 221320 h 229518"/>
                      <a:gd name="connsiteX7" fmla="*/ 174255 w 238698"/>
                      <a:gd name="connsiteY7" fmla="*/ 202805 h 2295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38698" h="229518">
                        <a:moveTo>
                          <a:pt x="30140" y="74063"/>
                        </a:moveTo>
                        <a:cubicBezTo>
                          <a:pt x="18694" y="63837"/>
                          <a:pt x="9415" y="55548"/>
                          <a:pt x="9415" y="55548"/>
                        </a:cubicBezTo>
                        <a:lnTo>
                          <a:pt x="50627" y="9415"/>
                        </a:lnTo>
                        <a:cubicBezTo>
                          <a:pt x="50627" y="9415"/>
                          <a:pt x="59906" y="17704"/>
                          <a:pt x="71353" y="27929"/>
                        </a:cubicBezTo>
                        <a:lnTo>
                          <a:pt x="215467" y="156672"/>
                        </a:lnTo>
                        <a:lnTo>
                          <a:pt x="174255" y="202805"/>
                        </a:lnTo>
                        <a:cubicBezTo>
                          <a:pt x="185701" y="213030"/>
                          <a:pt x="194980" y="221320"/>
                          <a:pt x="194980" y="221320"/>
                        </a:cubicBezTo>
                        <a:cubicBezTo>
                          <a:pt x="194980" y="221320"/>
                          <a:pt x="185701" y="213030"/>
                          <a:pt x="174255" y="202805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457FD38-9C03-4A0B-ADA8-E7AF2C31BFE3}"/>
                      </a:ext>
                    </a:extLst>
                  </p:cNvPr>
                  <p:cNvSpPr/>
                  <p:nvPr/>
                </p:nvSpPr>
                <p:spPr>
                  <a:xfrm>
                    <a:off x="3606639" y="4393030"/>
                    <a:ext cx="266241" cy="247880"/>
                  </a:xfrm>
                  <a:custGeom>
                    <a:avLst/>
                    <a:gdLst>
                      <a:gd name="connsiteX0" fmla="*/ 29981 w 266240"/>
                      <a:gd name="connsiteY0" fmla="*/ 73656 h 247879"/>
                      <a:gd name="connsiteX1" fmla="*/ 9361 w 266240"/>
                      <a:gd name="connsiteY1" fmla="*/ 55259 h 247879"/>
                      <a:gd name="connsiteX2" fmla="*/ 50312 w 266240"/>
                      <a:gd name="connsiteY2" fmla="*/ 9361 h 247879"/>
                      <a:gd name="connsiteX3" fmla="*/ 70932 w 266240"/>
                      <a:gd name="connsiteY3" fmla="*/ 27758 h 247879"/>
                      <a:gd name="connsiteX4" fmla="*/ 239726 w 266240"/>
                      <a:gd name="connsiteY4" fmla="*/ 178360 h 247879"/>
                      <a:gd name="connsiteX5" fmla="*/ 198775 w 266240"/>
                      <a:gd name="connsiteY5" fmla="*/ 224258 h 247879"/>
                      <a:gd name="connsiteX6" fmla="*/ 219395 w 266240"/>
                      <a:gd name="connsiteY6" fmla="*/ 242655 h 247879"/>
                      <a:gd name="connsiteX7" fmla="*/ 198775 w 266240"/>
                      <a:gd name="connsiteY7" fmla="*/ 224258 h 247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66240" h="247879">
                        <a:moveTo>
                          <a:pt x="29981" y="73656"/>
                        </a:moveTo>
                        <a:cubicBezTo>
                          <a:pt x="18593" y="63495"/>
                          <a:pt x="9361" y="55259"/>
                          <a:pt x="9361" y="55259"/>
                        </a:cubicBezTo>
                        <a:lnTo>
                          <a:pt x="50312" y="9361"/>
                        </a:lnTo>
                        <a:cubicBezTo>
                          <a:pt x="50312" y="9361"/>
                          <a:pt x="59544" y="17598"/>
                          <a:pt x="70932" y="27758"/>
                        </a:cubicBezTo>
                        <a:lnTo>
                          <a:pt x="239726" y="178360"/>
                        </a:lnTo>
                        <a:lnTo>
                          <a:pt x="198775" y="224258"/>
                        </a:lnTo>
                        <a:cubicBezTo>
                          <a:pt x="210163" y="234418"/>
                          <a:pt x="219395" y="242655"/>
                          <a:pt x="219395" y="242655"/>
                        </a:cubicBezTo>
                        <a:cubicBezTo>
                          <a:pt x="219395" y="242655"/>
                          <a:pt x="210163" y="234418"/>
                          <a:pt x="198775" y="224258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389EDDBC-3F88-4150-89F2-942B4B9E9CFB}"/>
                      </a:ext>
                    </a:extLst>
                  </p:cNvPr>
                  <p:cNvSpPr/>
                  <p:nvPr/>
                </p:nvSpPr>
                <p:spPr>
                  <a:xfrm>
                    <a:off x="3630065" y="4199077"/>
                    <a:ext cx="302964" cy="183614"/>
                  </a:xfrm>
                  <a:custGeom>
                    <a:avLst/>
                    <a:gdLst>
                      <a:gd name="connsiteX0" fmla="*/ 34155 w 302963"/>
                      <a:gd name="connsiteY0" fmla="*/ 76095 h 183614"/>
                      <a:gd name="connsiteX1" fmla="*/ 8682 w 302963"/>
                      <a:gd name="connsiteY1" fmla="*/ 65382 h 183614"/>
                      <a:gd name="connsiteX2" fmla="*/ 32528 w 302963"/>
                      <a:gd name="connsiteY2" fmla="*/ 8682 h 183614"/>
                      <a:gd name="connsiteX3" fmla="*/ 58001 w 302963"/>
                      <a:gd name="connsiteY3" fmla="*/ 19395 h 183614"/>
                      <a:gd name="connsiteX4" fmla="*/ 277186 w 302963"/>
                      <a:gd name="connsiteY4" fmla="*/ 111577 h 183614"/>
                      <a:gd name="connsiteX5" fmla="*/ 253340 w 302963"/>
                      <a:gd name="connsiteY5" fmla="*/ 168277 h 183614"/>
                      <a:gd name="connsiteX6" fmla="*/ 278813 w 302963"/>
                      <a:gd name="connsiteY6" fmla="*/ 178990 h 183614"/>
                      <a:gd name="connsiteX7" fmla="*/ 253340 w 302963"/>
                      <a:gd name="connsiteY7" fmla="*/ 168277 h 183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2963" h="183614">
                        <a:moveTo>
                          <a:pt x="34155" y="76095"/>
                        </a:moveTo>
                        <a:cubicBezTo>
                          <a:pt x="20087" y="70179"/>
                          <a:pt x="8682" y="65382"/>
                          <a:pt x="8682" y="65382"/>
                        </a:cubicBezTo>
                        <a:lnTo>
                          <a:pt x="32528" y="8682"/>
                        </a:lnTo>
                        <a:cubicBezTo>
                          <a:pt x="32528" y="8682"/>
                          <a:pt x="43933" y="13478"/>
                          <a:pt x="58001" y="19395"/>
                        </a:cubicBezTo>
                        <a:lnTo>
                          <a:pt x="277186" y="111577"/>
                        </a:lnTo>
                        <a:lnTo>
                          <a:pt x="253340" y="168277"/>
                        </a:lnTo>
                        <a:cubicBezTo>
                          <a:pt x="267408" y="174194"/>
                          <a:pt x="278813" y="178990"/>
                          <a:pt x="278813" y="178990"/>
                        </a:cubicBezTo>
                        <a:cubicBezTo>
                          <a:pt x="278813" y="178990"/>
                          <a:pt x="267408" y="174194"/>
                          <a:pt x="253340" y="168277"/>
                        </a:cubicBezTo>
                        <a:close/>
                      </a:path>
                    </a:pathLst>
                  </a:custGeom>
                  <a:solidFill>
                    <a:srgbClr val="F7AC92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779FE06C-A57F-4F96-8718-E3E78279FB69}"/>
                      </a:ext>
                    </a:extLst>
                  </p:cNvPr>
                  <p:cNvSpPr/>
                  <p:nvPr/>
                </p:nvSpPr>
                <p:spPr>
                  <a:xfrm>
                    <a:off x="3480398" y="4134243"/>
                    <a:ext cx="247880" cy="266241"/>
                  </a:xfrm>
                  <a:custGeom>
                    <a:avLst/>
                    <a:gdLst>
                      <a:gd name="connsiteX0" fmla="*/ 249185 w 247879"/>
                      <a:gd name="connsiteY0" fmla="*/ 70344 h 266240"/>
                      <a:gd name="connsiteX1" fmla="*/ 226967 w 247879"/>
                      <a:gd name="connsiteY1" fmla="*/ 50514 h 266240"/>
                      <a:gd name="connsiteX2" fmla="*/ 177575 w 247879"/>
                      <a:gd name="connsiteY2" fmla="*/ 6630 h 266240"/>
                      <a:gd name="connsiteX3" fmla="*/ 36192 w 247879"/>
                      <a:gd name="connsiteY3" fmla="*/ 165089 h 266240"/>
                      <a:gd name="connsiteX4" fmla="*/ 6630 w 247879"/>
                      <a:gd name="connsiteY4" fmla="*/ 198324 h 266240"/>
                      <a:gd name="connsiteX5" fmla="*/ 16086 w 247879"/>
                      <a:gd name="connsiteY5" fmla="*/ 206770 h 266240"/>
                      <a:gd name="connsiteX6" fmla="*/ 36927 w 247879"/>
                      <a:gd name="connsiteY6" fmla="*/ 225407 h 266240"/>
                      <a:gd name="connsiteX7" fmla="*/ 78148 w 247879"/>
                      <a:gd name="connsiteY7" fmla="*/ 262130 h 266240"/>
                      <a:gd name="connsiteX8" fmla="*/ 86044 w 247879"/>
                      <a:gd name="connsiteY8" fmla="*/ 253224 h 266240"/>
                      <a:gd name="connsiteX9" fmla="*/ 185654 w 247879"/>
                      <a:gd name="connsiteY9" fmla="*/ 141587 h 266240"/>
                      <a:gd name="connsiteX10" fmla="*/ 225958 w 247879"/>
                      <a:gd name="connsiteY10" fmla="*/ 96418 h 266240"/>
                      <a:gd name="connsiteX11" fmla="*/ 228896 w 247879"/>
                      <a:gd name="connsiteY11" fmla="*/ 93112 h 266240"/>
                      <a:gd name="connsiteX12" fmla="*/ 249185 w 247879"/>
                      <a:gd name="connsiteY12" fmla="*/ 70344 h 2662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47879" h="266240">
                        <a:moveTo>
                          <a:pt x="249185" y="70344"/>
                        </a:moveTo>
                        <a:lnTo>
                          <a:pt x="226967" y="50514"/>
                        </a:lnTo>
                        <a:lnTo>
                          <a:pt x="177575" y="6630"/>
                        </a:lnTo>
                        <a:lnTo>
                          <a:pt x="36192" y="165089"/>
                        </a:lnTo>
                        <a:lnTo>
                          <a:pt x="6630" y="198324"/>
                        </a:lnTo>
                        <a:lnTo>
                          <a:pt x="16086" y="206770"/>
                        </a:lnTo>
                        <a:lnTo>
                          <a:pt x="36927" y="225407"/>
                        </a:lnTo>
                        <a:lnTo>
                          <a:pt x="78148" y="262130"/>
                        </a:lnTo>
                        <a:lnTo>
                          <a:pt x="86044" y="253224"/>
                        </a:lnTo>
                        <a:lnTo>
                          <a:pt x="185654" y="141587"/>
                        </a:lnTo>
                        <a:lnTo>
                          <a:pt x="225958" y="96418"/>
                        </a:lnTo>
                        <a:lnTo>
                          <a:pt x="228896" y="93112"/>
                        </a:lnTo>
                        <a:lnTo>
                          <a:pt x="249185" y="70344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C4CEA5C9-8300-4780-B58F-C2CB03E33F98}"/>
                      </a:ext>
                    </a:extLst>
                  </p:cNvPr>
                  <p:cNvSpPr/>
                  <p:nvPr/>
                </p:nvSpPr>
                <p:spPr>
                  <a:xfrm>
                    <a:off x="3143327" y="2592341"/>
                    <a:ext cx="587566" cy="1762699"/>
                  </a:xfrm>
                  <a:custGeom>
                    <a:avLst/>
                    <a:gdLst>
                      <a:gd name="connsiteX0" fmla="*/ 503079 w 587566"/>
                      <a:gd name="connsiteY0" fmla="*/ 189602 h 1762698"/>
                      <a:gd name="connsiteX1" fmla="*/ 435601 w 587566"/>
                      <a:gd name="connsiteY1" fmla="*/ 22329 h 1762698"/>
                      <a:gd name="connsiteX2" fmla="*/ 417240 w 587566"/>
                      <a:gd name="connsiteY2" fmla="*/ 6630 h 1762698"/>
                      <a:gd name="connsiteX3" fmla="*/ 339112 w 587566"/>
                      <a:gd name="connsiteY3" fmla="*/ 107618 h 1762698"/>
                      <a:gd name="connsiteX4" fmla="*/ 207093 w 587566"/>
                      <a:gd name="connsiteY4" fmla="*/ 308309 h 1762698"/>
                      <a:gd name="connsiteX5" fmla="*/ 7779 w 587566"/>
                      <a:gd name="connsiteY5" fmla="*/ 957477 h 1762698"/>
                      <a:gd name="connsiteX6" fmla="*/ 335990 w 587566"/>
                      <a:gd name="connsiteY6" fmla="*/ 1761892 h 1762698"/>
                      <a:gd name="connsiteX7" fmla="*/ 353709 w 587566"/>
                      <a:gd name="connsiteY7" fmla="*/ 1748305 h 1762698"/>
                      <a:gd name="connsiteX8" fmla="*/ 385566 w 587566"/>
                      <a:gd name="connsiteY8" fmla="*/ 1724711 h 1762698"/>
                      <a:gd name="connsiteX9" fmla="*/ 516759 w 587566"/>
                      <a:gd name="connsiteY9" fmla="*/ 1627395 h 1762698"/>
                      <a:gd name="connsiteX10" fmla="*/ 535120 w 587566"/>
                      <a:gd name="connsiteY10" fmla="*/ 1613899 h 1762698"/>
                      <a:gd name="connsiteX11" fmla="*/ 564407 w 587566"/>
                      <a:gd name="connsiteY11" fmla="*/ 1592141 h 1762698"/>
                      <a:gd name="connsiteX12" fmla="*/ 584237 w 587566"/>
                      <a:gd name="connsiteY12" fmla="*/ 1577452 h 1762698"/>
                      <a:gd name="connsiteX13" fmla="*/ 316252 w 587566"/>
                      <a:gd name="connsiteY13" fmla="*/ 938657 h 1762698"/>
                      <a:gd name="connsiteX14" fmla="*/ 529520 w 587566"/>
                      <a:gd name="connsiteY14" fmla="*/ 392496 h 1762698"/>
                      <a:gd name="connsiteX15" fmla="*/ 503079 w 587566"/>
                      <a:gd name="connsiteY15" fmla="*/ 189602 h 17626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7566" h="1762698">
                        <a:moveTo>
                          <a:pt x="503079" y="189602"/>
                        </a:moveTo>
                        <a:lnTo>
                          <a:pt x="435601" y="22329"/>
                        </a:lnTo>
                        <a:lnTo>
                          <a:pt x="417240" y="6630"/>
                        </a:lnTo>
                        <a:cubicBezTo>
                          <a:pt x="414944" y="9384"/>
                          <a:pt x="383454" y="46566"/>
                          <a:pt x="339112" y="107618"/>
                        </a:cubicBezTo>
                        <a:cubicBezTo>
                          <a:pt x="301287" y="159581"/>
                          <a:pt x="253914" y="228712"/>
                          <a:pt x="207093" y="308309"/>
                        </a:cubicBezTo>
                        <a:cubicBezTo>
                          <a:pt x="63873" y="552149"/>
                          <a:pt x="-3146" y="770466"/>
                          <a:pt x="7779" y="957477"/>
                        </a:cubicBezTo>
                        <a:cubicBezTo>
                          <a:pt x="30547" y="1346006"/>
                          <a:pt x="323504" y="1745092"/>
                          <a:pt x="335990" y="1761892"/>
                        </a:cubicBezTo>
                        <a:lnTo>
                          <a:pt x="353709" y="1748305"/>
                        </a:lnTo>
                        <a:lnTo>
                          <a:pt x="385566" y="1724711"/>
                        </a:lnTo>
                        <a:lnTo>
                          <a:pt x="516759" y="1627395"/>
                        </a:lnTo>
                        <a:lnTo>
                          <a:pt x="535120" y="1613899"/>
                        </a:lnTo>
                        <a:lnTo>
                          <a:pt x="564407" y="1592141"/>
                        </a:lnTo>
                        <a:lnTo>
                          <a:pt x="584237" y="1577452"/>
                        </a:lnTo>
                        <a:cubicBezTo>
                          <a:pt x="581850" y="1574147"/>
                          <a:pt x="333695" y="1234643"/>
                          <a:pt x="316252" y="938657"/>
                        </a:cubicBezTo>
                        <a:cubicBezTo>
                          <a:pt x="303123" y="713179"/>
                          <a:pt x="415036" y="542601"/>
                          <a:pt x="529520" y="392496"/>
                        </a:cubicBezTo>
                        <a:cubicBezTo>
                          <a:pt x="545494" y="371197"/>
                          <a:pt x="490777" y="204199"/>
                          <a:pt x="503079" y="189602"/>
                        </a:cubicBezTo>
                        <a:close/>
                      </a:path>
                    </a:pathLst>
                  </a:custGeom>
                  <a:solidFill>
                    <a:srgbClr val="0C224B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9B37D30C-6016-4AB3-A8EC-9FCC71489198}"/>
                      </a:ext>
                    </a:extLst>
                  </p:cNvPr>
                  <p:cNvSpPr/>
                  <p:nvPr/>
                </p:nvSpPr>
                <p:spPr>
                  <a:xfrm>
                    <a:off x="4014900" y="2517701"/>
                    <a:ext cx="220337" cy="1221036"/>
                  </a:xfrm>
                  <a:custGeom>
                    <a:avLst/>
                    <a:gdLst>
                      <a:gd name="connsiteX0" fmla="*/ 6630 w 220337"/>
                      <a:gd name="connsiteY0" fmla="*/ 6630 h 1221036"/>
                      <a:gd name="connsiteX1" fmla="*/ 40140 w 220337"/>
                      <a:gd name="connsiteY1" fmla="*/ 1078571 h 1221036"/>
                      <a:gd name="connsiteX2" fmla="*/ 147279 w 220337"/>
                      <a:gd name="connsiteY2" fmla="*/ 1215915 h 1221036"/>
                      <a:gd name="connsiteX3" fmla="*/ 217603 w 220337"/>
                      <a:gd name="connsiteY3" fmla="*/ 1071869 h 1221036"/>
                      <a:gd name="connsiteX4" fmla="*/ 60246 w 220337"/>
                      <a:gd name="connsiteY4" fmla="*/ 6630 h 1221036"/>
                      <a:gd name="connsiteX5" fmla="*/ 6630 w 220337"/>
                      <a:gd name="connsiteY5" fmla="*/ 6630 h 12210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337" h="1221036">
                        <a:moveTo>
                          <a:pt x="6630" y="6630"/>
                        </a:moveTo>
                        <a:lnTo>
                          <a:pt x="40140" y="1078571"/>
                        </a:lnTo>
                        <a:lnTo>
                          <a:pt x="147279" y="1215915"/>
                        </a:lnTo>
                        <a:lnTo>
                          <a:pt x="217603" y="1071869"/>
                        </a:lnTo>
                        <a:lnTo>
                          <a:pt x="60246" y="6630"/>
                        </a:lnTo>
                        <a:lnTo>
                          <a:pt x="6630" y="6630"/>
                        </a:lnTo>
                        <a:close/>
                      </a:path>
                    </a:pathLst>
                  </a:custGeom>
                  <a:solidFill>
                    <a:srgbClr val="DF3A37"/>
                  </a:solidFill>
                  <a:ln w="917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D6C7A291-ABF8-4E2B-BF16-BEC7F7C0A05D}"/>
                      </a:ext>
                    </a:extLst>
                  </p:cNvPr>
                  <p:cNvSpPr/>
                  <p:nvPr/>
                </p:nvSpPr>
                <p:spPr>
                  <a:xfrm>
                    <a:off x="4061957" y="1836855"/>
                    <a:ext cx="137711" cy="64265"/>
                  </a:xfrm>
                  <a:custGeom>
                    <a:avLst/>
                    <a:gdLst>
                      <a:gd name="connsiteX0" fmla="*/ 12730 w 137710"/>
                      <a:gd name="connsiteY0" fmla="*/ 55476 h 64265"/>
                      <a:gd name="connsiteX1" fmla="*/ 70476 w 137710"/>
                      <a:gd name="connsiteY1" fmla="*/ 12877 h 64265"/>
                      <a:gd name="connsiteX2" fmla="*/ 126203 w 137710"/>
                      <a:gd name="connsiteY2" fmla="*/ 38399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7710" h="64265">
                        <a:moveTo>
                          <a:pt x="12730" y="55476"/>
                        </a:moveTo>
                        <a:cubicBezTo>
                          <a:pt x="12730" y="55476"/>
                          <a:pt x="32927" y="14897"/>
                          <a:pt x="70476" y="12877"/>
                        </a:cubicBezTo>
                        <a:cubicBezTo>
                          <a:pt x="92174" y="11408"/>
                          <a:pt x="113143" y="21011"/>
                          <a:pt x="126203" y="38399"/>
                        </a:cubicBezTo>
                      </a:path>
                    </a:pathLst>
                  </a:custGeom>
                  <a:noFill/>
                  <a:ln w="1761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064457EF-E650-4BDB-AF50-5F42FF38ED22}"/>
                      </a:ext>
                    </a:extLst>
                  </p:cNvPr>
                  <p:cNvSpPr/>
                  <p:nvPr/>
                </p:nvSpPr>
                <p:spPr>
                  <a:xfrm>
                    <a:off x="4332538" y="1798318"/>
                    <a:ext cx="119349" cy="64265"/>
                  </a:xfrm>
                  <a:custGeom>
                    <a:avLst/>
                    <a:gdLst>
                      <a:gd name="connsiteX0" fmla="*/ 11603 w 119349"/>
                      <a:gd name="connsiteY0" fmla="*/ 56555 h 64265"/>
                      <a:gd name="connsiteX1" fmla="*/ 55120 w 119349"/>
                      <a:gd name="connsiteY1" fmla="*/ 11753 h 64265"/>
                      <a:gd name="connsiteX2" fmla="*/ 109102 w 119349"/>
                      <a:gd name="connsiteY2" fmla="*/ 38285 h 64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9349" h="64265">
                        <a:moveTo>
                          <a:pt x="11603" y="56555"/>
                        </a:moveTo>
                        <a:cubicBezTo>
                          <a:pt x="11603" y="56555"/>
                          <a:pt x="23905" y="14232"/>
                          <a:pt x="55120" y="11753"/>
                        </a:cubicBezTo>
                        <a:cubicBezTo>
                          <a:pt x="86334" y="9274"/>
                          <a:pt x="109102" y="38285"/>
                          <a:pt x="109102" y="38285"/>
                        </a:cubicBezTo>
                      </a:path>
                    </a:pathLst>
                  </a:custGeom>
                  <a:noFill/>
                  <a:ln w="16050" cap="rnd">
                    <a:solidFill>
                      <a:srgbClr val="0C164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09138C86-F329-45C6-B9F1-BCF3BE476BA9}"/>
                      </a:ext>
                    </a:extLst>
                  </p:cNvPr>
                  <p:cNvSpPr/>
                  <p:nvPr/>
                </p:nvSpPr>
                <p:spPr>
                  <a:xfrm>
                    <a:off x="3006612" y="4229478"/>
                    <a:ext cx="82627" cy="165253"/>
                  </a:xfrm>
                  <a:custGeom>
                    <a:avLst/>
                    <a:gdLst>
                      <a:gd name="connsiteX0" fmla="*/ 8619 w 82626"/>
                      <a:gd name="connsiteY0" fmla="*/ 8619 h 165253"/>
                      <a:gd name="connsiteX1" fmla="*/ 77566 w 82626"/>
                      <a:gd name="connsiteY1" fmla="*/ 161937 h 1652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626" h="165253">
                        <a:moveTo>
                          <a:pt x="8619" y="8619"/>
                        </a:moveTo>
                        <a:lnTo>
                          <a:pt x="77566" y="161937"/>
                        </a:lnTo>
                      </a:path>
                    </a:pathLst>
                  </a:custGeom>
                  <a:ln w="11923" cap="flat">
                    <a:solidFill>
                      <a:srgbClr val="968EAB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C5D8A5E-1EED-4009-A8EA-7F14795FDD85}"/>
              </a:ext>
            </a:extLst>
          </p:cNvPr>
          <p:cNvSpPr txBox="1"/>
          <p:nvPr/>
        </p:nvSpPr>
        <p:spPr>
          <a:xfrm>
            <a:off x="2972413" y="1066802"/>
            <a:ext cx="6242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আজকের </a:t>
            </a:r>
            <a:r>
              <a:rPr lang="en-US" sz="7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ikosh" panose="02000000000000000000" pitchFamily="2" charset="0"/>
                <a:cs typeface="Nikosh" panose="02000000000000000000" pitchFamily="2" charset="0"/>
              </a:rPr>
              <a:t>পাঠ</a:t>
            </a:r>
            <a:endParaRPr lang="en-US" sz="7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1DB4261-893C-4E14-AF66-7BEED51D20DF}"/>
              </a:ext>
            </a:extLst>
          </p:cNvPr>
          <p:cNvSpPr txBox="1"/>
          <p:nvPr/>
        </p:nvSpPr>
        <p:spPr>
          <a:xfrm>
            <a:off x="169468" y="2222045"/>
            <a:ext cx="119206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বর্ণে</a:t>
            </a:r>
            <a:r>
              <a:rPr lang="en-US" sz="72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72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রং</a:t>
            </a:r>
            <a:r>
              <a:rPr lang="en-US" sz="72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72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করি</a:t>
            </a:r>
            <a:r>
              <a:rPr lang="en-US" sz="72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ও </a:t>
            </a:r>
            <a:r>
              <a:rPr lang="en-US" sz="72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শব্দ</a:t>
            </a:r>
            <a:r>
              <a:rPr lang="en-US" sz="72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72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খুঁজে</a:t>
            </a:r>
            <a:r>
              <a:rPr lang="en-US" sz="72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72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বের</a:t>
            </a:r>
            <a:r>
              <a:rPr lang="en-US" sz="72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7200" b="1" dirty="0" err="1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করি</a:t>
            </a:r>
            <a:r>
              <a:rPr lang="bn-BD" sz="7200" b="1" dirty="0">
                <a:solidFill>
                  <a:schemeClr val="tx2"/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  <a:endParaRPr lang="en-US" sz="7200" b="1" dirty="0">
              <a:solidFill>
                <a:schemeClr val="tx2"/>
              </a:solidFill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51297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 p14:bounceEnd="20000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" dur="75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63" presetClass="path" presetSubtype="0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0065 0.04259 L 0.37044 0.03495 " pathEditMode="relative" rAng="0" ptsTypes="AA">
                                          <p:cBhvr>
                                            <p:cTn id="1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8490" y="-3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4" grpId="0"/>
          <p:bldP spid="66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51BDBC00-902C-43B2-9211-D5D373D311D6}"/>
              </a:ext>
            </a:extLst>
          </p:cNvPr>
          <p:cNvSpPr/>
          <p:nvPr/>
        </p:nvSpPr>
        <p:spPr>
          <a:xfrm rot="439804">
            <a:off x="5552057" y="574629"/>
            <a:ext cx="3545017" cy="934816"/>
          </a:xfrm>
          <a:prstGeom prst="rect">
            <a:avLst/>
          </a:prstGeom>
          <a:gradFill flip="none" rotWithShape="1">
            <a:gsLst>
              <a:gs pos="0">
                <a:srgbClr val="E6E7E9">
                  <a:alpha val="0"/>
                </a:srgbClr>
              </a:gs>
              <a:gs pos="100000">
                <a:schemeClr val="tx1">
                  <a:alpha val="45000"/>
                </a:schemeClr>
              </a:gs>
            </a:gsLst>
            <a:lin ang="2700000" scaled="1"/>
            <a:tileRect/>
          </a:gradFill>
          <a:ln>
            <a:noFill/>
          </a:ln>
          <a:effectLst>
            <a:softEdge rad="165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BC1CC6D-89A1-4BD8-BDBC-FFCE9D2505EF}"/>
              </a:ext>
            </a:extLst>
          </p:cNvPr>
          <p:cNvGrpSpPr/>
          <p:nvPr/>
        </p:nvGrpSpPr>
        <p:grpSpPr>
          <a:xfrm>
            <a:off x="2504307" y="380005"/>
            <a:ext cx="3452552" cy="1123905"/>
            <a:chOff x="5413659" y="1364860"/>
            <a:chExt cx="3914383" cy="1226821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F36CEEB-F102-4CE4-B011-F4B32BDF6656}"/>
                </a:ext>
              </a:extLst>
            </p:cNvPr>
            <p:cNvGrpSpPr/>
            <p:nvPr/>
          </p:nvGrpSpPr>
          <p:grpSpPr>
            <a:xfrm>
              <a:off x="5413659" y="1364860"/>
              <a:ext cx="3914383" cy="1226821"/>
              <a:chOff x="3119461" y="2798299"/>
              <a:chExt cx="3914383" cy="1226821"/>
            </a:xfrm>
          </p:grpSpPr>
          <p:sp>
            <p:nvSpPr>
              <p:cNvPr id="77" name="Rectangle: Top Corners Rounded 26">
                <a:extLst>
                  <a:ext uri="{FF2B5EF4-FFF2-40B4-BE49-F238E27FC236}">
                    <a16:creationId xmlns:a16="http://schemas.microsoft.com/office/drawing/2014/main" id="{44DCA4D6-F538-4D73-97F3-2DF6990033B3}"/>
                  </a:ext>
                </a:extLst>
              </p:cNvPr>
              <p:cNvSpPr/>
              <p:nvPr/>
            </p:nvSpPr>
            <p:spPr>
              <a:xfrm rot="5400000">
                <a:off x="4469981" y="1447779"/>
                <a:ext cx="1213343" cy="3914383"/>
              </a:xfrm>
              <a:prstGeom prst="round2Same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78" name="Freeform: Shape 29">
                <a:extLst>
                  <a:ext uri="{FF2B5EF4-FFF2-40B4-BE49-F238E27FC236}">
                    <a16:creationId xmlns:a16="http://schemas.microsoft.com/office/drawing/2014/main" id="{37F7FAC6-EE9C-4FF0-9191-AE7BCE7F064B}"/>
                  </a:ext>
                </a:extLst>
              </p:cNvPr>
              <p:cNvSpPr/>
              <p:nvPr/>
            </p:nvSpPr>
            <p:spPr>
              <a:xfrm rot="5400000">
                <a:off x="6200921" y="3192198"/>
                <a:ext cx="1213344" cy="452500"/>
              </a:xfrm>
              <a:custGeom>
                <a:avLst/>
                <a:gdLst>
                  <a:gd name="connsiteX0" fmla="*/ 0 w 1213343"/>
                  <a:gd name="connsiteY0" fmla="*/ 452500 h 452500"/>
                  <a:gd name="connsiteX1" fmla="*/ 0 w 1213343"/>
                  <a:gd name="connsiteY1" fmla="*/ 202228 h 452500"/>
                  <a:gd name="connsiteX2" fmla="*/ 202228 w 1213343"/>
                  <a:gd name="connsiteY2" fmla="*/ 0 h 452500"/>
                  <a:gd name="connsiteX3" fmla="*/ 1011115 w 1213343"/>
                  <a:gd name="connsiteY3" fmla="*/ 0 h 452500"/>
                  <a:gd name="connsiteX4" fmla="*/ 1213343 w 1213343"/>
                  <a:gd name="connsiteY4" fmla="*/ 202228 h 452500"/>
                  <a:gd name="connsiteX5" fmla="*/ 1213343 w 1213343"/>
                  <a:gd name="connsiteY5" fmla="*/ 452500 h 452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3343" h="452500">
                    <a:moveTo>
                      <a:pt x="0" y="452500"/>
                    </a:moveTo>
                    <a:lnTo>
                      <a:pt x="0" y="202228"/>
                    </a:lnTo>
                    <a:cubicBezTo>
                      <a:pt x="0" y="90541"/>
                      <a:pt x="90541" y="0"/>
                      <a:pt x="202228" y="0"/>
                    </a:cubicBezTo>
                    <a:lnTo>
                      <a:pt x="1011115" y="0"/>
                    </a:lnTo>
                    <a:cubicBezTo>
                      <a:pt x="1122802" y="0"/>
                      <a:pt x="1213343" y="90541"/>
                      <a:pt x="1213343" y="202228"/>
                    </a:cubicBezTo>
                    <a:lnTo>
                      <a:pt x="1213343" y="452500"/>
                    </a:lnTo>
                    <a:close/>
                  </a:path>
                </a:pathLst>
              </a:custGeom>
              <a:solidFill>
                <a:srgbClr val="006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6DAB3D-BEC2-4D61-8D81-18DCA98418CA}"/>
                </a:ext>
              </a:extLst>
            </p:cNvPr>
            <p:cNvSpPr txBox="1"/>
            <p:nvPr/>
          </p:nvSpPr>
          <p:spPr>
            <a:xfrm>
              <a:off x="5860052" y="1496318"/>
              <a:ext cx="2878761" cy="1007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bn-IN" sz="5400" dirty="0">
                  <a:latin typeface="Nikosh" panose="02000000000000000000" pitchFamily="2" charset="0"/>
                  <a:cs typeface="Nikosh" panose="02000000000000000000" pitchFamily="2" charset="0"/>
                </a:rPr>
                <a:t>শিখনফলঃ</a:t>
              </a:r>
              <a:endParaRPr lang="en-US" sz="5400" dirty="0">
                <a:solidFill>
                  <a:srgbClr val="23A6E8"/>
                </a:solidFill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F9EDF0F-C82A-48B3-9399-93E30D6B48F6}"/>
              </a:ext>
            </a:extLst>
          </p:cNvPr>
          <p:cNvGrpSpPr/>
          <p:nvPr/>
        </p:nvGrpSpPr>
        <p:grpSpPr>
          <a:xfrm>
            <a:off x="2256112" y="293030"/>
            <a:ext cx="3656245" cy="1458489"/>
            <a:chOff x="1543242" y="699188"/>
            <a:chExt cx="4145323" cy="1778067"/>
          </a:xfrm>
        </p:grpSpPr>
        <p:sp>
          <p:nvSpPr>
            <p:cNvPr id="80" name="Freeform: Shape 25">
              <a:extLst>
                <a:ext uri="{FF2B5EF4-FFF2-40B4-BE49-F238E27FC236}">
                  <a16:creationId xmlns:a16="http://schemas.microsoft.com/office/drawing/2014/main" id="{28D15D18-648A-42E4-BF22-01898E8B0AC0}"/>
                </a:ext>
              </a:extLst>
            </p:cNvPr>
            <p:cNvSpPr/>
            <p:nvPr/>
          </p:nvSpPr>
          <p:spPr>
            <a:xfrm rot="16200000">
              <a:off x="4522709" y="1122979"/>
              <a:ext cx="1561514" cy="770199"/>
            </a:xfrm>
            <a:custGeom>
              <a:avLst/>
              <a:gdLst>
                <a:gd name="connsiteX0" fmla="*/ 1561514 w 1561514"/>
                <a:gd name="connsiteY0" fmla="*/ 0 h 641295"/>
                <a:gd name="connsiteX1" fmla="*/ 1561514 w 1561514"/>
                <a:gd name="connsiteY1" fmla="*/ 641295 h 641295"/>
                <a:gd name="connsiteX2" fmla="*/ 1090247 w 1561514"/>
                <a:gd name="connsiteY2" fmla="*/ 641295 h 641295"/>
                <a:gd name="connsiteX3" fmla="*/ 1083959 w 1561514"/>
                <a:gd name="connsiteY3" fmla="*/ 578925 h 641295"/>
                <a:gd name="connsiteX4" fmla="*/ 780757 w 1561514"/>
                <a:gd name="connsiteY4" fmla="*/ 331808 h 641295"/>
                <a:gd name="connsiteX5" fmla="*/ 477555 w 1561514"/>
                <a:gd name="connsiteY5" fmla="*/ 578925 h 641295"/>
                <a:gd name="connsiteX6" fmla="*/ 471267 w 1561514"/>
                <a:gd name="connsiteY6" fmla="*/ 641295 h 641295"/>
                <a:gd name="connsiteX7" fmla="*/ 0 w 1561514"/>
                <a:gd name="connsiteY7" fmla="*/ 641295 h 641295"/>
                <a:gd name="connsiteX8" fmla="*/ 0 w 1561514"/>
                <a:gd name="connsiteY8" fmla="*/ 0 h 64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1514" h="641295">
                  <a:moveTo>
                    <a:pt x="1561514" y="0"/>
                  </a:moveTo>
                  <a:lnTo>
                    <a:pt x="1561514" y="641295"/>
                  </a:lnTo>
                  <a:lnTo>
                    <a:pt x="1090247" y="641295"/>
                  </a:lnTo>
                  <a:lnTo>
                    <a:pt x="1083959" y="578925"/>
                  </a:lnTo>
                  <a:cubicBezTo>
                    <a:pt x="1055100" y="437896"/>
                    <a:pt x="930318" y="331808"/>
                    <a:pt x="780757" y="331808"/>
                  </a:cubicBezTo>
                  <a:cubicBezTo>
                    <a:pt x="631196" y="331808"/>
                    <a:pt x="506413" y="437896"/>
                    <a:pt x="477555" y="578925"/>
                  </a:cubicBezTo>
                  <a:lnTo>
                    <a:pt x="471267" y="641295"/>
                  </a:lnTo>
                  <a:lnTo>
                    <a:pt x="0" y="6412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2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Nikosh" panose="02000000000000000000" pitchFamily="2" charset="0"/>
                <a:cs typeface="Nikosh" panose="02000000000000000000" pitchFamily="2" charset="0"/>
              </a:endParaRP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4A22F80-88B5-42CC-B09D-C7930205BCCA}"/>
                </a:ext>
              </a:extLst>
            </p:cNvPr>
            <p:cNvGrpSpPr/>
            <p:nvPr/>
          </p:nvGrpSpPr>
          <p:grpSpPr>
            <a:xfrm>
              <a:off x="1543242" y="699188"/>
              <a:ext cx="3914382" cy="1778067"/>
              <a:chOff x="777702" y="1039430"/>
              <a:chExt cx="3914382" cy="1778067"/>
            </a:xfrm>
          </p:grpSpPr>
          <p:sp>
            <p:nvSpPr>
              <p:cNvPr id="82" name="Freeform: Shape 9">
                <a:extLst>
                  <a:ext uri="{FF2B5EF4-FFF2-40B4-BE49-F238E27FC236}">
                    <a16:creationId xmlns:a16="http://schemas.microsoft.com/office/drawing/2014/main" id="{8A9B883D-EF96-429C-A314-F138863FD1A4}"/>
                  </a:ext>
                </a:extLst>
              </p:cNvPr>
              <p:cNvSpPr/>
              <p:nvPr/>
            </p:nvSpPr>
            <p:spPr>
              <a:xfrm rot="16200000">
                <a:off x="1954136" y="-137004"/>
                <a:ext cx="1561514" cy="3914382"/>
              </a:xfrm>
              <a:custGeom>
                <a:avLst/>
                <a:gdLst>
                  <a:gd name="connsiteX0" fmla="*/ 1561514 w 1561514"/>
                  <a:gd name="connsiteY0" fmla="*/ 260258 h 3914382"/>
                  <a:gd name="connsiteX1" fmla="*/ 1561514 w 1561514"/>
                  <a:gd name="connsiteY1" fmla="*/ 3914382 h 3914382"/>
                  <a:gd name="connsiteX2" fmla="*/ 1090247 w 1561514"/>
                  <a:gd name="connsiteY2" fmla="*/ 3914382 h 3914382"/>
                  <a:gd name="connsiteX3" fmla="*/ 1083959 w 1561514"/>
                  <a:gd name="connsiteY3" fmla="*/ 3852012 h 3914382"/>
                  <a:gd name="connsiteX4" fmla="*/ 780757 w 1561514"/>
                  <a:gd name="connsiteY4" fmla="*/ 3604895 h 3914382"/>
                  <a:gd name="connsiteX5" fmla="*/ 477555 w 1561514"/>
                  <a:gd name="connsiteY5" fmla="*/ 3852012 h 3914382"/>
                  <a:gd name="connsiteX6" fmla="*/ 471267 w 1561514"/>
                  <a:gd name="connsiteY6" fmla="*/ 3914382 h 3914382"/>
                  <a:gd name="connsiteX7" fmla="*/ 0 w 1561514"/>
                  <a:gd name="connsiteY7" fmla="*/ 3914382 h 3914382"/>
                  <a:gd name="connsiteX8" fmla="*/ 0 w 1561514"/>
                  <a:gd name="connsiteY8" fmla="*/ 260258 h 3914382"/>
                  <a:gd name="connsiteX9" fmla="*/ 260258 w 1561514"/>
                  <a:gd name="connsiteY9" fmla="*/ 0 h 3914382"/>
                  <a:gd name="connsiteX10" fmla="*/ 1301256 w 1561514"/>
                  <a:gd name="connsiteY10" fmla="*/ 0 h 3914382"/>
                  <a:gd name="connsiteX11" fmla="*/ 1561514 w 1561514"/>
                  <a:gd name="connsiteY11" fmla="*/ 260258 h 3914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1514" h="3914382">
                    <a:moveTo>
                      <a:pt x="1561514" y="260258"/>
                    </a:moveTo>
                    <a:lnTo>
                      <a:pt x="1561514" y="3914382"/>
                    </a:lnTo>
                    <a:lnTo>
                      <a:pt x="1090247" y="3914382"/>
                    </a:lnTo>
                    <a:lnTo>
                      <a:pt x="1083959" y="3852012"/>
                    </a:lnTo>
                    <a:cubicBezTo>
                      <a:pt x="1055100" y="3710983"/>
                      <a:pt x="930318" y="3604895"/>
                      <a:pt x="780757" y="3604895"/>
                    </a:cubicBezTo>
                    <a:cubicBezTo>
                      <a:pt x="631196" y="3604895"/>
                      <a:pt x="506413" y="3710983"/>
                      <a:pt x="477555" y="3852012"/>
                    </a:cubicBezTo>
                    <a:lnTo>
                      <a:pt x="471267" y="3914382"/>
                    </a:lnTo>
                    <a:lnTo>
                      <a:pt x="0" y="3914382"/>
                    </a:lnTo>
                    <a:lnTo>
                      <a:pt x="0" y="260258"/>
                    </a:lnTo>
                    <a:cubicBezTo>
                      <a:pt x="0" y="116521"/>
                      <a:pt x="116521" y="0"/>
                      <a:pt x="260258" y="0"/>
                    </a:cubicBezTo>
                    <a:lnTo>
                      <a:pt x="1301256" y="0"/>
                    </a:lnTo>
                    <a:cubicBezTo>
                      <a:pt x="1444993" y="0"/>
                      <a:pt x="1561514" y="116521"/>
                      <a:pt x="1561514" y="26025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3A6E8"/>
                  </a:gs>
                  <a:gs pos="100000">
                    <a:srgbClr val="0066C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83" name="Freeform: Shape 8">
                <a:extLst>
                  <a:ext uri="{FF2B5EF4-FFF2-40B4-BE49-F238E27FC236}">
                    <a16:creationId xmlns:a16="http://schemas.microsoft.com/office/drawing/2014/main" id="{C328BB9E-BA83-4487-A40C-3640C9EA6DB8}"/>
                  </a:ext>
                </a:extLst>
              </p:cNvPr>
              <p:cNvSpPr/>
              <p:nvPr/>
            </p:nvSpPr>
            <p:spPr>
              <a:xfrm rot="16200000">
                <a:off x="2224374" y="-16821"/>
                <a:ext cx="1261403" cy="3674013"/>
              </a:xfrm>
              <a:custGeom>
                <a:avLst/>
                <a:gdLst>
                  <a:gd name="connsiteX0" fmla="*/ 1261403 w 1261403"/>
                  <a:gd name="connsiteY0" fmla="*/ 210238 h 3674013"/>
                  <a:gd name="connsiteX1" fmla="*/ 1261403 w 1261403"/>
                  <a:gd name="connsiteY1" fmla="*/ 3674013 h 3674013"/>
                  <a:gd name="connsiteX2" fmla="*/ 940190 w 1261403"/>
                  <a:gd name="connsiteY2" fmla="*/ 3674013 h 3674013"/>
                  <a:gd name="connsiteX3" fmla="*/ 933902 w 1261403"/>
                  <a:gd name="connsiteY3" fmla="*/ 3611645 h 3674013"/>
                  <a:gd name="connsiteX4" fmla="*/ 630700 w 1261403"/>
                  <a:gd name="connsiteY4" fmla="*/ 3364528 h 3674013"/>
                  <a:gd name="connsiteX5" fmla="*/ 327498 w 1261403"/>
                  <a:gd name="connsiteY5" fmla="*/ 3611645 h 3674013"/>
                  <a:gd name="connsiteX6" fmla="*/ 321211 w 1261403"/>
                  <a:gd name="connsiteY6" fmla="*/ 3674013 h 3674013"/>
                  <a:gd name="connsiteX7" fmla="*/ 0 w 1261403"/>
                  <a:gd name="connsiteY7" fmla="*/ 3674013 h 3674013"/>
                  <a:gd name="connsiteX8" fmla="*/ 0 w 1261403"/>
                  <a:gd name="connsiteY8" fmla="*/ 210238 h 3674013"/>
                  <a:gd name="connsiteX9" fmla="*/ 210238 w 1261403"/>
                  <a:gd name="connsiteY9" fmla="*/ 0 h 3674013"/>
                  <a:gd name="connsiteX10" fmla="*/ 1051165 w 1261403"/>
                  <a:gd name="connsiteY10" fmla="*/ 0 h 3674013"/>
                  <a:gd name="connsiteX11" fmla="*/ 1261403 w 1261403"/>
                  <a:gd name="connsiteY11" fmla="*/ 210238 h 3674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61403" h="3674013">
                    <a:moveTo>
                      <a:pt x="1261403" y="210238"/>
                    </a:moveTo>
                    <a:lnTo>
                      <a:pt x="1261403" y="3674013"/>
                    </a:lnTo>
                    <a:lnTo>
                      <a:pt x="940190" y="3674013"/>
                    </a:lnTo>
                    <a:lnTo>
                      <a:pt x="933902" y="3611645"/>
                    </a:lnTo>
                    <a:cubicBezTo>
                      <a:pt x="905044" y="3470616"/>
                      <a:pt x="780261" y="3364528"/>
                      <a:pt x="630700" y="3364528"/>
                    </a:cubicBezTo>
                    <a:cubicBezTo>
                      <a:pt x="481139" y="3364528"/>
                      <a:pt x="356357" y="3470616"/>
                      <a:pt x="327498" y="3611645"/>
                    </a:cubicBezTo>
                    <a:lnTo>
                      <a:pt x="321211" y="3674013"/>
                    </a:lnTo>
                    <a:lnTo>
                      <a:pt x="0" y="3674013"/>
                    </a:lnTo>
                    <a:lnTo>
                      <a:pt x="0" y="210238"/>
                    </a:lnTo>
                    <a:cubicBezTo>
                      <a:pt x="0" y="94127"/>
                      <a:pt x="94127" y="0"/>
                      <a:pt x="210238" y="0"/>
                    </a:cubicBezTo>
                    <a:lnTo>
                      <a:pt x="1051165" y="0"/>
                    </a:lnTo>
                    <a:cubicBezTo>
                      <a:pt x="1167276" y="0"/>
                      <a:pt x="1261403" y="94127"/>
                      <a:pt x="1261403" y="210238"/>
                    </a:cubicBezTo>
                    <a:close/>
                  </a:path>
                </a:pathLst>
              </a:custGeom>
              <a:solidFill>
                <a:schemeClr val="bg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84" name="Left Bracket 12">
                <a:extLst>
                  <a:ext uri="{FF2B5EF4-FFF2-40B4-BE49-F238E27FC236}">
                    <a16:creationId xmlns:a16="http://schemas.microsoft.com/office/drawing/2014/main" id="{9A036B36-32C2-451B-BCB8-E0DF87143723}"/>
                  </a:ext>
                </a:extLst>
              </p:cNvPr>
              <p:cNvSpPr/>
              <p:nvPr/>
            </p:nvSpPr>
            <p:spPr>
              <a:xfrm>
                <a:off x="903184" y="1092183"/>
                <a:ext cx="3788898" cy="1434903"/>
              </a:xfrm>
              <a:custGeom>
                <a:avLst/>
                <a:gdLst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  <a:gd name="connsiteX4" fmla="*/ 3674013 w 3674013"/>
                  <a:gd name="connsiteY4" fmla="*/ 1434903 h 1434903"/>
                  <a:gd name="connsiteX0" fmla="*/ 3674013 w 3674013"/>
                  <a:gd name="connsiteY0" fmla="*/ 1434903 h 1434903"/>
                  <a:gd name="connsiteX1" fmla="*/ 0 w 3674013"/>
                  <a:gd name="connsiteY1" fmla="*/ 1392688 h 1434903"/>
                  <a:gd name="connsiteX2" fmla="*/ 0 w 3674013"/>
                  <a:gd name="connsiteY2" fmla="*/ 42215 h 1434903"/>
                  <a:gd name="connsiteX3" fmla="*/ 3674013 w 3674013"/>
                  <a:gd name="connsiteY3" fmla="*/ 0 h 1434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4013" h="1434903" stroke="0" extrusionOk="0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  <a:lnTo>
                      <a:pt x="3674013" y="1434903"/>
                    </a:lnTo>
                    <a:close/>
                  </a:path>
                  <a:path w="3674013" h="1434903" fill="none">
                    <a:moveTo>
                      <a:pt x="3674013" y="1434903"/>
                    </a:moveTo>
                    <a:cubicBezTo>
                      <a:pt x="1644912" y="1434903"/>
                      <a:pt x="0" y="1416003"/>
                      <a:pt x="0" y="1392688"/>
                    </a:cubicBezTo>
                    <a:lnTo>
                      <a:pt x="0" y="42215"/>
                    </a:lnTo>
                    <a:cubicBezTo>
                      <a:pt x="0" y="18900"/>
                      <a:pt x="1644912" y="0"/>
                      <a:pt x="3674013" y="0"/>
                    </a:cubicBezTo>
                  </a:path>
                </a:pathLst>
              </a:custGeom>
              <a:ln w="9525">
                <a:solidFill>
                  <a:schemeClr val="bg1">
                    <a:lumMod val="9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36A1819-B2E6-4463-837D-56D1EEC9E752}"/>
                  </a:ext>
                </a:extLst>
              </p:cNvPr>
              <p:cNvSpPr txBox="1"/>
              <p:nvPr/>
            </p:nvSpPr>
            <p:spPr>
              <a:xfrm>
                <a:off x="1050138" y="1053985"/>
                <a:ext cx="3189445" cy="17635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8800" b="1" dirty="0">
                  <a:solidFill>
                    <a:schemeClr val="bg1"/>
                  </a:solidFill>
                  <a:latin typeface="Nikosh" panose="02000000000000000000" pitchFamily="2" charset="0"/>
                  <a:cs typeface="Nikosh" panose="02000000000000000000" pitchFamily="2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61A816A-E3F0-4A4A-B1B0-5C678521436A}"/>
              </a:ext>
            </a:extLst>
          </p:cNvPr>
          <p:cNvSpPr/>
          <p:nvPr/>
        </p:nvSpPr>
        <p:spPr>
          <a:xfrm>
            <a:off x="114300" y="76203"/>
            <a:ext cx="11963400" cy="6657109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C2B136-324E-2132-50BA-1E3A16872D93}"/>
              </a:ext>
            </a:extLst>
          </p:cNvPr>
          <p:cNvSpPr/>
          <p:nvPr/>
        </p:nvSpPr>
        <p:spPr>
          <a:xfrm>
            <a:off x="1390360" y="1742671"/>
            <a:ext cx="90439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latin typeface="Nikosh" panose="02000000000000000000" pitchFamily="2" charset="0"/>
                <a:cs typeface="Nikosh" panose="02000000000000000000" pitchFamily="2" charset="0"/>
              </a:rPr>
              <a:t>এ </a:t>
            </a:r>
            <a:r>
              <a:rPr lang="en-US" sz="4400" b="1" dirty="0" err="1">
                <a:latin typeface="Nikosh" panose="02000000000000000000" pitchFamily="2" charset="0"/>
                <a:cs typeface="Nikosh" panose="02000000000000000000" pitchFamily="2" charset="0"/>
              </a:rPr>
              <a:t>পাঠ</a:t>
            </a:r>
            <a:r>
              <a:rPr lang="en-US" sz="44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400" b="1" dirty="0" err="1">
                <a:latin typeface="Nikosh" panose="02000000000000000000" pitchFamily="2" charset="0"/>
                <a:cs typeface="Nikosh" panose="02000000000000000000" pitchFamily="2" charset="0"/>
              </a:rPr>
              <a:t>শেষে</a:t>
            </a:r>
            <a:r>
              <a:rPr lang="en-US" sz="44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4400" b="1" dirty="0" err="1">
                <a:latin typeface="Nikosh" panose="02000000000000000000" pitchFamily="2" charset="0"/>
                <a:cs typeface="Nikosh" panose="02000000000000000000" pitchFamily="2" charset="0"/>
              </a:rPr>
              <a:t>শিক্ষার্থীরা</a:t>
            </a:r>
            <a:r>
              <a:rPr lang="en-US" sz="4400" b="1" dirty="0">
                <a:latin typeface="Nikosh" panose="02000000000000000000" pitchFamily="2" charset="0"/>
                <a:cs typeface="Nikosh" panose="02000000000000000000" pitchFamily="2" charset="0"/>
              </a:rPr>
              <a:t>--------------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5A4A9E-9FCD-909D-2915-7CB27298E496}"/>
              </a:ext>
            </a:extLst>
          </p:cNvPr>
          <p:cNvSpPr/>
          <p:nvPr/>
        </p:nvSpPr>
        <p:spPr>
          <a:xfrm>
            <a:off x="2134762" y="2957907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৫.১.৪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শব্দ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ভেঙে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ধ্বনি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বলতে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45A72C-B680-E539-08D4-29A88BC8D7B8}"/>
              </a:ext>
            </a:extLst>
          </p:cNvPr>
          <p:cNvSpPr/>
          <p:nvPr/>
        </p:nvSpPr>
        <p:spPr>
          <a:xfrm>
            <a:off x="1311384" y="3024093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6764D3-F806-D4CF-EE78-1D8B341F9D05}"/>
              </a:ext>
            </a:extLst>
          </p:cNvPr>
          <p:cNvSpPr/>
          <p:nvPr/>
        </p:nvSpPr>
        <p:spPr>
          <a:xfrm>
            <a:off x="2057400" y="3931892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১৩.১.১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সঠিক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প্রবাহে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ও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আকৃতিতে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বাংলা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বর্ণমালা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লিখতে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155586D-F147-C0B4-EC8F-9908E60BD210}"/>
              </a:ext>
            </a:extLst>
          </p:cNvPr>
          <p:cNvSpPr/>
          <p:nvPr/>
        </p:nvSpPr>
        <p:spPr>
          <a:xfrm>
            <a:off x="1243961" y="4076225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480AD-42A5-A4BB-023F-A527AE106C5A}"/>
              </a:ext>
            </a:extLst>
          </p:cNvPr>
          <p:cNvSpPr/>
          <p:nvPr/>
        </p:nvSpPr>
        <p:spPr>
          <a:xfrm>
            <a:off x="2057400" y="4824873"/>
            <a:ext cx="112588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১৩.১.২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ক্রমানুসারে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বাংলা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বর্ণমালা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লিখতে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2800" b="1" dirty="0" err="1">
                <a:latin typeface="Nikosh" panose="02000000000000000000" pitchFamily="2" charset="0"/>
                <a:cs typeface="Nikosh" panose="02000000000000000000" pitchFamily="2" charset="0"/>
              </a:rPr>
              <a:t>পারবে</a:t>
            </a:r>
            <a:r>
              <a:rPr lang="en-US" sz="2800" b="1" dirty="0">
                <a:latin typeface="Nikosh" panose="02000000000000000000" pitchFamily="2" charset="0"/>
                <a:cs typeface="Nikosh" panose="02000000000000000000" pitchFamily="2" charset="0"/>
              </a:rPr>
              <a:t>।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398475A-7FDD-AF3E-5739-45125060B2AE}"/>
              </a:ext>
            </a:extLst>
          </p:cNvPr>
          <p:cNvSpPr/>
          <p:nvPr/>
        </p:nvSpPr>
        <p:spPr>
          <a:xfrm>
            <a:off x="1243961" y="4969206"/>
            <a:ext cx="564577" cy="3810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926192"/>
      </p:ext>
    </p:extLst>
  </p:cSld>
  <p:clrMapOvr>
    <a:masterClrMapping/>
  </p:clrMapOvr>
  <p:transition spd="slow">
    <p:push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 p14:bounceEnd="50000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8" grpId="0"/>
          <p:bldP spid="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79167E-6 1.48148E-6 L 0.24583 -0.00023 " pathEditMode="relative" rAng="0" ptsTypes="AA">
                                          <p:cBhvr>
                                            <p:cTn id="6" dur="2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292" y="-2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22" presetClass="entr" presetSubtype="8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" fill="hold">
                          <p:stCondLst>
                            <p:cond delay="indefinite"/>
                          </p:stCondLst>
                          <p:childTnLst>
                            <p:par>
                              <p:cTn id="1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2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2" grpId="0" animBg="1"/>
          <p:bldP spid="14" grpId="0"/>
          <p:bldP spid="5" grpId="0"/>
          <p:bldP spid="10" grpId="0" animBg="1"/>
          <p:bldP spid="2" grpId="0"/>
          <p:bldP spid="3" grpId="0" animBg="1"/>
          <p:bldP spid="8" grpId="0"/>
          <p:bldP spid="9" grpId="0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D4A38-2052-F7C3-0E7D-8619948AFE7D}"/>
              </a:ext>
            </a:extLst>
          </p:cNvPr>
          <p:cNvSpPr txBox="1"/>
          <p:nvPr/>
        </p:nvSpPr>
        <p:spPr>
          <a:xfrm>
            <a:off x="914400" y="262866"/>
            <a:ext cx="108168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পাঠ্য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বইয়ের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২২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পৃষ্ঠা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খোল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পূর্বে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যে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স্বরবর্ণগুলো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পড়েছি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এবার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আমরা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শব্দ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থেকে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শুনে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শনাক্ত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এবং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বর্ণের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উপর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রং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 </a:t>
            </a:r>
            <a:r>
              <a:rPr lang="en-US" sz="3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করবো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Nikosh" panose="02000000000000000000" pitchFamily="2" charset="0"/>
                <a:cs typeface="Nikosh" panose="02000000000000000000" pitchFamily="2" charset="0"/>
              </a:rPr>
              <a:t>।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6BABF-67D5-2466-DE4E-3983DEAA818D}"/>
              </a:ext>
            </a:extLst>
          </p:cNvPr>
          <p:cNvSpPr/>
          <p:nvPr/>
        </p:nvSpPr>
        <p:spPr>
          <a:xfrm>
            <a:off x="114300" y="152400"/>
            <a:ext cx="11963400" cy="6477000"/>
          </a:xfrm>
          <a:prstGeom prst="rect">
            <a:avLst/>
          </a:prstGeom>
          <a:noFill/>
          <a:ln w="22225">
            <a:solidFill>
              <a:srgbClr val="3CA5E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Nikosh" panose="02000000000000000000" pitchFamily="2" charset="0"/>
              <a:cs typeface="Nikosh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A7A0A2-C754-7D85-23F5-9FA390B1C325}"/>
              </a:ext>
            </a:extLst>
          </p:cNvPr>
          <p:cNvSpPr txBox="1"/>
          <p:nvPr/>
        </p:nvSpPr>
        <p:spPr>
          <a:xfrm>
            <a:off x="1056813" y="1573369"/>
            <a:ext cx="1053205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dirty="0">
                <a:solidFill>
                  <a:srgbClr val="6F3996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আ</a:t>
            </a:r>
            <a:r>
              <a:rPr lang="en-US" sz="13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13800" b="1" dirty="0">
                <a:solidFill>
                  <a:srgbClr val="1870B9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ঈ</a:t>
            </a:r>
            <a:r>
              <a:rPr lang="en-US" sz="13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13800" b="1" dirty="0">
                <a:solidFill>
                  <a:srgbClr val="29ADE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ঋ</a:t>
            </a:r>
            <a:r>
              <a:rPr lang="en-US" sz="13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13800" b="1" dirty="0">
                <a:solidFill>
                  <a:srgbClr val="00B04F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উ</a:t>
            </a:r>
            <a:r>
              <a:rPr lang="en-US" sz="13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13800" b="1" dirty="0">
                <a:solidFill>
                  <a:srgbClr val="F7EC13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ঐ</a:t>
            </a:r>
            <a:r>
              <a:rPr lang="en-US" sz="13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13800" b="1" dirty="0">
                <a:solidFill>
                  <a:srgbClr val="FEC010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ঔ</a:t>
            </a:r>
            <a:r>
              <a:rPr lang="en-US" sz="13800" b="1" dirty="0">
                <a:latin typeface="NikoshBAN" panose="02000000000000000000" pitchFamily="2" charset="0"/>
                <a:cs typeface="NikoshBAN" panose="02000000000000000000" pitchFamily="2" charset="0"/>
              </a:rPr>
              <a:t> </a:t>
            </a:r>
            <a:r>
              <a:rPr lang="en-US" sz="13800" b="1" dirty="0">
                <a:solidFill>
                  <a:srgbClr val="ED2024"/>
                </a:solidFill>
                <a:latin typeface="NikoshBAN" panose="02000000000000000000" pitchFamily="2" charset="0"/>
                <a:cs typeface="NikoshBAN" panose="02000000000000000000" pitchFamily="2" charset="0"/>
              </a:rPr>
              <a:t>ঊ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357152-691C-A9F8-4B84-070A3693A8F5}"/>
              </a:ext>
            </a:extLst>
          </p:cNvPr>
          <p:cNvGrpSpPr/>
          <p:nvPr/>
        </p:nvGrpSpPr>
        <p:grpSpPr>
          <a:xfrm>
            <a:off x="700041" y="4028848"/>
            <a:ext cx="10791917" cy="1757174"/>
            <a:chOff x="1285783" y="4338826"/>
            <a:chExt cx="5733116" cy="787273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7AD23FC-C7EB-CB4E-A808-78E905C4C3A3}"/>
                </a:ext>
              </a:extLst>
            </p:cNvPr>
            <p:cNvSpPr/>
            <p:nvPr/>
          </p:nvSpPr>
          <p:spPr>
            <a:xfrm>
              <a:off x="2323588" y="4338826"/>
              <a:ext cx="592554" cy="279676"/>
            </a:xfrm>
            <a:custGeom>
              <a:avLst/>
              <a:gdLst/>
              <a:ahLst/>
              <a:cxnLst/>
              <a:rect l="l" t="t" r="r" b="b"/>
              <a:pathLst>
                <a:path w="592554" h="279676">
                  <a:moveTo>
                    <a:pt x="95828" y="0"/>
                  </a:moveTo>
                  <a:lnTo>
                    <a:pt x="151471" y="26919"/>
                  </a:lnTo>
                  <a:cubicBezTo>
                    <a:pt x="149428" y="37950"/>
                    <a:pt x="147780" y="46296"/>
                    <a:pt x="146525" y="51957"/>
                  </a:cubicBezTo>
                  <a:cubicBezTo>
                    <a:pt x="145271" y="57617"/>
                    <a:pt x="144644" y="62848"/>
                    <a:pt x="144644" y="67648"/>
                  </a:cubicBezTo>
                  <a:cubicBezTo>
                    <a:pt x="144644" y="83137"/>
                    <a:pt x="150494" y="94479"/>
                    <a:pt x="162193" y="101675"/>
                  </a:cubicBezTo>
                  <a:cubicBezTo>
                    <a:pt x="173893" y="108870"/>
                    <a:pt x="192366" y="112467"/>
                    <a:pt x="217611" y="112467"/>
                  </a:cubicBezTo>
                  <a:cubicBezTo>
                    <a:pt x="232778" y="112467"/>
                    <a:pt x="245147" y="112332"/>
                    <a:pt x="254716" y="112063"/>
                  </a:cubicBezTo>
                  <a:cubicBezTo>
                    <a:pt x="264285" y="111793"/>
                    <a:pt x="275109" y="111337"/>
                    <a:pt x="287187" y="110694"/>
                  </a:cubicBezTo>
                  <a:cubicBezTo>
                    <a:pt x="299660" y="109357"/>
                    <a:pt x="312715" y="108323"/>
                    <a:pt x="326354" y="107592"/>
                  </a:cubicBezTo>
                  <a:cubicBezTo>
                    <a:pt x="339992" y="106861"/>
                    <a:pt x="352539" y="106495"/>
                    <a:pt x="363996" y="106495"/>
                  </a:cubicBezTo>
                  <a:cubicBezTo>
                    <a:pt x="385498" y="106495"/>
                    <a:pt x="404074" y="108631"/>
                    <a:pt x="419724" y="112903"/>
                  </a:cubicBezTo>
                  <a:cubicBezTo>
                    <a:pt x="435374" y="117174"/>
                    <a:pt x="448491" y="122964"/>
                    <a:pt x="459077" y="130274"/>
                  </a:cubicBezTo>
                  <a:cubicBezTo>
                    <a:pt x="469662" y="137583"/>
                    <a:pt x="477959" y="146017"/>
                    <a:pt x="483967" y="155576"/>
                  </a:cubicBezTo>
                  <a:cubicBezTo>
                    <a:pt x="489975" y="165135"/>
                    <a:pt x="494943" y="175414"/>
                    <a:pt x="498873" y="186414"/>
                  </a:cubicBezTo>
                  <a:lnTo>
                    <a:pt x="498873" y="188762"/>
                  </a:lnTo>
                  <a:cubicBezTo>
                    <a:pt x="497390" y="205102"/>
                    <a:pt x="495441" y="213178"/>
                    <a:pt x="493026" y="212991"/>
                  </a:cubicBezTo>
                  <a:lnTo>
                    <a:pt x="553116" y="212991"/>
                  </a:lnTo>
                  <a:lnTo>
                    <a:pt x="592554" y="279676"/>
                  </a:lnTo>
                  <a:lnTo>
                    <a:pt x="36795" y="279676"/>
                  </a:lnTo>
                  <a:lnTo>
                    <a:pt x="0" y="212991"/>
                  </a:lnTo>
                  <a:lnTo>
                    <a:pt x="432826" y="212991"/>
                  </a:lnTo>
                  <a:cubicBezTo>
                    <a:pt x="435605" y="212141"/>
                    <a:pt x="436994" y="212219"/>
                    <a:pt x="436994" y="213225"/>
                  </a:cubicBezTo>
                  <a:cubicBezTo>
                    <a:pt x="436994" y="209005"/>
                    <a:pt x="435252" y="205156"/>
                    <a:pt x="431769" y="201678"/>
                  </a:cubicBezTo>
                  <a:cubicBezTo>
                    <a:pt x="428285" y="198199"/>
                    <a:pt x="423342" y="195213"/>
                    <a:pt x="416940" y="192720"/>
                  </a:cubicBezTo>
                  <a:cubicBezTo>
                    <a:pt x="410538" y="190227"/>
                    <a:pt x="402814" y="188355"/>
                    <a:pt x="393769" y="187106"/>
                  </a:cubicBezTo>
                  <a:cubicBezTo>
                    <a:pt x="384723" y="185857"/>
                    <a:pt x="376427" y="185232"/>
                    <a:pt x="368879" y="185232"/>
                  </a:cubicBezTo>
                  <a:cubicBezTo>
                    <a:pt x="360222" y="185232"/>
                    <a:pt x="349706" y="185693"/>
                    <a:pt x="337333" y="186616"/>
                  </a:cubicBezTo>
                  <a:cubicBezTo>
                    <a:pt x="324959" y="187539"/>
                    <a:pt x="311385" y="188700"/>
                    <a:pt x="296612" y="190100"/>
                  </a:cubicBezTo>
                  <a:cubicBezTo>
                    <a:pt x="282553" y="191396"/>
                    <a:pt x="269220" y="192383"/>
                    <a:pt x="256613" y="193062"/>
                  </a:cubicBezTo>
                  <a:cubicBezTo>
                    <a:pt x="244006" y="193741"/>
                    <a:pt x="233131" y="194081"/>
                    <a:pt x="223987" y="194081"/>
                  </a:cubicBezTo>
                  <a:cubicBezTo>
                    <a:pt x="207285" y="193376"/>
                    <a:pt x="190657" y="190258"/>
                    <a:pt x="174106" y="184727"/>
                  </a:cubicBezTo>
                  <a:cubicBezTo>
                    <a:pt x="157554" y="179196"/>
                    <a:pt x="142658" y="171529"/>
                    <a:pt x="129419" y="161726"/>
                  </a:cubicBezTo>
                  <a:cubicBezTo>
                    <a:pt x="116179" y="151924"/>
                    <a:pt x="105296" y="139337"/>
                    <a:pt x="96769" y="123967"/>
                  </a:cubicBezTo>
                  <a:cubicBezTo>
                    <a:pt x="88241" y="108598"/>
                    <a:pt x="83630" y="89508"/>
                    <a:pt x="82936" y="66699"/>
                  </a:cubicBezTo>
                  <a:cubicBezTo>
                    <a:pt x="83599" y="65932"/>
                    <a:pt x="83931" y="66259"/>
                    <a:pt x="83931" y="67679"/>
                  </a:cubicBezTo>
                  <a:cubicBezTo>
                    <a:pt x="83931" y="63273"/>
                    <a:pt x="84294" y="59629"/>
                    <a:pt x="85020" y="56747"/>
                  </a:cubicBezTo>
                  <a:lnTo>
                    <a:pt x="9582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DF9BD38-A399-37C9-C600-7D20FFACFB09}"/>
                </a:ext>
              </a:extLst>
            </p:cNvPr>
            <p:cNvSpPr/>
            <p:nvPr/>
          </p:nvSpPr>
          <p:spPr>
            <a:xfrm>
              <a:off x="3932209" y="4340816"/>
              <a:ext cx="548855" cy="723575"/>
            </a:xfrm>
            <a:custGeom>
              <a:avLst/>
              <a:gdLst/>
              <a:ahLst/>
              <a:cxnLst/>
              <a:rect l="l" t="t" r="r" b="b"/>
              <a:pathLst>
                <a:path w="548855" h="723575">
                  <a:moveTo>
                    <a:pt x="89871" y="0"/>
                  </a:moveTo>
                  <a:lnTo>
                    <a:pt x="142637" y="26997"/>
                  </a:lnTo>
                  <a:cubicBezTo>
                    <a:pt x="138076" y="39324"/>
                    <a:pt x="135795" y="52875"/>
                    <a:pt x="135795" y="67649"/>
                  </a:cubicBezTo>
                  <a:cubicBezTo>
                    <a:pt x="135795" y="82640"/>
                    <a:pt x="141056" y="93692"/>
                    <a:pt x="151579" y="100804"/>
                  </a:cubicBezTo>
                  <a:cubicBezTo>
                    <a:pt x="162102" y="107916"/>
                    <a:pt x="177934" y="111472"/>
                    <a:pt x="199073" y="111472"/>
                  </a:cubicBezTo>
                  <a:cubicBezTo>
                    <a:pt x="220410" y="111472"/>
                    <a:pt x="241046" y="110550"/>
                    <a:pt x="260983" y="108704"/>
                  </a:cubicBezTo>
                  <a:cubicBezTo>
                    <a:pt x="272688" y="107999"/>
                    <a:pt x="284354" y="107289"/>
                    <a:pt x="295982" y="106574"/>
                  </a:cubicBezTo>
                  <a:cubicBezTo>
                    <a:pt x="307609" y="105858"/>
                    <a:pt x="317953" y="105501"/>
                    <a:pt x="327014" y="105501"/>
                  </a:cubicBezTo>
                  <a:cubicBezTo>
                    <a:pt x="346920" y="105501"/>
                    <a:pt x="364019" y="107644"/>
                    <a:pt x="378311" y="111931"/>
                  </a:cubicBezTo>
                  <a:cubicBezTo>
                    <a:pt x="392602" y="116218"/>
                    <a:pt x="404681" y="122198"/>
                    <a:pt x="414545" y="129870"/>
                  </a:cubicBezTo>
                  <a:cubicBezTo>
                    <a:pt x="424410" y="137542"/>
                    <a:pt x="432085" y="146134"/>
                    <a:pt x="437569" y="155646"/>
                  </a:cubicBezTo>
                  <a:cubicBezTo>
                    <a:pt x="443053" y="165158"/>
                    <a:pt x="446910" y="175192"/>
                    <a:pt x="449139" y="185746"/>
                  </a:cubicBezTo>
                  <a:lnTo>
                    <a:pt x="449310" y="186788"/>
                  </a:lnTo>
                  <a:cubicBezTo>
                    <a:pt x="448429" y="196430"/>
                    <a:pt x="447670" y="204107"/>
                    <a:pt x="447032" y="209819"/>
                  </a:cubicBezTo>
                  <a:lnTo>
                    <a:pt x="446740" y="211001"/>
                  </a:lnTo>
                  <a:lnTo>
                    <a:pt x="513693" y="211001"/>
                  </a:lnTo>
                  <a:lnTo>
                    <a:pt x="548855" y="277686"/>
                  </a:lnTo>
                  <a:lnTo>
                    <a:pt x="288074" y="277686"/>
                  </a:lnTo>
                  <a:lnTo>
                    <a:pt x="288074" y="442375"/>
                  </a:lnTo>
                  <a:cubicBezTo>
                    <a:pt x="288074" y="443785"/>
                    <a:pt x="288501" y="444917"/>
                    <a:pt x="289357" y="445773"/>
                  </a:cubicBezTo>
                  <a:lnTo>
                    <a:pt x="289573" y="446553"/>
                  </a:lnTo>
                  <a:lnTo>
                    <a:pt x="292175" y="445792"/>
                  </a:lnTo>
                  <a:cubicBezTo>
                    <a:pt x="294402" y="444950"/>
                    <a:pt x="297415" y="443686"/>
                    <a:pt x="301214" y="442001"/>
                  </a:cubicBezTo>
                  <a:cubicBezTo>
                    <a:pt x="308814" y="438632"/>
                    <a:pt x="318150" y="432989"/>
                    <a:pt x="329223" y="425074"/>
                  </a:cubicBezTo>
                  <a:cubicBezTo>
                    <a:pt x="340295" y="417158"/>
                    <a:pt x="351731" y="407304"/>
                    <a:pt x="363529" y="395511"/>
                  </a:cubicBezTo>
                  <a:cubicBezTo>
                    <a:pt x="375327" y="383717"/>
                    <a:pt x="387426" y="368055"/>
                    <a:pt x="399826" y="348522"/>
                  </a:cubicBezTo>
                  <a:cubicBezTo>
                    <a:pt x="435449" y="372181"/>
                    <a:pt x="459237" y="399028"/>
                    <a:pt x="471191" y="429063"/>
                  </a:cubicBezTo>
                  <a:cubicBezTo>
                    <a:pt x="483145" y="459098"/>
                    <a:pt x="489122" y="488256"/>
                    <a:pt x="489122" y="516539"/>
                  </a:cubicBezTo>
                  <a:cubicBezTo>
                    <a:pt x="489122" y="551136"/>
                    <a:pt x="483189" y="581160"/>
                    <a:pt x="471323" y="606613"/>
                  </a:cubicBezTo>
                  <a:cubicBezTo>
                    <a:pt x="459458" y="632065"/>
                    <a:pt x="444194" y="653612"/>
                    <a:pt x="425532" y="671252"/>
                  </a:cubicBezTo>
                  <a:cubicBezTo>
                    <a:pt x="406871" y="688892"/>
                    <a:pt x="386511" y="702023"/>
                    <a:pt x="364454" y="710644"/>
                  </a:cubicBezTo>
                  <a:cubicBezTo>
                    <a:pt x="342397" y="719264"/>
                    <a:pt x="321172" y="723575"/>
                    <a:pt x="300779" y="723575"/>
                  </a:cubicBezTo>
                  <a:cubicBezTo>
                    <a:pt x="219964" y="716815"/>
                    <a:pt x="158969" y="677988"/>
                    <a:pt x="117794" y="607095"/>
                  </a:cubicBezTo>
                  <a:cubicBezTo>
                    <a:pt x="81766" y="545063"/>
                    <a:pt x="57472" y="452737"/>
                    <a:pt x="44912" y="330117"/>
                  </a:cubicBezTo>
                  <a:lnTo>
                    <a:pt x="40416" y="277686"/>
                  </a:lnTo>
                  <a:lnTo>
                    <a:pt x="37743" y="277686"/>
                  </a:lnTo>
                  <a:lnTo>
                    <a:pt x="0" y="211001"/>
                  </a:lnTo>
                  <a:lnTo>
                    <a:pt x="389873" y="211001"/>
                  </a:lnTo>
                  <a:cubicBezTo>
                    <a:pt x="390288" y="210866"/>
                    <a:pt x="390752" y="210390"/>
                    <a:pt x="391265" y="209571"/>
                  </a:cubicBezTo>
                  <a:cubicBezTo>
                    <a:pt x="391778" y="208751"/>
                    <a:pt x="392035" y="208969"/>
                    <a:pt x="392035" y="210224"/>
                  </a:cubicBezTo>
                  <a:cubicBezTo>
                    <a:pt x="389318" y="201204"/>
                    <a:pt x="381981" y="194613"/>
                    <a:pt x="370022" y="190450"/>
                  </a:cubicBezTo>
                  <a:cubicBezTo>
                    <a:pt x="358063" y="186288"/>
                    <a:pt x="345298" y="184206"/>
                    <a:pt x="331726" y="184206"/>
                  </a:cubicBezTo>
                  <a:cubicBezTo>
                    <a:pt x="324915" y="184206"/>
                    <a:pt x="315843" y="184522"/>
                    <a:pt x="304511" y="185155"/>
                  </a:cubicBezTo>
                  <a:cubicBezTo>
                    <a:pt x="293180" y="185787"/>
                    <a:pt x="281153" y="186772"/>
                    <a:pt x="268432" y="188110"/>
                  </a:cubicBezTo>
                  <a:cubicBezTo>
                    <a:pt x="257297" y="189374"/>
                    <a:pt x="245963" y="190354"/>
                    <a:pt x="234429" y="191049"/>
                  </a:cubicBezTo>
                  <a:cubicBezTo>
                    <a:pt x="222895" y="191744"/>
                    <a:pt x="213380" y="192091"/>
                    <a:pt x="205885" y="192091"/>
                  </a:cubicBezTo>
                  <a:cubicBezTo>
                    <a:pt x="189566" y="192091"/>
                    <a:pt x="173929" y="189470"/>
                    <a:pt x="158974" y="184230"/>
                  </a:cubicBezTo>
                  <a:cubicBezTo>
                    <a:pt x="144019" y="178989"/>
                    <a:pt x="130673" y="171190"/>
                    <a:pt x="118937" y="160833"/>
                  </a:cubicBezTo>
                  <a:cubicBezTo>
                    <a:pt x="107201" y="150475"/>
                    <a:pt x="97632" y="137687"/>
                    <a:pt x="90229" y="122467"/>
                  </a:cubicBezTo>
                  <a:cubicBezTo>
                    <a:pt x="82827" y="107248"/>
                    <a:pt x="78773" y="90100"/>
                    <a:pt x="78068" y="71023"/>
                  </a:cubicBezTo>
                  <a:cubicBezTo>
                    <a:pt x="78068" y="61029"/>
                    <a:pt x="82002" y="37355"/>
                    <a:pt x="89871" y="0"/>
                  </a:cubicBezTo>
                  <a:close/>
                  <a:moveTo>
                    <a:pt x="44380" y="277686"/>
                  </a:moveTo>
                  <a:lnTo>
                    <a:pt x="94241" y="301510"/>
                  </a:lnTo>
                  <a:cubicBezTo>
                    <a:pt x="101073" y="353390"/>
                    <a:pt x="110428" y="399227"/>
                    <a:pt x="122304" y="439023"/>
                  </a:cubicBezTo>
                  <a:cubicBezTo>
                    <a:pt x="134180" y="478819"/>
                    <a:pt x="148749" y="512685"/>
                    <a:pt x="166011" y="540620"/>
                  </a:cubicBezTo>
                  <a:cubicBezTo>
                    <a:pt x="183273" y="568556"/>
                    <a:pt x="203091" y="589776"/>
                    <a:pt x="225464" y="604280"/>
                  </a:cubicBezTo>
                  <a:cubicBezTo>
                    <a:pt x="247837" y="618784"/>
                    <a:pt x="273906" y="626036"/>
                    <a:pt x="303672" y="626036"/>
                  </a:cubicBezTo>
                  <a:cubicBezTo>
                    <a:pt x="317834" y="626036"/>
                    <a:pt x="332245" y="623642"/>
                    <a:pt x="346904" y="618852"/>
                  </a:cubicBezTo>
                  <a:cubicBezTo>
                    <a:pt x="361564" y="614062"/>
                    <a:pt x="375146" y="606939"/>
                    <a:pt x="387649" y="597484"/>
                  </a:cubicBezTo>
                  <a:cubicBezTo>
                    <a:pt x="400152" y="588029"/>
                    <a:pt x="410237" y="576661"/>
                    <a:pt x="417904" y="563380"/>
                  </a:cubicBezTo>
                  <a:cubicBezTo>
                    <a:pt x="425571" y="550099"/>
                    <a:pt x="429405" y="534579"/>
                    <a:pt x="429405" y="516819"/>
                  </a:cubicBezTo>
                  <a:cubicBezTo>
                    <a:pt x="429405" y="507903"/>
                    <a:pt x="427570" y="499212"/>
                    <a:pt x="423899" y="490747"/>
                  </a:cubicBezTo>
                  <a:cubicBezTo>
                    <a:pt x="420229" y="482282"/>
                    <a:pt x="417601" y="475732"/>
                    <a:pt x="416015" y="471098"/>
                  </a:cubicBezTo>
                  <a:cubicBezTo>
                    <a:pt x="411775" y="479185"/>
                    <a:pt x="404082" y="486942"/>
                    <a:pt x="392936" y="494371"/>
                  </a:cubicBezTo>
                  <a:cubicBezTo>
                    <a:pt x="381792" y="501799"/>
                    <a:pt x="370390" y="508341"/>
                    <a:pt x="358731" y="513997"/>
                  </a:cubicBezTo>
                  <a:cubicBezTo>
                    <a:pt x="347073" y="519652"/>
                    <a:pt x="335770" y="523846"/>
                    <a:pt x="324821" y="526578"/>
                  </a:cubicBezTo>
                  <a:cubicBezTo>
                    <a:pt x="313873" y="529309"/>
                    <a:pt x="303521" y="530675"/>
                    <a:pt x="293766" y="530675"/>
                  </a:cubicBezTo>
                  <a:cubicBezTo>
                    <a:pt x="279023" y="530675"/>
                    <a:pt x="266571" y="526912"/>
                    <a:pt x="256411" y="519385"/>
                  </a:cubicBezTo>
                  <a:cubicBezTo>
                    <a:pt x="246251" y="511858"/>
                    <a:pt x="238294" y="503243"/>
                    <a:pt x="232540" y="493539"/>
                  </a:cubicBezTo>
                  <a:cubicBezTo>
                    <a:pt x="226786" y="483835"/>
                    <a:pt x="222493" y="474206"/>
                    <a:pt x="219663" y="464652"/>
                  </a:cubicBezTo>
                  <a:cubicBezTo>
                    <a:pt x="216833" y="455098"/>
                    <a:pt x="215418" y="447740"/>
                    <a:pt x="215418" y="442577"/>
                  </a:cubicBezTo>
                  <a:lnTo>
                    <a:pt x="215418" y="277686"/>
                  </a:lnTo>
                  <a:lnTo>
                    <a:pt x="44380" y="277686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460B5E6-9D2B-FFF5-A0BC-7C1AF3A721E7}"/>
                </a:ext>
              </a:extLst>
            </p:cNvPr>
            <p:cNvSpPr/>
            <p:nvPr/>
          </p:nvSpPr>
          <p:spPr>
            <a:xfrm>
              <a:off x="6389333" y="4340816"/>
              <a:ext cx="629566" cy="723575"/>
            </a:xfrm>
            <a:custGeom>
              <a:avLst/>
              <a:gdLst/>
              <a:ahLst/>
              <a:cxnLst/>
              <a:rect l="l" t="t" r="r" b="b"/>
              <a:pathLst>
                <a:path w="629566" h="723575">
                  <a:moveTo>
                    <a:pt x="173071" y="0"/>
                  </a:moveTo>
                  <a:lnTo>
                    <a:pt x="225541" y="27588"/>
                  </a:lnTo>
                  <a:cubicBezTo>
                    <a:pt x="220337" y="39179"/>
                    <a:pt x="217734" y="52533"/>
                    <a:pt x="217734" y="67649"/>
                  </a:cubicBezTo>
                  <a:cubicBezTo>
                    <a:pt x="217734" y="82630"/>
                    <a:pt x="223014" y="93679"/>
                    <a:pt x="233573" y="100796"/>
                  </a:cubicBezTo>
                  <a:cubicBezTo>
                    <a:pt x="244133" y="107914"/>
                    <a:pt x="260024" y="111472"/>
                    <a:pt x="281246" y="111472"/>
                  </a:cubicBezTo>
                  <a:cubicBezTo>
                    <a:pt x="302064" y="111472"/>
                    <a:pt x="323028" y="110550"/>
                    <a:pt x="344136" y="108704"/>
                  </a:cubicBezTo>
                  <a:cubicBezTo>
                    <a:pt x="355955" y="107999"/>
                    <a:pt x="367494" y="107289"/>
                    <a:pt x="378753" y="106574"/>
                  </a:cubicBezTo>
                  <a:cubicBezTo>
                    <a:pt x="390013" y="105858"/>
                    <a:pt x="400624" y="105501"/>
                    <a:pt x="410587" y="105501"/>
                  </a:cubicBezTo>
                  <a:cubicBezTo>
                    <a:pt x="429891" y="105501"/>
                    <a:pt x="446710" y="107644"/>
                    <a:pt x="461044" y="111931"/>
                  </a:cubicBezTo>
                  <a:cubicBezTo>
                    <a:pt x="475377" y="116218"/>
                    <a:pt x="487512" y="122213"/>
                    <a:pt x="497449" y="129916"/>
                  </a:cubicBezTo>
                  <a:cubicBezTo>
                    <a:pt x="507387" y="137619"/>
                    <a:pt x="515074" y="146168"/>
                    <a:pt x="520512" y="155561"/>
                  </a:cubicBezTo>
                  <a:cubicBezTo>
                    <a:pt x="525950" y="164954"/>
                    <a:pt x="529804" y="175015"/>
                    <a:pt x="532074" y="185746"/>
                  </a:cubicBezTo>
                  <a:lnTo>
                    <a:pt x="532245" y="187068"/>
                  </a:lnTo>
                  <a:cubicBezTo>
                    <a:pt x="531395" y="195797"/>
                    <a:pt x="530791" y="203026"/>
                    <a:pt x="530434" y="208754"/>
                  </a:cubicBezTo>
                  <a:lnTo>
                    <a:pt x="530037" y="211001"/>
                  </a:lnTo>
                  <a:lnTo>
                    <a:pt x="593440" y="211001"/>
                  </a:lnTo>
                  <a:lnTo>
                    <a:pt x="629566" y="277686"/>
                  </a:lnTo>
                  <a:lnTo>
                    <a:pt x="371008" y="277686"/>
                  </a:lnTo>
                  <a:lnTo>
                    <a:pt x="371008" y="442375"/>
                  </a:lnTo>
                  <a:cubicBezTo>
                    <a:pt x="371008" y="443660"/>
                    <a:pt x="371519" y="444762"/>
                    <a:pt x="372540" y="445679"/>
                  </a:cubicBezTo>
                  <a:lnTo>
                    <a:pt x="373090" y="446670"/>
                  </a:lnTo>
                  <a:lnTo>
                    <a:pt x="376090" y="445792"/>
                  </a:lnTo>
                  <a:cubicBezTo>
                    <a:pt x="378317" y="444950"/>
                    <a:pt x="381330" y="443686"/>
                    <a:pt x="385129" y="442001"/>
                  </a:cubicBezTo>
                  <a:cubicBezTo>
                    <a:pt x="392729" y="438632"/>
                    <a:pt x="402137" y="432938"/>
                    <a:pt x="413355" y="424918"/>
                  </a:cubicBezTo>
                  <a:cubicBezTo>
                    <a:pt x="424573" y="416899"/>
                    <a:pt x="435806" y="407114"/>
                    <a:pt x="447055" y="395565"/>
                  </a:cubicBezTo>
                  <a:cubicBezTo>
                    <a:pt x="458304" y="384016"/>
                    <a:pt x="470169" y="368335"/>
                    <a:pt x="482652" y="348522"/>
                  </a:cubicBezTo>
                  <a:cubicBezTo>
                    <a:pt x="520359" y="372005"/>
                    <a:pt x="544686" y="398623"/>
                    <a:pt x="555634" y="428378"/>
                  </a:cubicBezTo>
                  <a:cubicBezTo>
                    <a:pt x="566583" y="458133"/>
                    <a:pt x="572057" y="487520"/>
                    <a:pt x="572057" y="516539"/>
                  </a:cubicBezTo>
                  <a:cubicBezTo>
                    <a:pt x="572057" y="550897"/>
                    <a:pt x="566041" y="580950"/>
                    <a:pt x="554009" y="606698"/>
                  </a:cubicBezTo>
                  <a:cubicBezTo>
                    <a:pt x="541978" y="632446"/>
                    <a:pt x="526898" y="654031"/>
                    <a:pt x="508770" y="671454"/>
                  </a:cubicBezTo>
                  <a:cubicBezTo>
                    <a:pt x="490643" y="688877"/>
                    <a:pt x="470478" y="701919"/>
                    <a:pt x="448276" y="710581"/>
                  </a:cubicBezTo>
                  <a:cubicBezTo>
                    <a:pt x="426074" y="719244"/>
                    <a:pt x="404916" y="723575"/>
                    <a:pt x="384803" y="723575"/>
                  </a:cubicBezTo>
                  <a:cubicBezTo>
                    <a:pt x="368878" y="722901"/>
                    <a:pt x="353189" y="720392"/>
                    <a:pt x="337737" y="716048"/>
                  </a:cubicBezTo>
                  <a:cubicBezTo>
                    <a:pt x="322284" y="711704"/>
                    <a:pt x="307678" y="706865"/>
                    <a:pt x="293921" y="701531"/>
                  </a:cubicBezTo>
                  <a:cubicBezTo>
                    <a:pt x="280163" y="696196"/>
                    <a:pt x="268074" y="690694"/>
                    <a:pt x="257655" y="685023"/>
                  </a:cubicBezTo>
                  <a:cubicBezTo>
                    <a:pt x="247235" y="679352"/>
                    <a:pt x="239693" y="674583"/>
                    <a:pt x="235027" y="670716"/>
                  </a:cubicBezTo>
                  <a:cubicBezTo>
                    <a:pt x="227594" y="665345"/>
                    <a:pt x="216255" y="655066"/>
                    <a:pt x="201009" y="639877"/>
                  </a:cubicBezTo>
                  <a:cubicBezTo>
                    <a:pt x="185763" y="624689"/>
                    <a:pt x="169134" y="602251"/>
                    <a:pt x="151120" y="572563"/>
                  </a:cubicBezTo>
                  <a:cubicBezTo>
                    <a:pt x="133106" y="542875"/>
                    <a:pt x="115702" y="504985"/>
                    <a:pt x="98906" y="458890"/>
                  </a:cubicBezTo>
                  <a:cubicBezTo>
                    <a:pt x="86310" y="424319"/>
                    <a:pt x="75480" y="381331"/>
                    <a:pt x="66418" y="329924"/>
                  </a:cubicBezTo>
                  <a:lnTo>
                    <a:pt x="58253" y="277686"/>
                  </a:lnTo>
                  <a:lnTo>
                    <a:pt x="36794" y="277686"/>
                  </a:lnTo>
                  <a:lnTo>
                    <a:pt x="0" y="211001"/>
                  </a:lnTo>
                  <a:lnTo>
                    <a:pt x="472808" y="211001"/>
                  </a:lnTo>
                  <a:cubicBezTo>
                    <a:pt x="473150" y="210887"/>
                    <a:pt x="473599" y="210384"/>
                    <a:pt x="474153" y="209493"/>
                  </a:cubicBezTo>
                  <a:cubicBezTo>
                    <a:pt x="474708" y="208601"/>
                    <a:pt x="474985" y="208845"/>
                    <a:pt x="474985" y="210224"/>
                  </a:cubicBezTo>
                  <a:cubicBezTo>
                    <a:pt x="472259" y="201173"/>
                    <a:pt x="465079" y="194574"/>
                    <a:pt x="453446" y="190427"/>
                  </a:cubicBezTo>
                  <a:cubicBezTo>
                    <a:pt x="441814" y="186280"/>
                    <a:pt x="429218" y="184206"/>
                    <a:pt x="415657" y="184206"/>
                  </a:cubicBezTo>
                  <a:cubicBezTo>
                    <a:pt x="408192" y="184206"/>
                    <a:pt x="398975" y="184520"/>
                    <a:pt x="388006" y="185147"/>
                  </a:cubicBezTo>
                  <a:cubicBezTo>
                    <a:pt x="377037" y="185774"/>
                    <a:pt x="364830" y="186762"/>
                    <a:pt x="351383" y="188110"/>
                  </a:cubicBezTo>
                  <a:cubicBezTo>
                    <a:pt x="340248" y="189374"/>
                    <a:pt x="328898" y="190354"/>
                    <a:pt x="317333" y="191049"/>
                  </a:cubicBezTo>
                  <a:cubicBezTo>
                    <a:pt x="305768" y="191744"/>
                    <a:pt x="296217" y="192091"/>
                    <a:pt x="288680" y="192091"/>
                  </a:cubicBezTo>
                  <a:cubicBezTo>
                    <a:pt x="272247" y="192091"/>
                    <a:pt x="256465" y="189457"/>
                    <a:pt x="241334" y="184191"/>
                  </a:cubicBezTo>
                  <a:cubicBezTo>
                    <a:pt x="226202" y="178924"/>
                    <a:pt x="212781" y="171164"/>
                    <a:pt x="201071" y="160910"/>
                  </a:cubicBezTo>
                  <a:cubicBezTo>
                    <a:pt x="189361" y="150657"/>
                    <a:pt x="179932" y="137868"/>
                    <a:pt x="172783" y="122545"/>
                  </a:cubicBezTo>
                  <a:cubicBezTo>
                    <a:pt x="165634" y="107222"/>
                    <a:pt x="161708" y="90048"/>
                    <a:pt x="161003" y="71023"/>
                  </a:cubicBezTo>
                  <a:cubicBezTo>
                    <a:pt x="161003" y="60905"/>
                    <a:pt x="165026" y="37230"/>
                    <a:pt x="173071" y="0"/>
                  </a:cubicBezTo>
                  <a:close/>
                  <a:moveTo>
                    <a:pt x="63271" y="277686"/>
                  </a:moveTo>
                  <a:lnTo>
                    <a:pt x="114567" y="296705"/>
                  </a:lnTo>
                  <a:cubicBezTo>
                    <a:pt x="118273" y="313112"/>
                    <a:pt x="121719" y="327908"/>
                    <a:pt x="124904" y="341094"/>
                  </a:cubicBezTo>
                  <a:lnTo>
                    <a:pt x="128009" y="353676"/>
                  </a:lnTo>
                  <a:lnTo>
                    <a:pt x="126168" y="319814"/>
                  </a:lnTo>
                  <a:cubicBezTo>
                    <a:pt x="126168" y="318757"/>
                    <a:pt x="125180" y="316629"/>
                    <a:pt x="123206" y="313430"/>
                  </a:cubicBezTo>
                  <a:cubicBezTo>
                    <a:pt x="121230" y="310232"/>
                    <a:pt x="121487" y="299934"/>
                    <a:pt x="123975" y="282538"/>
                  </a:cubicBezTo>
                  <a:lnTo>
                    <a:pt x="179042" y="300391"/>
                  </a:lnTo>
                  <a:cubicBezTo>
                    <a:pt x="185968" y="354292"/>
                    <a:pt x="195553" y="401324"/>
                    <a:pt x="207797" y="441488"/>
                  </a:cubicBezTo>
                  <a:cubicBezTo>
                    <a:pt x="220041" y="481652"/>
                    <a:pt x="234913" y="515290"/>
                    <a:pt x="252414" y="542401"/>
                  </a:cubicBezTo>
                  <a:cubicBezTo>
                    <a:pt x="269915" y="569512"/>
                    <a:pt x="289979" y="590229"/>
                    <a:pt x="312606" y="604552"/>
                  </a:cubicBezTo>
                  <a:cubicBezTo>
                    <a:pt x="335233" y="618875"/>
                    <a:pt x="360107" y="626036"/>
                    <a:pt x="387229" y="626036"/>
                  </a:cubicBezTo>
                  <a:lnTo>
                    <a:pt x="393947" y="626036"/>
                  </a:lnTo>
                  <a:cubicBezTo>
                    <a:pt x="406709" y="624927"/>
                    <a:pt x="420353" y="621752"/>
                    <a:pt x="434878" y="616511"/>
                  </a:cubicBezTo>
                  <a:cubicBezTo>
                    <a:pt x="449403" y="611270"/>
                    <a:pt x="462376" y="604150"/>
                    <a:pt x="473796" y="595151"/>
                  </a:cubicBezTo>
                  <a:cubicBezTo>
                    <a:pt x="485215" y="586152"/>
                    <a:pt x="494495" y="575124"/>
                    <a:pt x="501632" y="562066"/>
                  </a:cubicBezTo>
                  <a:cubicBezTo>
                    <a:pt x="508770" y="549008"/>
                    <a:pt x="512339" y="533926"/>
                    <a:pt x="512339" y="516819"/>
                  </a:cubicBezTo>
                  <a:cubicBezTo>
                    <a:pt x="512339" y="507903"/>
                    <a:pt x="510492" y="499181"/>
                    <a:pt x="506796" y="490654"/>
                  </a:cubicBezTo>
                  <a:cubicBezTo>
                    <a:pt x="503099" y="482127"/>
                    <a:pt x="500712" y="475608"/>
                    <a:pt x="499634" y="471098"/>
                  </a:cubicBezTo>
                  <a:cubicBezTo>
                    <a:pt x="495591" y="479185"/>
                    <a:pt x="487997" y="486942"/>
                    <a:pt x="476851" y="494371"/>
                  </a:cubicBezTo>
                  <a:cubicBezTo>
                    <a:pt x="465706" y="501799"/>
                    <a:pt x="454302" y="508341"/>
                    <a:pt x="442638" y="513997"/>
                  </a:cubicBezTo>
                  <a:cubicBezTo>
                    <a:pt x="430975" y="519652"/>
                    <a:pt x="419672" y="523846"/>
                    <a:pt x="408729" y="526578"/>
                  </a:cubicBezTo>
                  <a:cubicBezTo>
                    <a:pt x="397785" y="529309"/>
                    <a:pt x="387436" y="530675"/>
                    <a:pt x="377680" y="530675"/>
                  </a:cubicBezTo>
                  <a:cubicBezTo>
                    <a:pt x="362937" y="530675"/>
                    <a:pt x="350494" y="526920"/>
                    <a:pt x="340349" y="519408"/>
                  </a:cubicBezTo>
                  <a:cubicBezTo>
                    <a:pt x="330205" y="511897"/>
                    <a:pt x="322097" y="503321"/>
                    <a:pt x="316027" y="493679"/>
                  </a:cubicBezTo>
                  <a:cubicBezTo>
                    <a:pt x="309956" y="484037"/>
                    <a:pt x="305493" y="474400"/>
                    <a:pt x="302637" y="464769"/>
                  </a:cubicBezTo>
                  <a:cubicBezTo>
                    <a:pt x="299781" y="455137"/>
                    <a:pt x="298352" y="447740"/>
                    <a:pt x="298352" y="442577"/>
                  </a:cubicBezTo>
                  <a:lnTo>
                    <a:pt x="298352" y="277686"/>
                  </a:lnTo>
                  <a:lnTo>
                    <a:pt x="63271" y="277686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87B16D1-077B-6AB8-D81F-6A1FBA6A8358}"/>
                </a:ext>
              </a:extLst>
            </p:cNvPr>
            <p:cNvSpPr/>
            <p:nvPr/>
          </p:nvSpPr>
          <p:spPr>
            <a:xfrm>
              <a:off x="4722940" y="4341812"/>
              <a:ext cx="548404" cy="783291"/>
            </a:xfrm>
            <a:custGeom>
              <a:avLst/>
              <a:gdLst/>
              <a:ahLst/>
              <a:cxnLst/>
              <a:rect l="l" t="t" r="r" b="b"/>
              <a:pathLst>
                <a:path w="548404" h="783291">
                  <a:moveTo>
                    <a:pt x="169868" y="0"/>
                  </a:moveTo>
                  <a:lnTo>
                    <a:pt x="222058" y="24819"/>
                  </a:lnTo>
                  <a:cubicBezTo>
                    <a:pt x="215993" y="35073"/>
                    <a:pt x="212137" y="43009"/>
                    <a:pt x="210488" y="48629"/>
                  </a:cubicBezTo>
                  <a:cubicBezTo>
                    <a:pt x="208840" y="54248"/>
                    <a:pt x="208016" y="59903"/>
                    <a:pt x="208016" y="65595"/>
                  </a:cubicBezTo>
                  <a:cubicBezTo>
                    <a:pt x="208016" y="72376"/>
                    <a:pt x="212176" y="78980"/>
                    <a:pt x="220496" y="85408"/>
                  </a:cubicBezTo>
                  <a:cubicBezTo>
                    <a:pt x="228816" y="91836"/>
                    <a:pt x="241368" y="97844"/>
                    <a:pt x="258153" y="103432"/>
                  </a:cubicBezTo>
                  <a:cubicBezTo>
                    <a:pt x="274938" y="109020"/>
                    <a:pt x="295064" y="114188"/>
                    <a:pt x="318532" y="118936"/>
                  </a:cubicBezTo>
                  <a:cubicBezTo>
                    <a:pt x="341998" y="123685"/>
                    <a:pt x="368153" y="128018"/>
                    <a:pt x="396996" y="131937"/>
                  </a:cubicBezTo>
                  <a:cubicBezTo>
                    <a:pt x="451156" y="139475"/>
                    <a:pt x="489931" y="155093"/>
                    <a:pt x="513320" y="178794"/>
                  </a:cubicBezTo>
                  <a:cubicBezTo>
                    <a:pt x="536710" y="202494"/>
                    <a:pt x="548404" y="234722"/>
                    <a:pt x="548404" y="275477"/>
                  </a:cubicBezTo>
                  <a:cubicBezTo>
                    <a:pt x="548404" y="304008"/>
                    <a:pt x="541717" y="328338"/>
                    <a:pt x="528343" y="348467"/>
                  </a:cubicBezTo>
                  <a:cubicBezTo>
                    <a:pt x="514969" y="368596"/>
                    <a:pt x="492461" y="386591"/>
                    <a:pt x="460819" y="402454"/>
                  </a:cubicBezTo>
                  <a:lnTo>
                    <a:pt x="460819" y="783291"/>
                  </a:lnTo>
                  <a:lnTo>
                    <a:pt x="408069" y="753946"/>
                  </a:lnTo>
                  <a:cubicBezTo>
                    <a:pt x="408069" y="734818"/>
                    <a:pt x="405870" y="721013"/>
                    <a:pt x="401475" y="712532"/>
                  </a:cubicBezTo>
                  <a:cubicBezTo>
                    <a:pt x="397079" y="704052"/>
                    <a:pt x="391136" y="697601"/>
                    <a:pt x="383645" y="693179"/>
                  </a:cubicBezTo>
                  <a:cubicBezTo>
                    <a:pt x="376154" y="688757"/>
                    <a:pt x="366901" y="685784"/>
                    <a:pt x="355886" y="684260"/>
                  </a:cubicBezTo>
                  <a:cubicBezTo>
                    <a:pt x="344870" y="682736"/>
                    <a:pt x="333614" y="681974"/>
                    <a:pt x="322116" y="681974"/>
                  </a:cubicBezTo>
                  <a:cubicBezTo>
                    <a:pt x="314320" y="681974"/>
                    <a:pt x="306116" y="682435"/>
                    <a:pt x="297506" y="683358"/>
                  </a:cubicBezTo>
                  <a:cubicBezTo>
                    <a:pt x="288896" y="684281"/>
                    <a:pt x="279287" y="685442"/>
                    <a:pt x="268681" y="686842"/>
                  </a:cubicBezTo>
                  <a:cubicBezTo>
                    <a:pt x="259506" y="688065"/>
                    <a:pt x="249644" y="689185"/>
                    <a:pt x="239095" y="690201"/>
                  </a:cubicBezTo>
                  <a:cubicBezTo>
                    <a:pt x="228546" y="691217"/>
                    <a:pt x="217403" y="691725"/>
                    <a:pt x="205667" y="691725"/>
                  </a:cubicBezTo>
                  <a:cubicBezTo>
                    <a:pt x="177032" y="691725"/>
                    <a:pt x="150208" y="687601"/>
                    <a:pt x="125197" y="679354"/>
                  </a:cubicBezTo>
                  <a:cubicBezTo>
                    <a:pt x="100185" y="671106"/>
                    <a:pt x="78369" y="658160"/>
                    <a:pt x="59749" y="640514"/>
                  </a:cubicBezTo>
                  <a:cubicBezTo>
                    <a:pt x="41128" y="622868"/>
                    <a:pt x="26515" y="600568"/>
                    <a:pt x="15909" y="573612"/>
                  </a:cubicBezTo>
                  <a:cubicBezTo>
                    <a:pt x="5303" y="546656"/>
                    <a:pt x="0" y="514252"/>
                    <a:pt x="0" y="476400"/>
                  </a:cubicBezTo>
                  <a:cubicBezTo>
                    <a:pt x="0" y="463752"/>
                    <a:pt x="1011" y="450826"/>
                    <a:pt x="3033" y="437623"/>
                  </a:cubicBezTo>
                  <a:cubicBezTo>
                    <a:pt x="5054" y="424420"/>
                    <a:pt x="10969" y="408980"/>
                    <a:pt x="20777" y="391303"/>
                  </a:cubicBezTo>
                  <a:lnTo>
                    <a:pt x="76373" y="414070"/>
                  </a:lnTo>
                  <a:cubicBezTo>
                    <a:pt x="67260" y="437957"/>
                    <a:pt x="62704" y="460357"/>
                    <a:pt x="62704" y="481268"/>
                  </a:cubicBezTo>
                  <a:cubicBezTo>
                    <a:pt x="62704" y="498250"/>
                    <a:pt x="64824" y="513991"/>
                    <a:pt x="69064" y="528490"/>
                  </a:cubicBezTo>
                  <a:cubicBezTo>
                    <a:pt x="73304" y="542989"/>
                    <a:pt x="79535" y="555362"/>
                    <a:pt x="87757" y="565611"/>
                  </a:cubicBezTo>
                  <a:cubicBezTo>
                    <a:pt x="95978" y="575859"/>
                    <a:pt x="106167" y="584013"/>
                    <a:pt x="118323" y="590073"/>
                  </a:cubicBezTo>
                  <a:cubicBezTo>
                    <a:pt x="130479" y="596133"/>
                    <a:pt x="145141" y="599163"/>
                    <a:pt x="162310" y="599163"/>
                  </a:cubicBezTo>
                  <a:cubicBezTo>
                    <a:pt x="182237" y="599163"/>
                    <a:pt x="201225" y="598712"/>
                    <a:pt x="219275" y="597810"/>
                  </a:cubicBezTo>
                  <a:cubicBezTo>
                    <a:pt x="237325" y="596908"/>
                    <a:pt x="258309" y="594757"/>
                    <a:pt x="282227" y="591356"/>
                  </a:cubicBezTo>
                  <a:cubicBezTo>
                    <a:pt x="309535" y="591356"/>
                    <a:pt x="332652" y="595918"/>
                    <a:pt x="351578" y="605041"/>
                  </a:cubicBezTo>
                  <a:cubicBezTo>
                    <a:pt x="370504" y="614165"/>
                    <a:pt x="382699" y="624641"/>
                    <a:pt x="388163" y="636471"/>
                  </a:cubicBezTo>
                  <a:lnTo>
                    <a:pt x="388163" y="304838"/>
                  </a:lnTo>
                  <a:cubicBezTo>
                    <a:pt x="388163" y="296969"/>
                    <a:pt x="386856" y="290642"/>
                    <a:pt x="384244" y="285857"/>
                  </a:cubicBezTo>
                  <a:cubicBezTo>
                    <a:pt x="381631" y="281072"/>
                    <a:pt x="376805" y="278680"/>
                    <a:pt x="369765" y="278680"/>
                  </a:cubicBezTo>
                  <a:cubicBezTo>
                    <a:pt x="359139" y="278680"/>
                    <a:pt x="346459" y="282148"/>
                    <a:pt x="331727" y="289084"/>
                  </a:cubicBezTo>
                  <a:cubicBezTo>
                    <a:pt x="316994" y="296020"/>
                    <a:pt x="303011" y="305198"/>
                    <a:pt x="289777" y="316618"/>
                  </a:cubicBezTo>
                  <a:cubicBezTo>
                    <a:pt x="276543" y="328038"/>
                    <a:pt x="265413" y="341142"/>
                    <a:pt x="256388" y="355932"/>
                  </a:cubicBezTo>
                  <a:cubicBezTo>
                    <a:pt x="251876" y="363326"/>
                    <a:pt x="248491" y="370790"/>
                    <a:pt x="246235" y="378324"/>
                  </a:cubicBezTo>
                  <a:lnTo>
                    <a:pt x="243310" y="398037"/>
                  </a:lnTo>
                  <a:lnTo>
                    <a:pt x="245288" y="397341"/>
                  </a:lnTo>
                  <a:cubicBezTo>
                    <a:pt x="249500" y="396530"/>
                    <a:pt x="254462" y="396124"/>
                    <a:pt x="260175" y="396124"/>
                  </a:cubicBezTo>
                  <a:cubicBezTo>
                    <a:pt x="284394" y="396124"/>
                    <a:pt x="303320" y="404058"/>
                    <a:pt x="316953" y="419926"/>
                  </a:cubicBezTo>
                  <a:cubicBezTo>
                    <a:pt x="330586" y="435793"/>
                    <a:pt x="337403" y="451922"/>
                    <a:pt x="337403" y="468314"/>
                  </a:cubicBezTo>
                  <a:cubicBezTo>
                    <a:pt x="337403" y="476867"/>
                    <a:pt x="335151" y="485630"/>
                    <a:pt x="330646" y="494603"/>
                  </a:cubicBezTo>
                  <a:cubicBezTo>
                    <a:pt x="326141" y="503576"/>
                    <a:pt x="320245" y="511686"/>
                    <a:pt x="312956" y="518933"/>
                  </a:cubicBezTo>
                  <a:cubicBezTo>
                    <a:pt x="305668" y="526180"/>
                    <a:pt x="297457" y="532074"/>
                    <a:pt x="288323" y="536615"/>
                  </a:cubicBezTo>
                  <a:cubicBezTo>
                    <a:pt x="279189" y="541156"/>
                    <a:pt x="269744" y="543427"/>
                    <a:pt x="259988" y="543427"/>
                  </a:cubicBezTo>
                  <a:cubicBezTo>
                    <a:pt x="249724" y="543427"/>
                    <a:pt x="238426" y="541667"/>
                    <a:pt x="226094" y="538147"/>
                  </a:cubicBezTo>
                  <a:cubicBezTo>
                    <a:pt x="213762" y="534627"/>
                    <a:pt x="202124" y="528492"/>
                    <a:pt x="191181" y="519742"/>
                  </a:cubicBezTo>
                  <a:cubicBezTo>
                    <a:pt x="180238" y="510992"/>
                    <a:pt x="171019" y="499310"/>
                    <a:pt x="163523" y="484697"/>
                  </a:cubicBezTo>
                  <a:cubicBezTo>
                    <a:pt x="156027" y="470084"/>
                    <a:pt x="152279" y="451508"/>
                    <a:pt x="152279" y="428969"/>
                  </a:cubicBezTo>
                  <a:cubicBezTo>
                    <a:pt x="152279" y="398581"/>
                    <a:pt x="159812" y="370057"/>
                    <a:pt x="174875" y="343397"/>
                  </a:cubicBezTo>
                  <a:cubicBezTo>
                    <a:pt x="189940" y="316737"/>
                    <a:pt x="208088" y="293651"/>
                    <a:pt x="229321" y="274139"/>
                  </a:cubicBezTo>
                  <a:cubicBezTo>
                    <a:pt x="250554" y="254627"/>
                    <a:pt x="273505" y="239226"/>
                    <a:pt x="298175" y="227936"/>
                  </a:cubicBezTo>
                  <a:cubicBezTo>
                    <a:pt x="322844" y="216646"/>
                    <a:pt x="344712" y="211001"/>
                    <a:pt x="363778" y="211001"/>
                  </a:cubicBezTo>
                  <a:cubicBezTo>
                    <a:pt x="377588" y="211001"/>
                    <a:pt x="390350" y="214469"/>
                    <a:pt x="402066" y="221404"/>
                  </a:cubicBezTo>
                  <a:cubicBezTo>
                    <a:pt x="413781" y="228340"/>
                    <a:pt x="423965" y="236484"/>
                    <a:pt x="432616" y="245836"/>
                  </a:cubicBezTo>
                  <a:cubicBezTo>
                    <a:pt x="441268" y="255187"/>
                    <a:pt x="448131" y="264925"/>
                    <a:pt x="453206" y="275049"/>
                  </a:cubicBezTo>
                  <a:cubicBezTo>
                    <a:pt x="458281" y="285173"/>
                    <a:pt x="460819" y="293817"/>
                    <a:pt x="460819" y="300981"/>
                  </a:cubicBezTo>
                  <a:lnTo>
                    <a:pt x="460819" y="320296"/>
                  </a:lnTo>
                  <a:cubicBezTo>
                    <a:pt x="459575" y="319891"/>
                    <a:pt x="461298" y="318121"/>
                    <a:pt x="465990" y="314985"/>
                  </a:cubicBezTo>
                  <a:cubicBezTo>
                    <a:pt x="470681" y="311849"/>
                    <a:pt x="474587" y="308070"/>
                    <a:pt x="477708" y="303648"/>
                  </a:cubicBezTo>
                  <a:cubicBezTo>
                    <a:pt x="480828" y="299226"/>
                    <a:pt x="483106" y="294143"/>
                    <a:pt x="484542" y="288400"/>
                  </a:cubicBezTo>
                  <a:cubicBezTo>
                    <a:pt x="485978" y="282656"/>
                    <a:pt x="486696" y="277415"/>
                    <a:pt x="486696" y="272677"/>
                  </a:cubicBezTo>
                  <a:cubicBezTo>
                    <a:pt x="486696" y="255778"/>
                    <a:pt x="477220" y="241943"/>
                    <a:pt x="458268" y="231171"/>
                  </a:cubicBezTo>
                  <a:cubicBezTo>
                    <a:pt x="439316" y="220399"/>
                    <a:pt x="406928" y="211519"/>
                    <a:pt x="361103" y="204531"/>
                  </a:cubicBezTo>
                  <a:cubicBezTo>
                    <a:pt x="322121" y="198601"/>
                    <a:pt x="289347" y="192316"/>
                    <a:pt x="262780" y="185675"/>
                  </a:cubicBezTo>
                  <a:cubicBezTo>
                    <a:pt x="236213" y="179035"/>
                    <a:pt x="214275" y="170422"/>
                    <a:pt x="196966" y="159837"/>
                  </a:cubicBezTo>
                  <a:cubicBezTo>
                    <a:pt x="179658" y="149251"/>
                    <a:pt x="167219" y="136224"/>
                    <a:pt x="159651" y="120756"/>
                  </a:cubicBezTo>
                  <a:cubicBezTo>
                    <a:pt x="152082" y="105287"/>
                    <a:pt x="148298" y="85936"/>
                    <a:pt x="148298" y="62703"/>
                  </a:cubicBezTo>
                  <a:cubicBezTo>
                    <a:pt x="148298" y="52926"/>
                    <a:pt x="149864" y="43007"/>
                    <a:pt x="152995" y="32945"/>
                  </a:cubicBezTo>
                  <a:cubicBezTo>
                    <a:pt x="156126" y="22883"/>
                    <a:pt x="161750" y="11901"/>
                    <a:pt x="169868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629F4A8-DA1C-4F93-7D70-6EF8C12652A1}"/>
                </a:ext>
              </a:extLst>
            </p:cNvPr>
            <p:cNvSpPr/>
            <p:nvPr/>
          </p:nvSpPr>
          <p:spPr>
            <a:xfrm>
              <a:off x="5578923" y="4341812"/>
              <a:ext cx="529198" cy="724569"/>
            </a:xfrm>
            <a:custGeom>
              <a:avLst/>
              <a:gdLst/>
              <a:ahLst/>
              <a:cxnLst/>
              <a:rect l="l" t="t" r="r" b="b"/>
              <a:pathLst>
                <a:path w="529198" h="724569">
                  <a:moveTo>
                    <a:pt x="117460" y="0"/>
                  </a:moveTo>
                  <a:lnTo>
                    <a:pt x="170599" y="27603"/>
                  </a:lnTo>
                  <a:cubicBezTo>
                    <a:pt x="160843" y="43372"/>
                    <a:pt x="155965" y="56332"/>
                    <a:pt x="155965" y="66482"/>
                  </a:cubicBezTo>
                  <a:cubicBezTo>
                    <a:pt x="155965" y="69913"/>
                    <a:pt x="156276" y="72982"/>
                    <a:pt x="156898" y="75688"/>
                  </a:cubicBezTo>
                  <a:cubicBezTo>
                    <a:pt x="157520" y="78394"/>
                    <a:pt x="159368" y="80952"/>
                    <a:pt x="162442" y="83363"/>
                  </a:cubicBezTo>
                  <a:cubicBezTo>
                    <a:pt x="165516" y="85773"/>
                    <a:pt x="171042" y="88075"/>
                    <a:pt x="179020" y="90267"/>
                  </a:cubicBezTo>
                  <a:cubicBezTo>
                    <a:pt x="186998" y="92460"/>
                    <a:pt x="196922" y="93557"/>
                    <a:pt x="208793" y="93557"/>
                  </a:cubicBezTo>
                  <a:cubicBezTo>
                    <a:pt x="271144" y="94998"/>
                    <a:pt x="323179" y="102444"/>
                    <a:pt x="364898" y="115896"/>
                  </a:cubicBezTo>
                  <a:cubicBezTo>
                    <a:pt x="406617" y="129348"/>
                    <a:pt x="442541" y="150132"/>
                    <a:pt x="472669" y="178249"/>
                  </a:cubicBezTo>
                  <a:cubicBezTo>
                    <a:pt x="486624" y="190804"/>
                    <a:pt x="499534" y="206330"/>
                    <a:pt x="511399" y="224826"/>
                  </a:cubicBezTo>
                  <a:cubicBezTo>
                    <a:pt x="523265" y="243321"/>
                    <a:pt x="529198" y="266700"/>
                    <a:pt x="529198" y="294962"/>
                  </a:cubicBezTo>
                  <a:cubicBezTo>
                    <a:pt x="529198" y="319782"/>
                    <a:pt x="521944" y="346031"/>
                    <a:pt x="507434" y="373707"/>
                  </a:cubicBezTo>
                  <a:cubicBezTo>
                    <a:pt x="492924" y="401383"/>
                    <a:pt x="467340" y="425273"/>
                    <a:pt x="430680" y="445375"/>
                  </a:cubicBezTo>
                  <a:cubicBezTo>
                    <a:pt x="440052" y="448983"/>
                    <a:pt x="450853" y="460395"/>
                    <a:pt x="463081" y="479612"/>
                  </a:cubicBezTo>
                  <a:cubicBezTo>
                    <a:pt x="475310" y="498828"/>
                    <a:pt x="481424" y="520266"/>
                    <a:pt x="481424" y="543924"/>
                  </a:cubicBezTo>
                  <a:cubicBezTo>
                    <a:pt x="481424" y="569760"/>
                    <a:pt x="476611" y="593694"/>
                    <a:pt x="466985" y="615725"/>
                  </a:cubicBezTo>
                  <a:cubicBezTo>
                    <a:pt x="457359" y="637756"/>
                    <a:pt x="444425" y="656726"/>
                    <a:pt x="428184" y="672635"/>
                  </a:cubicBezTo>
                  <a:cubicBezTo>
                    <a:pt x="411943" y="688544"/>
                    <a:pt x="393248" y="701177"/>
                    <a:pt x="372098" y="710534"/>
                  </a:cubicBezTo>
                  <a:cubicBezTo>
                    <a:pt x="350948" y="719891"/>
                    <a:pt x="329119" y="724569"/>
                    <a:pt x="306611" y="724569"/>
                  </a:cubicBezTo>
                  <a:cubicBezTo>
                    <a:pt x="259449" y="724569"/>
                    <a:pt x="218075" y="711027"/>
                    <a:pt x="182488" y="683941"/>
                  </a:cubicBezTo>
                  <a:cubicBezTo>
                    <a:pt x="146901" y="656856"/>
                    <a:pt x="116628" y="622861"/>
                    <a:pt x="91668" y="581955"/>
                  </a:cubicBezTo>
                  <a:cubicBezTo>
                    <a:pt x="66708" y="541050"/>
                    <a:pt x="46844" y="496990"/>
                    <a:pt x="32075" y="449776"/>
                  </a:cubicBezTo>
                  <a:cubicBezTo>
                    <a:pt x="17306" y="402562"/>
                    <a:pt x="6615" y="353638"/>
                    <a:pt x="0" y="303003"/>
                  </a:cubicBezTo>
                  <a:lnTo>
                    <a:pt x="57540" y="322815"/>
                  </a:lnTo>
                  <a:cubicBezTo>
                    <a:pt x="72501" y="384004"/>
                    <a:pt x="88775" y="433950"/>
                    <a:pt x="106364" y="472652"/>
                  </a:cubicBezTo>
                  <a:cubicBezTo>
                    <a:pt x="123952" y="511355"/>
                    <a:pt x="142537" y="542053"/>
                    <a:pt x="162116" y="564748"/>
                  </a:cubicBezTo>
                  <a:cubicBezTo>
                    <a:pt x="181695" y="587442"/>
                    <a:pt x="201961" y="603497"/>
                    <a:pt x="222914" y="612910"/>
                  </a:cubicBezTo>
                  <a:cubicBezTo>
                    <a:pt x="243867" y="622324"/>
                    <a:pt x="265587" y="627031"/>
                    <a:pt x="288074" y="627031"/>
                  </a:cubicBezTo>
                  <a:cubicBezTo>
                    <a:pt x="301396" y="627031"/>
                    <a:pt x="315504" y="624449"/>
                    <a:pt x="330397" y="619286"/>
                  </a:cubicBezTo>
                  <a:cubicBezTo>
                    <a:pt x="345290" y="614123"/>
                    <a:pt x="359133" y="607123"/>
                    <a:pt x="371927" y="598284"/>
                  </a:cubicBezTo>
                  <a:cubicBezTo>
                    <a:pt x="384721" y="589446"/>
                    <a:pt x="395055" y="579348"/>
                    <a:pt x="402929" y="567990"/>
                  </a:cubicBezTo>
                  <a:cubicBezTo>
                    <a:pt x="410803" y="556632"/>
                    <a:pt x="414740" y="544847"/>
                    <a:pt x="414740" y="532634"/>
                  </a:cubicBezTo>
                  <a:cubicBezTo>
                    <a:pt x="414740" y="524444"/>
                    <a:pt x="413276" y="518324"/>
                    <a:pt x="410347" y="514276"/>
                  </a:cubicBezTo>
                  <a:cubicBezTo>
                    <a:pt x="407418" y="510227"/>
                    <a:pt x="404170" y="506980"/>
                    <a:pt x="400604" y="504533"/>
                  </a:cubicBezTo>
                  <a:cubicBezTo>
                    <a:pt x="398489" y="512049"/>
                    <a:pt x="392621" y="521572"/>
                    <a:pt x="382999" y="533101"/>
                  </a:cubicBezTo>
                  <a:cubicBezTo>
                    <a:pt x="373379" y="544629"/>
                    <a:pt x="358304" y="550394"/>
                    <a:pt x="337776" y="550394"/>
                  </a:cubicBezTo>
                  <a:cubicBezTo>
                    <a:pt x="323935" y="550394"/>
                    <a:pt x="312184" y="548344"/>
                    <a:pt x="302521" y="544243"/>
                  </a:cubicBezTo>
                  <a:cubicBezTo>
                    <a:pt x="292858" y="540143"/>
                    <a:pt x="284764" y="534627"/>
                    <a:pt x="278238" y="527697"/>
                  </a:cubicBezTo>
                  <a:cubicBezTo>
                    <a:pt x="271711" y="520766"/>
                    <a:pt x="266952" y="512988"/>
                    <a:pt x="263962" y="504362"/>
                  </a:cubicBezTo>
                  <a:cubicBezTo>
                    <a:pt x="260971" y="495736"/>
                    <a:pt x="259475" y="487188"/>
                    <a:pt x="259475" y="478718"/>
                  </a:cubicBezTo>
                  <a:lnTo>
                    <a:pt x="259475" y="474799"/>
                  </a:lnTo>
                  <a:cubicBezTo>
                    <a:pt x="259475" y="467085"/>
                    <a:pt x="260989" y="459216"/>
                    <a:pt x="264016" y="451192"/>
                  </a:cubicBezTo>
                  <a:cubicBezTo>
                    <a:pt x="267043" y="443167"/>
                    <a:pt x="271761" y="435739"/>
                    <a:pt x="278168" y="428906"/>
                  </a:cubicBezTo>
                  <a:cubicBezTo>
                    <a:pt x="284575" y="422074"/>
                    <a:pt x="292270" y="416395"/>
                    <a:pt x="301254" y="411870"/>
                  </a:cubicBezTo>
                  <a:cubicBezTo>
                    <a:pt x="310237" y="407344"/>
                    <a:pt x="320701" y="405082"/>
                    <a:pt x="332644" y="405082"/>
                  </a:cubicBezTo>
                  <a:lnTo>
                    <a:pt x="334588" y="405082"/>
                  </a:lnTo>
                  <a:cubicBezTo>
                    <a:pt x="338321" y="405082"/>
                    <a:pt x="340350" y="405248"/>
                    <a:pt x="340676" y="405579"/>
                  </a:cubicBezTo>
                  <a:cubicBezTo>
                    <a:pt x="341003" y="405911"/>
                    <a:pt x="340529" y="406077"/>
                    <a:pt x="339254" y="406077"/>
                  </a:cubicBezTo>
                  <a:lnTo>
                    <a:pt x="360248" y="409980"/>
                  </a:lnTo>
                  <a:cubicBezTo>
                    <a:pt x="358257" y="410727"/>
                    <a:pt x="358929" y="409008"/>
                    <a:pt x="362262" y="404825"/>
                  </a:cubicBezTo>
                  <a:cubicBezTo>
                    <a:pt x="365595" y="400642"/>
                    <a:pt x="369050" y="395419"/>
                    <a:pt x="372627" y="389157"/>
                  </a:cubicBezTo>
                  <a:cubicBezTo>
                    <a:pt x="376204" y="382895"/>
                    <a:pt x="379472" y="376055"/>
                    <a:pt x="382432" y="368637"/>
                  </a:cubicBezTo>
                  <a:cubicBezTo>
                    <a:pt x="385392" y="361219"/>
                    <a:pt x="386872" y="354286"/>
                    <a:pt x="386872" y="347837"/>
                  </a:cubicBezTo>
                  <a:cubicBezTo>
                    <a:pt x="386872" y="330171"/>
                    <a:pt x="380576" y="315887"/>
                    <a:pt x="367985" y="304985"/>
                  </a:cubicBezTo>
                  <a:cubicBezTo>
                    <a:pt x="355393" y="294084"/>
                    <a:pt x="338994" y="288633"/>
                    <a:pt x="318788" y="288633"/>
                  </a:cubicBezTo>
                  <a:cubicBezTo>
                    <a:pt x="302210" y="288633"/>
                    <a:pt x="286791" y="293249"/>
                    <a:pt x="272530" y="302482"/>
                  </a:cubicBezTo>
                  <a:cubicBezTo>
                    <a:pt x="258270" y="311714"/>
                    <a:pt x="245795" y="320850"/>
                    <a:pt x="235106" y="329891"/>
                  </a:cubicBezTo>
                  <a:cubicBezTo>
                    <a:pt x="239315" y="331425"/>
                    <a:pt x="244595" y="336308"/>
                    <a:pt x="250945" y="344540"/>
                  </a:cubicBezTo>
                  <a:cubicBezTo>
                    <a:pt x="257295" y="352772"/>
                    <a:pt x="260470" y="364399"/>
                    <a:pt x="260470" y="379422"/>
                  </a:cubicBezTo>
                  <a:cubicBezTo>
                    <a:pt x="260470" y="400862"/>
                    <a:pt x="252456" y="419456"/>
                    <a:pt x="236428" y="435205"/>
                  </a:cubicBezTo>
                  <a:cubicBezTo>
                    <a:pt x="220400" y="450953"/>
                    <a:pt x="200126" y="458827"/>
                    <a:pt x="175606" y="458827"/>
                  </a:cubicBezTo>
                  <a:cubicBezTo>
                    <a:pt x="155182" y="458827"/>
                    <a:pt x="139338" y="450709"/>
                    <a:pt x="128074" y="434474"/>
                  </a:cubicBezTo>
                  <a:cubicBezTo>
                    <a:pt x="116809" y="418238"/>
                    <a:pt x="111177" y="401852"/>
                    <a:pt x="111177" y="385316"/>
                  </a:cubicBezTo>
                  <a:cubicBezTo>
                    <a:pt x="111177" y="368821"/>
                    <a:pt x="115280" y="350797"/>
                    <a:pt x="123486" y="331244"/>
                  </a:cubicBezTo>
                  <a:cubicBezTo>
                    <a:pt x="131692" y="311691"/>
                    <a:pt x="143729" y="293433"/>
                    <a:pt x="159596" y="276472"/>
                  </a:cubicBezTo>
                  <a:cubicBezTo>
                    <a:pt x="175464" y="259510"/>
                    <a:pt x="195038" y="245188"/>
                    <a:pt x="218318" y="233503"/>
                  </a:cubicBezTo>
                  <a:cubicBezTo>
                    <a:pt x="241599" y="221819"/>
                    <a:pt x="268308" y="215977"/>
                    <a:pt x="298447" y="215977"/>
                  </a:cubicBezTo>
                  <a:cubicBezTo>
                    <a:pt x="320975" y="215977"/>
                    <a:pt x="341864" y="219315"/>
                    <a:pt x="361111" y="225992"/>
                  </a:cubicBezTo>
                  <a:cubicBezTo>
                    <a:pt x="380358" y="232669"/>
                    <a:pt x="397066" y="242044"/>
                    <a:pt x="411233" y="254117"/>
                  </a:cubicBezTo>
                  <a:cubicBezTo>
                    <a:pt x="425400" y="266190"/>
                    <a:pt x="436328" y="280471"/>
                    <a:pt x="444016" y="296961"/>
                  </a:cubicBezTo>
                  <a:cubicBezTo>
                    <a:pt x="447859" y="305206"/>
                    <a:pt x="450742" y="313920"/>
                    <a:pt x="452664" y="323105"/>
                  </a:cubicBezTo>
                  <a:lnTo>
                    <a:pt x="453939" y="335913"/>
                  </a:lnTo>
                  <a:lnTo>
                    <a:pt x="456464" y="323530"/>
                  </a:lnTo>
                  <a:cubicBezTo>
                    <a:pt x="457180" y="318326"/>
                    <a:pt x="457537" y="313178"/>
                    <a:pt x="457537" y="308088"/>
                  </a:cubicBezTo>
                  <a:cubicBezTo>
                    <a:pt x="457537" y="300229"/>
                    <a:pt x="455648" y="290764"/>
                    <a:pt x="451869" y="279691"/>
                  </a:cubicBezTo>
                  <a:cubicBezTo>
                    <a:pt x="448090" y="268618"/>
                    <a:pt x="437056" y="255192"/>
                    <a:pt x="418768" y="239413"/>
                  </a:cubicBezTo>
                  <a:cubicBezTo>
                    <a:pt x="408877" y="229502"/>
                    <a:pt x="396169" y="221194"/>
                    <a:pt x="380643" y="214492"/>
                  </a:cubicBezTo>
                  <a:cubicBezTo>
                    <a:pt x="365118" y="207789"/>
                    <a:pt x="347980" y="202173"/>
                    <a:pt x="329231" y="197642"/>
                  </a:cubicBezTo>
                  <a:cubicBezTo>
                    <a:pt x="310481" y="193111"/>
                    <a:pt x="290870" y="189524"/>
                    <a:pt x="270400" y="186880"/>
                  </a:cubicBezTo>
                  <a:cubicBezTo>
                    <a:pt x="249929" y="184237"/>
                    <a:pt x="230980" y="181977"/>
                    <a:pt x="213552" y="180100"/>
                  </a:cubicBezTo>
                  <a:cubicBezTo>
                    <a:pt x="191946" y="178089"/>
                    <a:pt x="173758" y="173032"/>
                    <a:pt x="158990" y="164930"/>
                  </a:cubicBezTo>
                  <a:cubicBezTo>
                    <a:pt x="144221" y="156827"/>
                    <a:pt x="132337" y="147191"/>
                    <a:pt x="123338" y="136020"/>
                  </a:cubicBezTo>
                  <a:cubicBezTo>
                    <a:pt x="114339" y="124849"/>
                    <a:pt x="108072" y="112892"/>
                    <a:pt x="104537" y="100150"/>
                  </a:cubicBezTo>
                  <a:cubicBezTo>
                    <a:pt x="101001" y="87409"/>
                    <a:pt x="99234" y="75263"/>
                    <a:pt x="99234" y="63713"/>
                  </a:cubicBezTo>
                  <a:cubicBezTo>
                    <a:pt x="99234" y="51459"/>
                    <a:pt x="100776" y="40143"/>
                    <a:pt x="103860" y="29765"/>
                  </a:cubicBezTo>
                  <a:cubicBezTo>
                    <a:pt x="106945" y="19387"/>
                    <a:pt x="111478" y="9465"/>
                    <a:pt x="117460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B7B5140-50F7-DE04-DA99-5389E47CADC6}"/>
                </a:ext>
              </a:extLst>
            </p:cNvPr>
            <p:cNvSpPr/>
            <p:nvPr/>
          </p:nvSpPr>
          <p:spPr>
            <a:xfrm>
              <a:off x="1285783" y="4457265"/>
              <a:ext cx="842200" cy="668834"/>
            </a:xfrm>
            <a:custGeom>
              <a:avLst/>
              <a:gdLst/>
              <a:ahLst/>
              <a:cxnLst/>
              <a:rect l="l" t="t" r="r" b="b"/>
              <a:pathLst>
                <a:path w="842200" h="668834">
                  <a:moveTo>
                    <a:pt x="683732" y="0"/>
                  </a:moveTo>
                  <a:cubicBezTo>
                    <a:pt x="710553" y="9206"/>
                    <a:pt x="727483" y="22430"/>
                    <a:pt x="734523" y="39671"/>
                  </a:cubicBezTo>
                  <a:cubicBezTo>
                    <a:pt x="741562" y="56913"/>
                    <a:pt x="746689" y="72267"/>
                    <a:pt x="749903" y="85735"/>
                  </a:cubicBezTo>
                  <a:lnTo>
                    <a:pt x="752656" y="94552"/>
                  </a:lnTo>
                  <a:lnTo>
                    <a:pt x="799636" y="94552"/>
                  </a:lnTo>
                  <a:lnTo>
                    <a:pt x="842200" y="161237"/>
                  </a:lnTo>
                  <a:lnTo>
                    <a:pt x="756326" y="161237"/>
                  </a:lnTo>
                  <a:lnTo>
                    <a:pt x="756326" y="668834"/>
                  </a:lnTo>
                  <a:lnTo>
                    <a:pt x="683670" y="616534"/>
                  </a:lnTo>
                  <a:lnTo>
                    <a:pt x="683670" y="227423"/>
                  </a:lnTo>
                  <a:cubicBezTo>
                    <a:pt x="683670" y="224468"/>
                    <a:pt x="682182" y="219406"/>
                    <a:pt x="679207" y="212237"/>
                  </a:cubicBezTo>
                  <a:cubicBezTo>
                    <a:pt x="676231" y="205068"/>
                    <a:pt x="672473" y="197842"/>
                    <a:pt x="667932" y="190559"/>
                  </a:cubicBezTo>
                  <a:cubicBezTo>
                    <a:pt x="663391" y="183275"/>
                    <a:pt x="658570" y="176785"/>
                    <a:pt x="653469" y="171088"/>
                  </a:cubicBezTo>
                  <a:cubicBezTo>
                    <a:pt x="648368" y="165391"/>
                    <a:pt x="644797" y="162107"/>
                    <a:pt x="642754" y="161237"/>
                  </a:cubicBezTo>
                  <a:lnTo>
                    <a:pt x="576179" y="161237"/>
                  </a:lnTo>
                  <a:lnTo>
                    <a:pt x="576179" y="667838"/>
                  </a:lnTo>
                  <a:lnTo>
                    <a:pt x="520442" y="635569"/>
                  </a:lnTo>
                  <a:cubicBezTo>
                    <a:pt x="520442" y="547123"/>
                    <a:pt x="498971" y="484047"/>
                    <a:pt x="456029" y="446340"/>
                  </a:cubicBezTo>
                  <a:cubicBezTo>
                    <a:pt x="445184" y="477225"/>
                    <a:pt x="426943" y="500962"/>
                    <a:pt x="401303" y="517550"/>
                  </a:cubicBezTo>
                  <a:cubicBezTo>
                    <a:pt x="375665" y="534138"/>
                    <a:pt x="345764" y="542432"/>
                    <a:pt x="311603" y="542432"/>
                  </a:cubicBezTo>
                  <a:cubicBezTo>
                    <a:pt x="270838" y="542432"/>
                    <a:pt x="235469" y="531178"/>
                    <a:pt x="205496" y="508670"/>
                  </a:cubicBezTo>
                  <a:cubicBezTo>
                    <a:pt x="175523" y="486162"/>
                    <a:pt x="149726" y="457757"/>
                    <a:pt x="128105" y="423456"/>
                  </a:cubicBezTo>
                  <a:cubicBezTo>
                    <a:pt x="106483" y="389155"/>
                    <a:pt x="88425" y="351388"/>
                    <a:pt x="73931" y="310157"/>
                  </a:cubicBezTo>
                  <a:cubicBezTo>
                    <a:pt x="59438" y="268925"/>
                    <a:pt x="47841" y="224417"/>
                    <a:pt x="39143" y="176632"/>
                  </a:cubicBezTo>
                  <a:lnTo>
                    <a:pt x="90540" y="194377"/>
                  </a:lnTo>
                  <a:cubicBezTo>
                    <a:pt x="104951" y="243094"/>
                    <a:pt x="120578" y="283338"/>
                    <a:pt x="137420" y="315110"/>
                  </a:cubicBezTo>
                  <a:cubicBezTo>
                    <a:pt x="154262" y="346881"/>
                    <a:pt x="172017" y="372722"/>
                    <a:pt x="190683" y="392633"/>
                  </a:cubicBezTo>
                  <a:cubicBezTo>
                    <a:pt x="209350" y="412544"/>
                    <a:pt x="228232" y="426896"/>
                    <a:pt x="247329" y="435687"/>
                  </a:cubicBezTo>
                  <a:cubicBezTo>
                    <a:pt x="266426" y="444479"/>
                    <a:pt x="284922" y="448875"/>
                    <a:pt x="302817" y="448875"/>
                  </a:cubicBezTo>
                  <a:cubicBezTo>
                    <a:pt x="321219" y="448875"/>
                    <a:pt x="337043" y="446081"/>
                    <a:pt x="350287" y="440493"/>
                  </a:cubicBezTo>
                  <a:cubicBezTo>
                    <a:pt x="363532" y="434904"/>
                    <a:pt x="374542" y="427575"/>
                    <a:pt x="383318" y="418503"/>
                  </a:cubicBezTo>
                  <a:cubicBezTo>
                    <a:pt x="392094" y="409431"/>
                    <a:pt x="398729" y="398755"/>
                    <a:pt x="403224" y="386475"/>
                  </a:cubicBezTo>
                  <a:cubicBezTo>
                    <a:pt x="407719" y="374195"/>
                    <a:pt x="409965" y="361564"/>
                    <a:pt x="409965" y="348584"/>
                  </a:cubicBezTo>
                  <a:cubicBezTo>
                    <a:pt x="409965" y="338807"/>
                    <a:pt x="408348" y="329241"/>
                    <a:pt x="405113" y="319884"/>
                  </a:cubicBezTo>
                  <a:cubicBezTo>
                    <a:pt x="401879" y="310527"/>
                    <a:pt x="397252" y="302285"/>
                    <a:pt x="391234" y="295157"/>
                  </a:cubicBezTo>
                  <a:cubicBezTo>
                    <a:pt x="385216" y="288030"/>
                    <a:pt x="378217" y="282340"/>
                    <a:pt x="370239" y="278090"/>
                  </a:cubicBezTo>
                  <a:cubicBezTo>
                    <a:pt x="366250" y="275964"/>
                    <a:pt x="362100" y="274370"/>
                    <a:pt x="357789" y="273308"/>
                  </a:cubicBezTo>
                  <a:lnTo>
                    <a:pt x="353593" y="272809"/>
                  </a:lnTo>
                  <a:lnTo>
                    <a:pt x="355267" y="276515"/>
                  </a:lnTo>
                  <a:cubicBezTo>
                    <a:pt x="356566" y="281572"/>
                    <a:pt x="357215" y="287374"/>
                    <a:pt x="357215" y="293921"/>
                  </a:cubicBezTo>
                  <a:cubicBezTo>
                    <a:pt x="357215" y="313111"/>
                    <a:pt x="350725" y="329966"/>
                    <a:pt x="337745" y="344486"/>
                  </a:cubicBezTo>
                  <a:cubicBezTo>
                    <a:pt x="324765" y="359006"/>
                    <a:pt x="306181" y="366266"/>
                    <a:pt x="281993" y="366266"/>
                  </a:cubicBezTo>
                  <a:cubicBezTo>
                    <a:pt x="260325" y="366266"/>
                    <a:pt x="241236" y="358348"/>
                    <a:pt x="224725" y="342511"/>
                  </a:cubicBezTo>
                  <a:cubicBezTo>
                    <a:pt x="208215" y="326675"/>
                    <a:pt x="199960" y="306834"/>
                    <a:pt x="199960" y="282988"/>
                  </a:cubicBezTo>
                  <a:cubicBezTo>
                    <a:pt x="199960" y="269044"/>
                    <a:pt x="202826" y="255792"/>
                    <a:pt x="208560" y="243231"/>
                  </a:cubicBezTo>
                  <a:cubicBezTo>
                    <a:pt x="214293" y="230671"/>
                    <a:pt x="222395" y="219689"/>
                    <a:pt x="232866" y="210286"/>
                  </a:cubicBezTo>
                  <a:cubicBezTo>
                    <a:pt x="243338" y="200882"/>
                    <a:pt x="255514" y="193508"/>
                    <a:pt x="269397" y="188164"/>
                  </a:cubicBezTo>
                  <a:cubicBezTo>
                    <a:pt x="283279" y="182819"/>
                    <a:pt x="298266" y="180147"/>
                    <a:pt x="314356" y="180147"/>
                  </a:cubicBezTo>
                  <a:cubicBezTo>
                    <a:pt x="328694" y="180147"/>
                    <a:pt x="344346" y="183509"/>
                    <a:pt x="361313" y="190232"/>
                  </a:cubicBezTo>
                  <a:cubicBezTo>
                    <a:pt x="378279" y="196956"/>
                    <a:pt x="394551" y="207251"/>
                    <a:pt x="410129" y="221117"/>
                  </a:cubicBezTo>
                  <a:cubicBezTo>
                    <a:pt x="425706" y="234984"/>
                    <a:pt x="439806" y="253179"/>
                    <a:pt x="452429" y="275702"/>
                  </a:cubicBezTo>
                  <a:cubicBezTo>
                    <a:pt x="465051" y="298226"/>
                    <a:pt x="473954" y="324433"/>
                    <a:pt x="479138" y="354322"/>
                  </a:cubicBezTo>
                  <a:cubicBezTo>
                    <a:pt x="480486" y="363114"/>
                    <a:pt x="483091" y="371530"/>
                    <a:pt x="486953" y="379570"/>
                  </a:cubicBezTo>
                  <a:cubicBezTo>
                    <a:pt x="490814" y="387610"/>
                    <a:pt x="495135" y="395503"/>
                    <a:pt x="499915" y="403247"/>
                  </a:cubicBezTo>
                  <a:lnTo>
                    <a:pt x="504518" y="410764"/>
                  </a:lnTo>
                  <a:lnTo>
                    <a:pt x="504518" y="161237"/>
                  </a:lnTo>
                  <a:lnTo>
                    <a:pt x="36810" y="161237"/>
                  </a:lnTo>
                  <a:lnTo>
                    <a:pt x="0" y="94552"/>
                  </a:lnTo>
                  <a:lnTo>
                    <a:pt x="656159" y="94552"/>
                  </a:lnTo>
                  <a:cubicBezTo>
                    <a:pt x="663494" y="99581"/>
                    <a:pt x="669834" y="104143"/>
                    <a:pt x="675177" y="108239"/>
                  </a:cubicBezTo>
                  <a:lnTo>
                    <a:pt x="683705" y="115362"/>
                  </a:lnTo>
                  <a:lnTo>
                    <a:pt x="683732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CB36933-E223-9323-52B9-C12CECF4B4FB}"/>
                </a:ext>
              </a:extLst>
            </p:cNvPr>
            <p:cNvSpPr/>
            <p:nvPr/>
          </p:nvSpPr>
          <p:spPr>
            <a:xfrm>
              <a:off x="3139543" y="4492100"/>
              <a:ext cx="509416" cy="633003"/>
            </a:xfrm>
            <a:custGeom>
              <a:avLst/>
              <a:gdLst/>
              <a:ahLst/>
              <a:cxnLst/>
              <a:rect l="l" t="t" r="r" b="b"/>
              <a:pathLst>
                <a:path w="509416" h="633003">
                  <a:moveTo>
                    <a:pt x="308368" y="0"/>
                  </a:moveTo>
                  <a:lnTo>
                    <a:pt x="381024" y="69328"/>
                  </a:lnTo>
                  <a:lnTo>
                    <a:pt x="381024" y="308555"/>
                  </a:lnTo>
                  <a:cubicBezTo>
                    <a:pt x="395052" y="320747"/>
                    <a:pt x="407034" y="333263"/>
                    <a:pt x="416971" y="346104"/>
                  </a:cubicBezTo>
                  <a:lnTo>
                    <a:pt x="436760" y="372923"/>
                  </a:lnTo>
                  <a:lnTo>
                    <a:pt x="436760" y="3981"/>
                  </a:lnTo>
                  <a:lnTo>
                    <a:pt x="509416" y="70261"/>
                  </a:lnTo>
                  <a:lnTo>
                    <a:pt x="509416" y="554904"/>
                  </a:lnTo>
                  <a:lnTo>
                    <a:pt x="454287" y="526616"/>
                  </a:lnTo>
                  <a:cubicBezTo>
                    <a:pt x="446791" y="495399"/>
                    <a:pt x="436107" y="468731"/>
                    <a:pt x="422235" y="446612"/>
                  </a:cubicBezTo>
                  <a:cubicBezTo>
                    <a:pt x="408364" y="424493"/>
                    <a:pt x="394627" y="408846"/>
                    <a:pt x="381024" y="399670"/>
                  </a:cubicBezTo>
                  <a:lnTo>
                    <a:pt x="381164" y="633003"/>
                  </a:lnTo>
                  <a:lnTo>
                    <a:pt x="329176" y="603627"/>
                  </a:lnTo>
                  <a:cubicBezTo>
                    <a:pt x="319710" y="572617"/>
                    <a:pt x="307246" y="545278"/>
                    <a:pt x="291783" y="521609"/>
                  </a:cubicBezTo>
                  <a:cubicBezTo>
                    <a:pt x="276319" y="497940"/>
                    <a:pt x="258754" y="477673"/>
                    <a:pt x="239087" y="460811"/>
                  </a:cubicBezTo>
                  <a:cubicBezTo>
                    <a:pt x="219419" y="443948"/>
                    <a:pt x="198285" y="430491"/>
                    <a:pt x="175684" y="420439"/>
                  </a:cubicBezTo>
                  <a:cubicBezTo>
                    <a:pt x="153083" y="410388"/>
                    <a:pt x="129165" y="403957"/>
                    <a:pt x="103930" y="401148"/>
                  </a:cubicBezTo>
                  <a:lnTo>
                    <a:pt x="45861" y="316735"/>
                  </a:lnTo>
                  <a:lnTo>
                    <a:pt x="281044" y="173709"/>
                  </a:lnTo>
                  <a:cubicBezTo>
                    <a:pt x="278577" y="175036"/>
                    <a:pt x="273818" y="173496"/>
                    <a:pt x="266768" y="169090"/>
                  </a:cubicBezTo>
                  <a:cubicBezTo>
                    <a:pt x="259718" y="164684"/>
                    <a:pt x="253788" y="160843"/>
                    <a:pt x="248978" y="157567"/>
                  </a:cubicBezTo>
                  <a:cubicBezTo>
                    <a:pt x="244354" y="163538"/>
                    <a:pt x="236425" y="170443"/>
                    <a:pt x="225192" y="178281"/>
                  </a:cubicBezTo>
                  <a:cubicBezTo>
                    <a:pt x="213958" y="186119"/>
                    <a:pt x="202075" y="193260"/>
                    <a:pt x="189540" y="199703"/>
                  </a:cubicBezTo>
                  <a:cubicBezTo>
                    <a:pt x="177006" y="206146"/>
                    <a:pt x="164248" y="211473"/>
                    <a:pt x="151268" y="215682"/>
                  </a:cubicBezTo>
                  <a:cubicBezTo>
                    <a:pt x="138288" y="219891"/>
                    <a:pt x="126313" y="221996"/>
                    <a:pt x="115345" y="221996"/>
                  </a:cubicBezTo>
                  <a:cubicBezTo>
                    <a:pt x="93583" y="221996"/>
                    <a:pt x="75476" y="219000"/>
                    <a:pt x="61024" y="213007"/>
                  </a:cubicBezTo>
                  <a:cubicBezTo>
                    <a:pt x="46571" y="207015"/>
                    <a:pt x="34781" y="199454"/>
                    <a:pt x="25652" y="190326"/>
                  </a:cubicBezTo>
                  <a:cubicBezTo>
                    <a:pt x="16523" y="181197"/>
                    <a:pt x="9966" y="171011"/>
                    <a:pt x="5980" y="159767"/>
                  </a:cubicBezTo>
                  <a:cubicBezTo>
                    <a:pt x="1993" y="148523"/>
                    <a:pt x="0" y="137645"/>
                    <a:pt x="0" y="127132"/>
                  </a:cubicBezTo>
                  <a:cubicBezTo>
                    <a:pt x="0" y="113364"/>
                    <a:pt x="4751" y="99262"/>
                    <a:pt x="14253" y="84825"/>
                  </a:cubicBezTo>
                  <a:cubicBezTo>
                    <a:pt x="23755" y="70388"/>
                    <a:pt x="40366" y="61977"/>
                    <a:pt x="64087" y="59593"/>
                  </a:cubicBezTo>
                  <a:cubicBezTo>
                    <a:pt x="78716" y="59593"/>
                    <a:pt x="93065" y="65064"/>
                    <a:pt x="107134" y="76007"/>
                  </a:cubicBezTo>
                  <a:cubicBezTo>
                    <a:pt x="121202" y="86950"/>
                    <a:pt x="128237" y="102364"/>
                    <a:pt x="128237" y="122249"/>
                  </a:cubicBezTo>
                  <a:lnTo>
                    <a:pt x="127084" y="136839"/>
                  </a:lnTo>
                  <a:lnTo>
                    <a:pt x="132404" y="132212"/>
                  </a:lnTo>
                  <a:cubicBezTo>
                    <a:pt x="137329" y="127859"/>
                    <a:pt x="143513" y="122270"/>
                    <a:pt x="150957" y="115446"/>
                  </a:cubicBezTo>
                  <a:cubicBezTo>
                    <a:pt x="165845" y="101797"/>
                    <a:pt x="180748" y="84480"/>
                    <a:pt x="195667" y="63496"/>
                  </a:cubicBezTo>
                  <a:cubicBezTo>
                    <a:pt x="218725" y="67291"/>
                    <a:pt x="242021" y="76585"/>
                    <a:pt x="265555" y="91380"/>
                  </a:cubicBezTo>
                  <a:cubicBezTo>
                    <a:pt x="289090" y="106174"/>
                    <a:pt x="303361" y="121601"/>
                    <a:pt x="308368" y="137661"/>
                  </a:cubicBezTo>
                  <a:lnTo>
                    <a:pt x="308368" y="0"/>
                  </a:lnTo>
                  <a:close/>
                  <a:moveTo>
                    <a:pt x="308368" y="245432"/>
                  </a:moveTo>
                  <a:cubicBezTo>
                    <a:pt x="290795" y="261419"/>
                    <a:pt x="269648" y="277058"/>
                    <a:pt x="244926" y="292350"/>
                  </a:cubicBezTo>
                  <a:cubicBezTo>
                    <a:pt x="220205" y="307642"/>
                    <a:pt x="195621" y="320872"/>
                    <a:pt x="171174" y="332037"/>
                  </a:cubicBezTo>
                  <a:cubicBezTo>
                    <a:pt x="186622" y="337574"/>
                    <a:pt x="201948" y="345466"/>
                    <a:pt x="217152" y="355714"/>
                  </a:cubicBezTo>
                  <a:cubicBezTo>
                    <a:pt x="232356" y="365963"/>
                    <a:pt x="246414" y="376698"/>
                    <a:pt x="259327" y="387921"/>
                  </a:cubicBezTo>
                  <a:cubicBezTo>
                    <a:pt x="272240" y="399144"/>
                    <a:pt x="284165" y="411386"/>
                    <a:pt x="295103" y="424646"/>
                  </a:cubicBezTo>
                  <a:cubicBezTo>
                    <a:pt x="300572" y="431276"/>
                    <a:pt x="304412" y="437929"/>
                    <a:pt x="306623" y="444606"/>
                  </a:cubicBezTo>
                  <a:lnTo>
                    <a:pt x="308368" y="452967"/>
                  </a:lnTo>
                  <a:lnTo>
                    <a:pt x="308368" y="245432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CF1FD2D-52F4-F430-06EC-E11EA7F63ADC}"/>
                </a:ext>
              </a:extLst>
            </p:cNvPr>
            <p:cNvSpPr/>
            <p:nvPr/>
          </p:nvSpPr>
          <p:spPr>
            <a:xfrm>
              <a:off x="2393585" y="4627459"/>
              <a:ext cx="472871" cy="496649"/>
            </a:xfrm>
            <a:custGeom>
              <a:avLst/>
              <a:gdLst/>
              <a:ahLst/>
              <a:cxnLst/>
              <a:rect l="l" t="t" r="r" b="b"/>
              <a:pathLst>
                <a:path w="472871" h="496649">
                  <a:moveTo>
                    <a:pt x="108331" y="0"/>
                  </a:moveTo>
                  <a:cubicBezTo>
                    <a:pt x="128703" y="0"/>
                    <a:pt x="147287" y="3942"/>
                    <a:pt x="164083" y="11827"/>
                  </a:cubicBezTo>
                  <a:cubicBezTo>
                    <a:pt x="180878" y="19712"/>
                    <a:pt x="195377" y="29776"/>
                    <a:pt x="207580" y="42020"/>
                  </a:cubicBezTo>
                  <a:cubicBezTo>
                    <a:pt x="219782" y="54264"/>
                    <a:pt x="229494" y="68139"/>
                    <a:pt x="236715" y="83643"/>
                  </a:cubicBezTo>
                  <a:cubicBezTo>
                    <a:pt x="243936" y="99148"/>
                    <a:pt x="247593" y="112297"/>
                    <a:pt x="247687" y="123089"/>
                  </a:cubicBezTo>
                  <a:cubicBezTo>
                    <a:pt x="257007" y="103215"/>
                    <a:pt x="272245" y="84081"/>
                    <a:pt x="293400" y="65689"/>
                  </a:cubicBezTo>
                  <a:cubicBezTo>
                    <a:pt x="314555" y="47297"/>
                    <a:pt x="333992" y="33565"/>
                    <a:pt x="351710" y="24494"/>
                  </a:cubicBezTo>
                  <a:lnTo>
                    <a:pt x="472871" y="93075"/>
                  </a:lnTo>
                  <a:cubicBezTo>
                    <a:pt x="458646" y="109757"/>
                    <a:pt x="446076" y="125259"/>
                    <a:pt x="435159" y="139582"/>
                  </a:cubicBezTo>
                  <a:cubicBezTo>
                    <a:pt x="424242" y="153904"/>
                    <a:pt x="414548" y="170003"/>
                    <a:pt x="406078" y="187876"/>
                  </a:cubicBezTo>
                  <a:cubicBezTo>
                    <a:pt x="397607" y="205750"/>
                    <a:pt x="390845" y="225254"/>
                    <a:pt x="385791" y="246388"/>
                  </a:cubicBezTo>
                  <a:cubicBezTo>
                    <a:pt x="380736" y="267523"/>
                    <a:pt x="378209" y="290127"/>
                    <a:pt x="378209" y="314200"/>
                  </a:cubicBezTo>
                  <a:cubicBezTo>
                    <a:pt x="378209" y="325387"/>
                    <a:pt x="378808" y="337854"/>
                    <a:pt x="380006" y="351601"/>
                  </a:cubicBezTo>
                  <a:cubicBezTo>
                    <a:pt x="381203" y="365349"/>
                    <a:pt x="383155" y="380729"/>
                    <a:pt x="385861" y="397742"/>
                  </a:cubicBezTo>
                  <a:cubicBezTo>
                    <a:pt x="388567" y="414755"/>
                    <a:pt x="391470" y="430639"/>
                    <a:pt x="394569" y="445392"/>
                  </a:cubicBezTo>
                  <a:cubicBezTo>
                    <a:pt x="397669" y="460145"/>
                    <a:pt x="400997" y="477230"/>
                    <a:pt x="404553" y="496649"/>
                  </a:cubicBezTo>
                  <a:lnTo>
                    <a:pt x="344152" y="472140"/>
                  </a:lnTo>
                  <a:cubicBezTo>
                    <a:pt x="327004" y="413843"/>
                    <a:pt x="317113" y="366118"/>
                    <a:pt x="314480" y="328966"/>
                  </a:cubicBezTo>
                  <a:cubicBezTo>
                    <a:pt x="311846" y="291814"/>
                    <a:pt x="310530" y="260600"/>
                    <a:pt x="310530" y="235324"/>
                  </a:cubicBezTo>
                  <a:cubicBezTo>
                    <a:pt x="310530" y="215594"/>
                    <a:pt x="313034" y="196546"/>
                    <a:pt x="318041" y="178180"/>
                  </a:cubicBezTo>
                  <a:lnTo>
                    <a:pt x="323639" y="161471"/>
                  </a:lnTo>
                  <a:lnTo>
                    <a:pt x="302225" y="183934"/>
                  </a:lnTo>
                  <a:cubicBezTo>
                    <a:pt x="293019" y="194048"/>
                    <a:pt x="283027" y="205543"/>
                    <a:pt x="272250" y="218419"/>
                  </a:cubicBezTo>
                  <a:cubicBezTo>
                    <a:pt x="261473" y="231296"/>
                    <a:pt x="252129" y="242892"/>
                    <a:pt x="244219" y="253208"/>
                  </a:cubicBezTo>
                  <a:cubicBezTo>
                    <a:pt x="232120" y="268261"/>
                    <a:pt x="220174" y="282978"/>
                    <a:pt x="208381" y="297358"/>
                  </a:cubicBezTo>
                  <a:cubicBezTo>
                    <a:pt x="196587" y="311738"/>
                    <a:pt x="185606" y="323287"/>
                    <a:pt x="175435" y="332007"/>
                  </a:cubicBezTo>
                  <a:cubicBezTo>
                    <a:pt x="173476" y="333302"/>
                    <a:pt x="168118" y="335570"/>
                    <a:pt x="159363" y="338810"/>
                  </a:cubicBezTo>
                  <a:cubicBezTo>
                    <a:pt x="154985" y="340430"/>
                    <a:pt x="151865" y="341483"/>
                    <a:pt x="150003" y="341969"/>
                  </a:cubicBezTo>
                  <a:lnTo>
                    <a:pt x="148895" y="342151"/>
                  </a:lnTo>
                  <a:lnTo>
                    <a:pt x="151820" y="343913"/>
                  </a:lnTo>
                  <a:cubicBezTo>
                    <a:pt x="154253" y="346194"/>
                    <a:pt x="153091" y="348759"/>
                    <a:pt x="148337" y="351609"/>
                  </a:cubicBezTo>
                  <a:cubicBezTo>
                    <a:pt x="141997" y="355409"/>
                    <a:pt x="132254" y="357309"/>
                    <a:pt x="119108" y="357309"/>
                  </a:cubicBezTo>
                  <a:cubicBezTo>
                    <a:pt x="105454" y="357309"/>
                    <a:pt x="93414" y="352677"/>
                    <a:pt x="82990" y="343413"/>
                  </a:cubicBezTo>
                  <a:cubicBezTo>
                    <a:pt x="72565" y="334150"/>
                    <a:pt x="63286" y="323445"/>
                    <a:pt x="55153" y="311300"/>
                  </a:cubicBezTo>
                  <a:cubicBezTo>
                    <a:pt x="47019" y="299154"/>
                    <a:pt x="39817" y="286317"/>
                    <a:pt x="33544" y="272787"/>
                  </a:cubicBezTo>
                  <a:cubicBezTo>
                    <a:pt x="27272" y="259257"/>
                    <a:pt x="21570" y="244048"/>
                    <a:pt x="16438" y="227159"/>
                  </a:cubicBezTo>
                  <a:lnTo>
                    <a:pt x="74056" y="212899"/>
                  </a:lnTo>
                  <a:cubicBezTo>
                    <a:pt x="79094" y="228502"/>
                    <a:pt x="83220" y="239883"/>
                    <a:pt x="86435" y="247042"/>
                  </a:cubicBezTo>
                  <a:cubicBezTo>
                    <a:pt x="89648" y="254200"/>
                    <a:pt x="93381" y="257780"/>
                    <a:pt x="97632" y="257780"/>
                  </a:cubicBezTo>
                  <a:cubicBezTo>
                    <a:pt x="99954" y="257780"/>
                    <a:pt x="106255" y="253962"/>
                    <a:pt x="116534" y="246326"/>
                  </a:cubicBezTo>
                  <a:cubicBezTo>
                    <a:pt x="126814" y="238690"/>
                    <a:pt x="137819" y="229002"/>
                    <a:pt x="149550" y="217261"/>
                  </a:cubicBezTo>
                  <a:cubicBezTo>
                    <a:pt x="161281" y="205519"/>
                    <a:pt x="171303" y="193558"/>
                    <a:pt x="179618" y="181376"/>
                  </a:cubicBezTo>
                  <a:cubicBezTo>
                    <a:pt x="187933" y="169194"/>
                    <a:pt x="192091" y="159251"/>
                    <a:pt x="192091" y="151548"/>
                  </a:cubicBezTo>
                  <a:cubicBezTo>
                    <a:pt x="192091" y="143845"/>
                    <a:pt x="190626" y="135911"/>
                    <a:pt x="187697" y="127747"/>
                  </a:cubicBezTo>
                  <a:cubicBezTo>
                    <a:pt x="184768" y="119582"/>
                    <a:pt x="180769" y="112411"/>
                    <a:pt x="175699" y="106232"/>
                  </a:cubicBezTo>
                  <a:cubicBezTo>
                    <a:pt x="170630" y="100053"/>
                    <a:pt x="164767" y="95027"/>
                    <a:pt x="158111" y="91155"/>
                  </a:cubicBezTo>
                  <a:cubicBezTo>
                    <a:pt x="154783" y="89218"/>
                    <a:pt x="151475" y="87766"/>
                    <a:pt x="148189" y="86798"/>
                  </a:cubicBezTo>
                  <a:lnTo>
                    <a:pt x="142832" y="86004"/>
                  </a:lnTo>
                  <a:lnTo>
                    <a:pt x="146354" y="90968"/>
                  </a:lnTo>
                  <a:cubicBezTo>
                    <a:pt x="147650" y="95115"/>
                    <a:pt x="148298" y="100669"/>
                    <a:pt x="148298" y="107631"/>
                  </a:cubicBezTo>
                  <a:cubicBezTo>
                    <a:pt x="148298" y="126998"/>
                    <a:pt x="141606" y="143594"/>
                    <a:pt x="128221" y="157419"/>
                  </a:cubicBezTo>
                  <a:cubicBezTo>
                    <a:pt x="114836" y="171244"/>
                    <a:pt x="96486" y="178157"/>
                    <a:pt x="73169" y="178157"/>
                  </a:cubicBezTo>
                  <a:cubicBezTo>
                    <a:pt x="51293" y="178157"/>
                    <a:pt x="33630" y="170837"/>
                    <a:pt x="20178" y="156198"/>
                  </a:cubicBezTo>
                  <a:cubicBezTo>
                    <a:pt x="6726" y="141559"/>
                    <a:pt x="0" y="123421"/>
                    <a:pt x="0" y="101784"/>
                  </a:cubicBezTo>
                  <a:cubicBezTo>
                    <a:pt x="0" y="75036"/>
                    <a:pt x="7923" y="53536"/>
                    <a:pt x="23770" y="37285"/>
                  </a:cubicBezTo>
                  <a:cubicBezTo>
                    <a:pt x="39617" y="21033"/>
                    <a:pt x="58675" y="10036"/>
                    <a:pt x="80945" y="4292"/>
                  </a:cubicBezTo>
                  <a:cubicBezTo>
                    <a:pt x="90483" y="1431"/>
                    <a:pt x="99612" y="0"/>
                    <a:pt x="108331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1185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8|1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NikoshBAN"/>
        <a:ea typeface=""/>
        <a:cs typeface="NikoshBAN"/>
      </a:majorFont>
      <a:minorFont>
        <a:latin typeface="NikoshBAN"/>
        <a:ea typeface=""/>
        <a:cs typeface="NikoshB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>
            <a:latin typeface="NikoshBAN" panose="02000000000000000000" pitchFamily="2" charset="0"/>
            <a:cs typeface="NikoshBAN" panose="02000000000000000000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8659</TotalTime>
  <Words>488</Words>
  <Application>Microsoft Office PowerPoint</Application>
  <PresentationFormat>Widescreen</PresentationFormat>
  <Paragraphs>102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Nikosh</vt:lpstr>
      <vt:lpstr>NikoshBAN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Abu Hasan</cp:lastModifiedBy>
  <cp:revision>627</cp:revision>
  <dcterms:created xsi:type="dcterms:W3CDTF">2006-08-16T00:00:00Z</dcterms:created>
  <dcterms:modified xsi:type="dcterms:W3CDTF">2023-11-03T02:19:53Z</dcterms:modified>
</cp:coreProperties>
</file>